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65" r:id="rId2"/>
    <p:sldId id="690" r:id="rId3"/>
    <p:sldId id="666" r:id="rId4"/>
    <p:sldId id="699" r:id="rId5"/>
    <p:sldId id="683" r:id="rId6"/>
    <p:sldId id="747" r:id="rId7"/>
    <p:sldId id="684" r:id="rId8"/>
    <p:sldId id="748" r:id="rId9"/>
    <p:sldId id="749" r:id="rId10"/>
    <p:sldId id="746" r:id="rId11"/>
    <p:sldId id="745" r:id="rId12"/>
    <p:sldId id="751" r:id="rId13"/>
    <p:sldId id="750" r:id="rId14"/>
    <p:sldId id="752" r:id="rId15"/>
    <p:sldId id="702" r:id="rId16"/>
    <p:sldId id="648" r:id="rId17"/>
    <p:sldId id="703" r:id="rId18"/>
    <p:sldId id="709" r:id="rId19"/>
    <p:sldId id="741" r:id="rId20"/>
    <p:sldId id="711" r:id="rId21"/>
    <p:sldId id="742" r:id="rId22"/>
    <p:sldId id="712" r:id="rId23"/>
    <p:sldId id="743" r:id="rId24"/>
    <p:sldId id="713" r:id="rId25"/>
    <p:sldId id="74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900"/>
    <a:srgbClr val="FFCC33"/>
    <a:srgbClr val="FFFF66"/>
    <a:srgbClr val="3F2519"/>
    <a:srgbClr val="523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491" autoAdjust="0"/>
    <p:restoredTop sz="99012" autoAdjust="0"/>
  </p:normalViewPr>
  <p:slideViewPr>
    <p:cSldViewPr snapToGrid="0" snapToObjects="1">
      <p:cViewPr>
        <p:scale>
          <a:sx n="54" d="100"/>
          <a:sy n="54" d="100"/>
        </p:scale>
        <p:origin x="-168" y="-1208"/>
      </p:cViewPr>
      <p:guideLst>
        <p:guide orient="horz" pos="2161"/>
        <p:guide pos="28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10/28/18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10/28/18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10/28/18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10/28/18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10/28/18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10/28/18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10/28/18</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63298" b="-63298"/>
          <a:stretch/>
        </p:blipFill>
        <p:spPr>
          <a:xfrm>
            <a:off x="2992" y="4133088"/>
            <a:ext cx="9144000" cy="5340096"/>
          </a:xfrm>
          <a:prstGeom prst="rect">
            <a:avLst/>
          </a:prstGeom>
        </p:spPr>
      </p:pic>
      <p:pic>
        <p:nvPicPr>
          <p:cNvPr id="9" name="Picture 8"/>
          <p:cNvPicPr>
            <a:picLocks noChangeAspect="1"/>
          </p:cNvPicPr>
          <p:nvPr/>
        </p:nvPicPr>
        <p:blipFill rotWithShape="1">
          <a:blip r:embed="rId2"/>
          <a:srcRect t="-2" b="61644"/>
          <a:stretch/>
        </p:blipFill>
        <p:spPr>
          <a:xfrm>
            <a:off x="2993" y="749300"/>
            <a:ext cx="9144000" cy="2048256"/>
          </a:xfrm>
          <a:prstGeom prst="rect">
            <a:avLst/>
          </a:prstGeom>
        </p:spPr>
      </p:pic>
      <p:sp>
        <p:nvSpPr>
          <p:cNvPr id="4" name="Oval 3"/>
          <p:cNvSpPr/>
          <p:nvPr/>
        </p:nvSpPr>
        <p:spPr>
          <a:xfrm>
            <a:off x="2238976" y="1272834"/>
            <a:ext cx="4650174" cy="4654472"/>
          </a:xfrm>
          <a:prstGeom prst="ellipse">
            <a:avLst/>
          </a:prstGeom>
          <a:noFill/>
          <a:ln w="12700" cmpd="sng">
            <a:solidFill>
              <a:srgbClr val="FF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t="37674" b="35954"/>
          <a:stretch/>
        </p:blipFill>
        <p:spPr>
          <a:xfrm>
            <a:off x="0" y="2761488"/>
            <a:ext cx="9144000" cy="1408176"/>
          </a:xfrm>
          <a:prstGeom prst="rect">
            <a:avLst/>
          </a:prstGeom>
        </p:spPr>
      </p:pic>
      <p:sp>
        <p:nvSpPr>
          <p:cNvPr id="6" name="TextBox 5"/>
          <p:cNvSpPr txBox="1"/>
          <p:nvPr/>
        </p:nvSpPr>
        <p:spPr>
          <a:xfrm>
            <a:off x="2994" y="2960434"/>
            <a:ext cx="9143999" cy="1084912"/>
          </a:xfrm>
          <a:prstGeom prst="rect">
            <a:avLst/>
          </a:prstGeom>
          <a:noFill/>
        </p:spPr>
        <p:txBody>
          <a:bodyPr wrap="square" rtlCol="0">
            <a:spAutoFit/>
          </a:bodyPr>
          <a:lstStyle/>
          <a:p>
            <a:pPr algn="ctr">
              <a:lnSpc>
                <a:spcPct val="70000"/>
              </a:lnSpc>
            </a:pPr>
            <a:r>
              <a:rPr lang="en-US" sz="8600" kern="1000" spc="-50" dirty="0" smtClean="0">
                <a:latin typeface="Seravek ExtraLight"/>
                <a:cs typeface="Seravek ExtraLight"/>
              </a:rPr>
              <a:t>The Gospel of Mark</a:t>
            </a:r>
          </a:p>
        </p:txBody>
      </p:sp>
      <p:cxnSp>
        <p:nvCxnSpPr>
          <p:cNvPr id="13" name="Straight Connector 12"/>
          <p:cNvCxnSpPr/>
          <p:nvPr/>
        </p:nvCxnSpPr>
        <p:spPr>
          <a:xfrm>
            <a:off x="1867550" y="2778882"/>
            <a:ext cx="5471927" cy="0"/>
          </a:xfrm>
          <a:prstGeom prst="line">
            <a:avLst/>
          </a:prstGeom>
          <a:ln w="12700" cmpd="sng">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870542" y="4145092"/>
            <a:ext cx="5471927" cy="0"/>
          </a:xfrm>
          <a:prstGeom prst="line">
            <a:avLst/>
          </a:prstGeom>
          <a:ln w="12700" cmpd="sng">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Slide1.jp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752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57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10</a:t>
            </a:r>
            <a:r>
              <a:rPr lang="en-US" b="1" dirty="0" smtClean="0">
                <a:solidFill>
                  <a:srgbClr val="FFFF00"/>
                </a:solidFill>
              </a:rPr>
              <a:t>:</a:t>
            </a:r>
            <a:r>
              <a:rPr lang="en-US" b="1" dirty="0" smtClean="0">
                <a:solidFill>
                  <a:srgbClr val="FFFF00"/>
                </a:solidFill>
              </a:rPr>
              <a:t>47-48</a:t>
            </a:r>
            <a:endParaRPr lang="en-US" b="1" dirty="0" smtClean="0">
              <a:solidFill>
                <a:srgbClr val="FFFF00"/>
              </a:solidFill>
            </a:endParaRPr>
          </a:p>
          <a:p>
            <a:pPr marL="0" indent="0">
              <a:buNone/>
            </a:pPr>
            <a:r>
              <a:rPr lang="en-US" dirty="0"/>
              <a:t>And when he heard that it was Jesus of Nazareth, he began to cry out and say, “Jesus, </a:t>
            </a:r>
            <a:r>
              <a:rPr lang="en-US" b="1" dirty="0">
                <a:solidFill>
                  <a:srgbClr val="FFFF00"/>
                </a:solidFill>
              </a:rPr>
              <a:t>Son of David</a:t>
            </a:r>
            <a:r>
              <a:rPr lang="en-US" dirty="0"/>
              <a:t>, have mercy on me!” </a:t>
            </a:r>
            <a:r>
              <a:rPr lang="en-US" dirty="0" smtClean="0">
                <a:solidFill>
                  <a:schemeClr val="bg1"/>
                </a:solidFill>
              </a:rPr>
              <a:t>And </a:t>
            </a:r>
            <a:r>
              <a:rPr lang="en-US" dirty="0">
                <a:solidFill>
                  <a:schemeClr val="bg1"/>
                </a:solidFill>
              </a:rPr>
              <a:t>many rebuked him, telling him to be silent. But he cried out all the more, “Son of David, have mercy on me!”</a:t>
            </a:r>
            <a:endParaRPr lang="en-US" dirty="0">
              <a:solidFill>
                <a:schemeClr val="bg1"/>
              </a:solidFill>
            </a:endParaRPr>
          </a:p>
        </p:txBody>
      </p:sp>
    </p:spTree>
    <p:extLst>
      <p:ext uri="{BB962C8B-B14F-4D97-AF65-F5344CB8AC3E}">
        <p14:creationId xmlns:p14="http://schemas.microsoft.com/office/powerpoint/2010/main" val="8358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10</a:t>
            </a:r>
            <a:r>
              <a:rPr lang="en-US" b="1" dirty="0" smtClean="0">
                <a:solidFill>
                  <a:srgbClr val="FFFF00"/>
                </a:solidFill>
              </a:rPr>
              <a:t>:</a:t>
            </a:r>
            <a:r>
              <a:rPr lang="en-US" b="1" dirty="0" smtClean="0">
                <a:solidFill>
                  <a:srgbClr val="FFFF00"/>
                </a:solidFill>
              </a:rPr>
              <a:t>47-48</a:t>
            </a:r>
            <a:endParaRPr lang="en-US" b="1" dirty="0" smtClean="0">
              <a:solidFill>
                <a:srgbClr val="FFFF00"/>
              </a:solidFill>
            </a:endParaRPr>
          </a:p>
          <a:p>
            <a:pPr marL="0" indent="0">
              <a:buNone/>
            </a:pPr>
            <a:r>
              <a:rPr lang="en-US" dirty="0">
                <a:solidFill>
                  <a:schemeClr val="bg1">
                    <a:lumMod val="65000"/>
                    <a:lumOff val="35000"/>
                  </a:schemeClr>
                </a:solidFill>
              </a:rPr>
              <a:t>And when he heard that it was Jesus of Nazareth, he began to cry out and say, “Jesus, </a:t>
            </a:r>
            <a:r>
              <a:rPr lang="en-US" b="1" dirty="0">
                <a:solidFill>
                  <a:schemeClr val="bg1">
                    <a:lumMod val="65000"/>
                    <a:lumOff val="35000"/>
                  </a:schemeClr>
                </a:solidFill>
              </a:rPr>
              <a:t>Son of David</a:t>
            </a:r>
            <a:r>
              <a:rPr lang="en-US" dirty="0">
                <a:solidFill>
                  <a:schemeClr val="bg1">
                    <a:lumMod val="65000"/>
                    <a:lumOff val="35000"/>
                  </a:schemeClr>
                </a:solidFill>
              </a:rPr>
              <a:t>, have mercy on me!” </a:t>
            </a:r>
            <a:r>
              <a:rPr lang="en-US" dirty="0" smtClean="0"/>
              <a:t>And </a:t>
            </a:r>
            <a:r>
              <a:rPr lang="en-US" dirty="0"/>
              <a:t>many </a:t>
            </a:r>
            <a:r>
              <a:rPr lang="en-US" b="1" dirty="0">
                <a:solidFill>
                  <a:srgbClr val="FFFF00"/>
                </a:solidFill>
              </a:rPr>
              <a:t>rebuked</a:t>
            </a:r>
            <a:r>
              <a:rPr lang="en-US" dirty="0"/>
              <a:t> </a:t>
            </a:r>
            <a:r>
              <a:rPr lang="en-US" b="1" dirty="0">
                <a:solidFill>
                  <a:srgbClr val="FFFF00"/>
                </a:solidFill>
              </a:rPr>
              <a:t>him, telling him to be silent</a:t>
            </a:r>
            <a:r>
              <a:rPr lang="en-US" dirty="0"/>
              <a:t>. But he cried out all the more, “Son of David, have mercy on me!”</a:t>
            </a:r>
            <a:endParaRPr lang="en-US" dirty="0">
              <a:solidFill>
                <a:schemeClr val="bg1"/>
              </a:solidFill>
            </a:endParaRPr>
          </a:p>
        </p:txBody>
      </p:sp>
    </p:spTree>
    <p:extLst>
      <p:ext uri="{BB962C8B-B14F-4D97-AF65-F5344CB8AC3E}">
        <p14:creationId xmlns:p14="http://schemas.microsoft.com/office/powerpoint/2010/main" val="43904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10</a:t>
            </a:r>
            <a:r>
              <a:rPr lang="en-US" b="1" dirty="0" smtClean="0">
                <a:solidFill>
                  <a:srgbClr val="FFFF00"/>
                </a:solidFill>
              </a:rPr>
              <a:t>:51-52</a:t>
            </a:r>
            <a:endParaRPr lang="en-US" b="1" dirty="0" smtClean="0">
              <a:solidFill>
                <a:srgbClr val="FFFF00"/>
              </a:solidFill>
            </a:endParaRPr>
          </a:p>
          <a:p>
            <a:pPr marL="0" indent="0">
              <a:buNone/>
            </a:pPr>
            <a:r>
              <a:rPr lang="en-US" dirty="0"/>
              <a:t>And Jesus said to him, “What do you want me to do for you?” </a:t>
            </a:r>
            <a:r>
              <a:rPr lang="en-US" dirty="0" smtClean="0">
                <a:solidFill>
                  <a:schemeClr val="bg1"/>
                </a:solidFill>
              </a:rPr>
              <a:t>And </a:t>
            </a:r>
            <a:r>
              <a:rPr lang="en-US" dirty="0">
                <a:solidFill>
                  <a:schemeClr val="bg1"/>
                </a:solidFill>
              </a:rPr>
              <a:t>the blind man said to him, “Rabbi, let me recover my sight.” And Jesus said to him, “Go your way; your faith has made you well.” And immediately he recovered his sight and followed him on the way.</a:t>
            </a:r>
            <a:endParaRPr lang="en-US" dirty="0">
              <a:solidFill>
                <a:schemeClr val="bg1"/>
              </a:solidFill>
            </a:endParaRPr>
          </a:p>
        </p:txBody>
      </p:sp>
    </p:spTree>
    <p:extLst>
      <p:ext uri="{BB962C8B-B14F-4D97-AF65-F5344CB8AC3E}">
        <p14:creationId xmlns:p14="http://schemas.microsoft.com/office/powerpoint/2010/main" val="235174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10</a:t>
            </a:r>
            <a:r>
              <a:rPr lang="en-US" b="1" dirty="0" smtClean="0">
                <a:solidFill>
                  <a:srgbClr val="FFFF00"/>
                </a:solidFill>
              </a:rPr>
              <a:t>:51-52</a:t>
            </a:r>
            <a:endParaRPr lang="en-US" b="1" dirty="0" smtClean="0">
              <a:solidFill>
                <a:srgbClr val="FFFF00"/>
              </a:solidFill>
            </a:endParaRPr>
          </a:p>
          <a:p>
            <a:pPr marL="0" indent="0">
              <a:buNone/>
            </a:pPr>
            <a:r>
              <a:rPr lang="en-US" dirty="0"/>
              <a:t>And Jesus said to him, “What do you want me to do for you?” </a:t>
            </a:r>
            <a:r>
              <a:rPr lang="en-US" dirty="0" smtClean="0"/>
              <a:t>And </a:t>
            </a:r>
            <a:r>
              <a:rPr lang="en-US" dirty="0"/>
              <a:t>the blind man said to him, “Rabbi, let me recover my sight.” And Jesus said to him, “Go your way; </a:t>
            </a:r>
            <a:r>
              <a:rPr lang="en-US" b="1" dirty="0">
                <a:solidFill>
                  <a:srgbClr val="FFFF00"/>
                </a:solidFill>
              </a:rPr>
              <a:t>your faith has made you well</a:t>
            </a:r>
            <a:r>
              <a:rPr lang="en-US" dirty="0"/>
              <a:t>.” And immediately he recovered his sight and followed him on the way.</a:t>
            </a:r>
            <a:endParaRPr lang="en-US" dirty="0">
              <a:solidFill>
                <a:schemeClr val="bg1"/>
              </a:solidFill>
            </a:endParaRPr>
          </a:p>
        </p:txBody>
      </p:sp>
    </p:spTree>
    <p:extLst>
      <p:ext uri="{BB962C8B-B14F-4D97-AF65-F5344CB8AC3E}">
        <p14:creationId xmlns:p14="http://schemas.microsoft.com/office/powerpoint/2010/main" val="380446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49610" b="-1667"/>
          <a:stretch/>
        </p:blipFill>
        <p:spPr>
          <a:xfrm>
            <a:off x="-7937" y="0"/>
            <a:ext cx="9144000" cy="2779776"/>
          </a:xfrm>
          <a:prstGeom prst="rect">
            <a:avLst/>
          </a:prstGeom>
        </p:spPr>
      </p:pic>
      <p:sp>
        <p:nvSpPr>
          <p:cNvPr id="6" name="TextBox 5"/>
          <p:cNvSpPr txBox="1"/>
          <p:nvPr/>
        </p:nvSpPr>
        <p:spPr>
          <a:xfrm>
            <a:off x="705509" y="2957182"/>
            <a:ext cx="7760692" cy="646331"/>
          </a:xfrm>
          <a:prstGeom prst="rect">
            <a:avLst/>
          </a:prstGeom>
          <a:noFill/>
        </p:spPr>
        <p:txBody>
          <a:bodyPr wrap="square" rtlCol="0">
            <a:spAutoFit/>
          </a:bodyPr>
          <a:lstStyle/>
          <a:p>
            <a:pPr marL="1155700" lvl="2" indent="-914400" defTabSz="168275">
              <a:spcBef>
                <a:spcPts val="1200"/>
              </a:spcBef>
              <a:spcAft>
                <a:spcPts val="1200"/>
              </a:spcAft>
              <a:buFont typeface="+mj-lt"/>
              <a:buAutoNum type="arabicPeriod"/>
            </a:pPr>
            <a:r>
              <a:rPr lang="en-US" sz="3600" kern="1000" dirty="0" smtClean="0">
                <a:latin typeface="Century Gothic"/>
                <a:cs typeface="Century Gothic"/>
              </a:rPr>
              <a:t>You go up by going down. </a:t>
            </a:r>
            <a:endParaRPr lang="en-US" sz="3600" kern="1000" dirty="0" smtClean="0">
              <a:latin typeface="Century Gothic"/>
              <a:cs typeface="Century Gothic"/>
            </a:endParaRPr>
          </a:p>
        </p:txBody>
      </p:sp>
    </p:spTree>
    <p:extLst>
      <p:ext uri="{BB962C8B-B14F-4D97-AF65-F5344CB8AC3E}">
        <p14:creationId xmlns:p14="http://schemas.microsoft.com/office/powerpoint/2010/main" val="7405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49610" b="-1667"/>
          <a:stretch/>
        </p:blipFill>
        <p:spPr>
          <a:xfrm>
            <a:off x="-7937" y="0"/>
            <a:ext cx="9144000" cy="2779776"/>
          </a:xfrm>
          <a:prstGeom prst="rect">
            <a:avLst/>
          </a:prstGeom>
        </p:spPr>
      </p:pic>
      <p:sp>
        <p:nvSpPr>
          <p:cNvPr id="6" name="TextBox 5"/>
          <p:cNvSpPr txBox="1"/>
          <p:nvPr/>
        </p:nvSpPr>
        <p:spPr>
          <a:xfrm>
            <a:off x="705509" y="2957182"/>
            <a:ext cx="7760692" cy="1508105"/>
          </a:xfrm>
          <a:prstGeom prst="rect">
            <a:avLst/>
          </a:prstGeom>
          <a:noFill/>
        </p:spPr>
        <p:txBody>
          <a:bodyPr wrap="square" rtlCol="0">
            <a:spAutoFit/>
          </a:bodyPr>
          <a:lstStyle/>
          <a:p>
            <a:pPr marL="1155700" lvl="2" indent="-914400" defTabSz="168275">
              <a:spcBef>
                <a:spcPts val="1200"/>
              </a:spcBef>
              <a:spcAft>
                <a:spcPts val="1200"/>
              </a:spcAft>
              <a:buFont typeface="+mj-lt"/>
              <a:buAutoNum type="arabicPeriod"/>
            </a:pPr>
            <a:r>
              <a:rPr lang="en-US" sz="3600" kern="1000" dirty="0" smtClean="0">
                <a:solidFill>
                  <a:schemeClr val="bg1">
                    <a:lumMod val="65000"/>
                    <a:lumOff val="35000"/>
                  </a:schemeClr>
                </a:solidFill>
                <a:latin typeface="Century Gothic"/>
                <a:cs typeface="Century Gothic"/>
              </a:rPr>
              <a:t>You go up by going down. </a:t>
            </a:r>
            <a:endParaRPr lang="en-US" sz="3600" kern="1000" dirty="0" smtClean="0">
              <a:solidFill>
                <a:schemeClr val="bg1">
                  <a:lumMod val="65000"/>
                  <a:lumOff val="35000"/>
                </a:schemeClr>
              </a:solidFill>
              <a:latin typeface="Century Gothic"/>
              <a:cs typeface="Century Gothic"/>
            </a:endParaRPr>
          </a:p>
          <a:p>
            <a:pPr marL="1155700" lvl="2" indent="-914400" defTabSz="168275">
              <a:spcBef>
                <a:spcPts val="1200"/>
              </a:spcBef>
              <a:spcAft>
                <a:spcPts val="1200"/>
              </a:spcAft>
              <a:buFont typeface="+mj-lt"/>
              <a:buAutoNum type="arabicPeriod"/>
            </a:pPr>
            <a:r>
              <a:rPr lang="en-US" sz="3600" kern="1000" dirty="0" smtClean="0">
                <a:latin typeface="Century Gothic"/>
                <a:cs typeface="Century Gothic"/>
              </a:rPr>
              <a:t>Be careful what you ask for.</a:t>
            </a:r>
            <a:endParaRPr lang="en-US" sz="3600" kern="1000" dirty="0" smtClean="0">
              <a:latin typeface="Century Gothic"/>
              <a:cs typeface="Century Gothic"/>
            </a:endParaRPr>
          </a:p>
        </p:txBody>
      </p:sp>
    </p:spTree>
    <p:extLst>
      <p:ext uri="{BB962C8B-B14F-4D97-AF65-F5344CB8AC3E}">
        <p14:creationId xmlns:p14="http://schemas.microsoft.com/office/powerpoint/2010/main" val="238811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49610" b="-1667"/>
          <a:stretch/>
        </p:blipFill>
        <p:spPr>
          <a:xfrm>
            <a:off x="-7937" y="0"/>
            <a:ext cx="9144000" cy="2779776"/>
          </a:xfrm>
          <a:prstGeom prst="rect">
            <a:avLst/>
          </a:prstGeom>
        </p:spPr>
      </p:pic>
      <p:sp>
        <p:nvSpPr>
          <p:cNvPr id="6" name="TextBox 5"/>
          <p:cNvSpPr txBox="1"/>
          <p:nvPr/>
        </p:nvSpPr>
        <p:spPr>
          <a:xfrm>
            <a:off x="705509" y="2957182"/>
            <a:ext cx="7760692" cy="2369880"/>
          </a:xfrm>
          <a:prstGeom prst="rect">
            <a:avLst/>
          </a:prstGeom>
          <a:noFill/>
        </p:spPr>
        <p:txBody>
          <a:bodyPr wrap="square" rtlCol="0">
            <a:spAutoFit/>
          </a:bodyPr>
          <a:lstStyle/>
          <a:p>
            <a:pPr marL="1155700" lvl="2" indent="-914400" defTabSz="168275">
              <a:spcBef>
                <a:spcPts val="1200"/>
              </a:spcBef>
              <a:spcAft>
                <a:spcPts val="1200"/>
              </a:spcAft>
              <a:buFont typeface="+mj-lt"/>
              <a:buAutoNum type="arabicPeriod"/>
            </a:pPr>
            <a:r>
              <a:rPr lang="en-US" sz="3600" kern="1000" dirty="0" smtClean="0">
                <a:solidFill>
                  <a:srgbClr val="595959"/>
                </a:solidFill>
                <a:latin typeface="Century Gothic"/>
                <a:cs typeface="Century Gothic"/>
              </a:rPr>
              <a:t>You go up by going down. </a:t>
            </a:r>
            <a:endParaRPr lang="en-US" sz="3600" kern="1000" dirty="0" smtClean="0">
              <a:solidFill>
                <a:srgbClr val="595959"/>
              </a:solidFill>
              <a:latin typeface="Century Gothic"/>
              <a:cs typeface="Century Gothic"/>
            </a:endParaRPr>
          </a:p>
          <a:p>
            <a:pPr marL="1155700" lvl="2" indent="-914400" defTabSz="168275">
              <a:spcBef>
                <a:spcPts val="1200"/>
              </a:spcBef>
              <a:spcAft>
                <a:spcPts val="1200"/>
              </a:spcAft>
              <a:buFont typeface="+mj-lt"/>
              <a:buAutoNum type="arabicPeriod"/>
            </a:pPr>
            <a:r>
              <a:rPr lang="en-US" sz="3600" kern="1000" dirty="0" smtClean="0">
                <a:solidFill>
                  <a:srgbClr val="595959"/>
                </a:solidFill>
                <a:latin typeface="Century Gothic"/>
                <a:cs typeface="Century Gothic"/>
              </a:rPr>
              <a:t>Be careful what you ask for.</a:t>
            </a:r>
            <a:endParaRPr lang="en-US" sz="3600" kern="1000" dirty="0" smtClean="0">
              <a:solidFill>
                <a:srgbClr val="595959"/>
              </a:solidFill>
              <a:latin typeface="Century Gothic"/>
              <a:cs typeface="Century Gothic"/>
            </a:endParaRPr>
          </a:p>
          <a:p>
            <a:pPr marL="1155700" lvl="2" indent="-914400" defTabSz="168275">
              <a:spcBef>
                <a:spcPts val="1200"/>
              </a:spcBef>
              <a:spcAft>
                <a:spcPts val="1200"/>
              </a:spcAft>
              <a:buFont typeface="+mj-lt"/>
              <a:buAutoNum type="arabicPeriod"/>
            </a:pPr>
            <a:r>
              <a:rPr lang="en-US" sz="3600" kern="1000" dirty="0" smtClean="0">
                <a:latin typeface="Century Gothic"/>
                <a:cs typeface="Century Gothic"/>
              </a:rPr>
              <a:t>He refuses no one.</a:t>
            </a:r>
            <a:endParaRPr lang="en-US" sz="3600" kern="1000" dirty="0" smtClean="0">
              <a:latin typeface="Century Gothic"/>
              <a:cs typeface="Century Gothic"/>
            </a:endParaRPr>
          </a:p>
        </p:txBody>
      </p:sp>
    </p:spTree>
    <p:extLst>
      <p:ext uri="{BB962C8B-B14F-4D97-AF65-F5344CB8AC3E}">
        <p14:creationId xmlns:p14="http://schemas.microsoft.com/office/powerpoint/2010/main" val="7405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nchor="ctr">
            <a:normAutofit/>
          </a:bodyPr>
          <a:lstStyle/>
          <a:p>
            <a:pPr marL="0" indent="0" algn="ctr">
              <a:spcBef>
                <a:spcPts val="0"/>
              </a:spcBef>
              <a:buNone/>
            </a:pPr>
            <a:r>
              <a:rPr lang="en-US" sz="5400" b="1" dirty="0" smtClean="0">
                <a:solidFill>
                  <a:srgbClr val="FFFF00"/>
                </a:solidFill>
              </a:rPr>
              <a:t>“Oh Son of David,</a:t>
            </a:r>
          </a:p>
          <a:p>
            <a:pPr marL="0" indent="0" algn="ctr">
              <a:spcBef>
                <a:spcPts val="0"/>
              </a:spcBef>
              <a:buNone/>
            </a:pPr>
            <a:r>
              <a:rPr lang="en-US" sz="5400" b="1" dirty="0" smtClean="0"/>
              <a:t>Have mercy on me!”</a:t>
            </a:r>
            <a:endParaRPr lang="en-US" sz="5400" b="1" dirty="0" smtClean="0"/>
          </a:p>
        </p:txBody>
      </p:sp>
    </p:spTree>
    <p:extLst>
      <p:ext uri="{BB962C8B-B14F-4D97-AF65-F5344CB8AC3E}">
        <p14:creationId xmlns:p14="http://schemas.microsoft.com/office/powerpoint/2010/main" val="128363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nchor="ctr">
            <a:normAutofit/>
          </a:bodyPr>
          <a:lstStyle/>
          <a:p>
            <a:pPr marL="0" indent="0" algn="ctr">
              <a:spcBef>
                <a:spcPts val="0"/>
              </a:spcBef>
              <a:buNone/>
            </a:pPr>
            <a:r>
              <a:rPr lang="en-US" sz="5400" b="1" dirty="0" smtClean="0"/>
              <a:t>“Oh Son of David,</a:t>
            </a:r>
          </a:p>
          <a:p>
            <a:pPr marL="0" indent="0" algn="ctr">
              <a:spcBef>
                <a:spcPts val="0"/>
              </a:spcBef>
              <a:buNone/>
            </a:pPr>
            <a:r>
              <a:rPr lang="en-US" sz="5400" b="1" dirty="0" smtClean="0">
                <a:solidFill>
                  <a:srgbClr val="FFFF00"/>
                </a:solidFill>
              </a:rPr>
              <a:t>Have mercy on me!”</a:t>
            </a:r>
            <a:endParaRPr lang="en-US" sz="5400" b="1" dirty="0" smtClean="0">
              <a:solidFill>
                <a:srgbClr val="FFFF00"/>
              </a:solidFill>
            </a:endParaRPr>
          </a:p>
        </p:txBody>
      </p:sp>
    </p:spTree>
    <p:extLst>
      <p:ext uri="{BB962C8B-B14F-4D97-AF65-F5344CB8AC3E}">
        <p14:creationId xmlns:p14="http://schemas.microsoft.com/office/powerpoint/2010/main" val="111534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48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716882"/>
            <a:ext cx="9144000" cy="3427412"/>
          </a:xfrm>
        </p:spPr>
        <p:txBody>
          <a:bodyPr anchor="ctr">
            <a:normAutofit/>
          </a:bodyPr>
          <a:lstStyle/>
          <a:p>
            <a:pPr marL="0" indent="0" algn="ctr">
              <a:spcBef>
                <a:spcPts val="0"/>
              </a:spcBef>
              <a:buNone/>
            </a:pPr>
            <a:r>
              <a:rPr lang="en-US" sz="5400" b="1" dirty="0" smtClean="0">
                <a:solidFill>
                  <a:srgbClr val="FFFF00"/>
                </a:solidFill>
              </a:rPr>
              <a:t>So said a blind man</a:t>
            </a:r>
          </a:p>
          <a:p>
            <a:pPr marL="0" indent="0" algn="ctr">
              <a:spcBef>
                <a:spcPts val="0"/>
              </a:spcBef>
              <a:buNone/>
            </a:pPr>
            <a:r>
              <a:rPr lang="en-US" sz="5400" b="1" dirty="0" smtClean="0"/>
              <a:t>When Jesus was passing by.</a:t>
            </a:r>
            <a:endParaRPr lang="en-US" sz="5400" dirty="0"/>
          </a:p>
        </p:txBody>
      </p:sp>
    </p:spTree>
    <p:extLst>
      <p:ext uri="{BB962C8B-B14F-4D97-AF65-F5344CB8AC3E}">
        <p14:creationId xmlns:p14="http://schemas.microsoft.com/office/powerpoint/2010/main" val="404200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716882"/>
            <a:ext cx="9144000" cy="3427412"/>
          </a:xfrm>
        </p:spPr>
        <p:txBody>
          <a:bodyPr anchor="ctr">
            <a:normAutofit/>
          </a:bodyPr>
          <a:lstStyle/>
          <a:p>
            <a:pPr marL="0" indent="0" algn="ctr">
              <a:spcBef>
                <a:spcPts val="0"/>
              </a:spcBef>
              <a:buNone/>
            </a:pPr>
            <a:r>
              <a:rPr lang="en-US" sz="5400" b="1" dirty="0" smtClean="0"/>
              <a:t>So said a blind man</a:t>
            </a:r>
          </a:p>
          <a:p>
            <a:pPr marL="0" indent="0" algn="ctr">
              <a:spcBef>
                <a:spcPts val="0"/>
              </a:spcBef>
              <a:buNone/>
            </a:pPr>
            <a:r>
              <a:rPr lang="en-US" sz="5400" b="1" dirty="0" smtClean="0">
                <a:solidFill>
                  <a:srgbClr val="FFFF00"/>
                </a:solidFill>
              </a:rPr>
              <a:t>When Jesus was passing by.</a:t>
            </a:r>
            <a:endParaRPr lang="en-US" sz="5400" dirty="0">
              <a:solidFill>
                <a:srgbClr val="FFFF00"/>
              </a:solidFill>
            </a:endParaRPr>
          </a:p>
        </p:txBody>
      </p:sp>
    </p:spTree>
    <p:extLst>
      <p:ext uri="{BB962C8B-B14F-4D97-AF65-F5344CB8AC3E}">
        <p14:creationId xmlns:p14="http://schemas.microsoft.com/office/powerpoint/2010/main" val="151588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716882"/>
            <a:ext cx="9144000" cy="3427412"/>
          </a:xfrm>
        </p:spPr>
        <p:txBody>
          <a:bodyPr anchor="ctr">
            <a:normAutofit/>
          </a:bodyPr>
          <a:lstStyle/>
          <a:p>
            <a:pPr marL="0" indent="0" algn="ctr">
              <a:spcBef>
                <a:spcPts val="0"/>
              </a:spcBef>
              <a:buNone/>
            </a:pPr>
            <a:r>
              <a:rPr lang="en-US" sz="5400" b="1" dirty="0" smtClean="0">
                <a:solidFill>
                  <a:srgbClr val="FFFF00"/>
                </a:solidFill>
              </a:rPr>
              <a:t>Those present rebuked him,</a:t>
            </a:r>
          </a:p>
          <a:p>
            <a:pPr marL="0" indent="0" algn="ctr">
              <a:spcBef>
                <a:spcPts val="0"/>
              </a:spcBef>
              <a:buNone/>
            </a:pPr>
            <a:r>
              <a:rPr lang="en-US" sz="5400" b="1" dirty="0" smtClean="0"/>
              <a:t>Asking him to be quiet,</a:t>
            </a:r>
            <a:endParaRPr lang="en-US" sz="5400" dirty="0"/>
          </a:p>
        </p:txBody>
      </p:sp>
    </p:spTree>
    <p:extLst>
      <p:ext uri="{BB962C8B-B14F-4D97-AF65-F5344CB8AC3E}">
        <p14:creationId xmlns:p14="http://schemas.microsoft.com/office/powerpoint/2010/main" val="371445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716882"/>
            <a:ext cx="9144000" cy="3427412"/>
          </a:xfrm>
        </p:spPr>
        <p:txBody>
          <a:bodyPr anchor="ctr">
            <a:normAutofit/>
          </a:bodyPr>
          <a:lstStyle/>
          <a:p>
            <a:pPr marL="0" indent="0" algn="ctr">
              <a:spcBef>
                <a:spcPts val="0"/>
              </a:spcBef>
              <a:buNone/>
            </a:pPr>
            <a:r>
              <a:rPr lang="en-US" sz="5400" b="1" dirty="0" smtClean="0"/>
              <a:t>Those present rebuked him,</a:t>
            </a:r>
          </a:p>
          <a:p>
            <a:pPr marL="0" indent="0" algn="ctr">
              <a:spcBef>
                <a:spcPts val="0"/>
              </a:spcBef>
              <a:buNone/>
            </a:pPr>
            <a:r>
              <a:rPr lang="en-US" sz="5400" b="1" dirty="0" smtClean="0">
                <a:solidFill>
                  <a:srgbClr val="FFFF00"/>
                </a:solidFill>
              </a:rPr>
              <a:t>Asking him to be quiet,</a:t>
            </a:r>
            <a:endParaRPr lang="en-US" sz="5400" dirty="0">
              <a:solidFill>
                <a:srgbClr val="FFFF00"/>
              </a:solidFill>
            </a:endParaRPr>
          </a:p>
        </p:txBody>
      </p:sp>
    </p:spTree>
    <p:extLst>
      <p:ext uri="{BB962C8B-B14F-4D97-AF65-F5344CB8AC3E}">
        <p14:creationId xmlns:p14="http://schemas.microsoft.com/office/powerpoint/2010/main" val="339225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140759"/>
            <a:ext cx="9144000" cy="4606079"/>
          </a:xfrm>
        </p:spPr>
        <p:txBody>
          <a:bodyPr anchor="ctr">
            <a:normAutofit/>
          </a:bodyPr>
          <a:lstStyle/>
          <a:p>
            <a:pPr marL="0" indent="0" algn="ctr">
              <a:spcBef>
                <a:spcPts val="0"/>
              </a:spcBef>
              <a:buNone/>
            </a:pPr>
            <a:r>
              <a:rPr lang="en-US" sz="5400" b="1" dirty="0" smtClean="0">
                <a:solidFill>
                  <a:srgbClr val="FFFF00"/>
                </a:solidFill>
              </a:rPr>
              <a:t>But he shouted saying,</a:t>
            </a:r>
          </a:p>
          <a:p>
            <a:pPr marL="0" indent="0" algn="ctr">
              <a:spcBef>
                <a:spcPts val="0"/>
              </a:spcBef>
              <a:buNone/>
            </a:pPr>
            <a:r>
              <a:rPr lang="en-US" sz="5400" b="1" dirty="0" smtClean="0"/>
              <a:t>“Have mercy on me!”</a:t>
            </a:r>
            <a:endParaRPr lang="en-US" sz="5400" dirty="0"/>
          </a:p>
        </p:txBody>
      </p:sp>
    </p:spTree>
    <p:extLst>
      <p:ext uri="{BB962C8B-B14F-4D97-AF65-F5344CB8AC3E}">
        <p14:creationId xmlns:p14="http://schemas.microsoft.com/office/powerpoint/2010/main" val="236938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140759"/>
            <a:ext cx="9144000" cy="4606079"/>
          </a:xfrm>
        </p:spPr>
        <p:txBody>
          <a:bodyPr anchor="ctr">
            <a:normAutofit/>
          </a:bodyPr>
          <a:lstStyle/>
          <a:p>
            <a:pPr marL="0" indent="0" algn="ctr">
              <a:spcBef>
                <a:spcPts val="0"/>
              </a:spcBef>
              <a:buNone/>
            </a:pPr>
            <a:r>
              <a:rPr lang="en-US" sz="5400" b="1" dirty="0" smtClean="0"/>
              <a:t>But he shouted saying,</a:t>
            </a:r>
          </a:p>
          <a:p>
            <a:pPr marL="0" indent="0" algn="ctr">
              <a:spcBef>
                <a:spcPts val="0"/>
              </a:spcBef>
              <a:buNone/>
            </a:pPr>
            <a:r>
              <a:rPr lang="en-US" sz="5400" b="1" dirty="0" smtClean="0">
                <a:solidFill>
                  <a:srgbClr val="FFFF00"/>
                </a:solidFill>
              </a:rPr>
              <a:t>“Have mercy on me!”</a:t>
            </a:r>
            <a:endParaRPr lang="en-US" sz="5400" dirty="0">
              <a:solidFill>
                <a:srgbClr val="FFFF00"/>
              </a:solidFill>
            </a:endParaRPr>
          </a:p>
        </p:txBody>
      </p:sp>
    </p:spTree>
    <p:extLst>
      <p:ext uri="{BB962C8B-B14F-4D97-AF65-F5344CB8AC3E}">
        <p14:creationId xmlns:p14="http://schemas.microsoft.com/office/powerpoint/2010/main" val="373764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10</a:t>
            </a:r>
            <a:r>
              <a:rPr lang="en-US" b="1" dirty="0" smtClean="0">
                <a:solidFill>
                  <a:srgbClr val="FFFF00"/>
                </a:solidFill>
              </a:rPr>
              <a:t>:</a:t>
            </a:r>
            <a:r>
              <a:rPr lang="en-US" b="1" dirty="0" smtClean="0">
                <a:solidFill>
                  <a:srgbClr val="FFFF00"/>
                </a:solidFill>
              </a:rPr>
              <a:t>33-34</a:t>
            </a:r>
            <a:endParaRPr lang="en-US" b="1" dirty="0" smtClean="0">
              <a:solidFill>
                <a:srgbClr val="FFFF00"/>
              </a:solidFill>
            </a:endParaRPr>
          </a:p>
          <a:p>
            <a:pPr marL="0" indent="0">
              <a:buNone/>
            </a:pPr>
            <a:r>
              <a:rPr lang="en-US" dirty="0"/>
              <a:t>“See, we are going up to Jerusalem, and the Son of Man will be delivered over to the chief priests and the scribes, and they will condemn him to death and deliver him over to the Gentiles. And they will </a:t>
            </a:r>
            <a:r>
              <a:rPr lang="en-US" b="1" dirty="0">
                <a:solidFill>
                  <a:srgbClr val="FFFF00"/>
                </a:solidFill>
              </a:rPr>
              <a:t>mock him and spit on him, and flog him and kill him</a:t>
            </a:r>
            <a:r>
              <a:rPr lang="en-US" dirty="0"/>
              <a:t>. And after three days he will rise.”</a:t>
            </a:r>
            <a:endParaRPr lang="en-US" dirty="0">
              <a:solidFill>
                <a:schemeClr val="bg1"/>
              </a:solidFill>
            </a:endParaRPr>
          </a:p>
        </p:txBody>
      </p:sp>
    </p:spTree>
    <p:extLst>
      <p:ext uri="{BB962C8B-B14F-4D97-AF65-F5344CB8AC3E}">
        <p14:creationId xmlns:p14="http://schemas.microsoft.com/office/powerpoint/2010/main" val="300874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4263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10</a:t>
            </a:r>
            <a:r>
              <a:rPr lang="en-US" b="1" dirty="0" smtClean="0">
                <a:solidFill>
                  <a:srgbClr val="FFFF00"/>
                </a:solidFill>
              </a:rPr>
              <a:t>:</a:t>
            </a:r>
            <a:r>
              <a:rPr lang="en-US" b="1" dirty="0" smtClean="0">
                <a:solidFill>
                  <a:srgbClr val="FFFF00"/>
                </a:solidFill>
              </a:rPr>
              <a:t>35-36</a:t>
            </a:r>
            <a:endParaRPr lang="en-US" b="1" dirty="0" smtClean="0">
              <a:solidFill>
                <a:srgbClr val="FFFF00"/>
              </a:solidFill>
            </a:endParaRPr>
          </a:p>
          <a:p>
            <a:pPr marL="0" indent="0">
              <a:buNone/>
            </a:pPr>
            <a:r>
              <a:rPr lang="en-US" dirty="0"/>
              <a:t>And James and John, the sons of Zebedee, came up to him and said to him, “Teacher, we want you to do for us </a:t>
            </a:r>
            <a:r>
              <a:rPr lang="en-US" b="1" dirty="0">
                <a:solidFill>
                  <a:srgbClr val="FFFF00"/>
                </a:solidFill>
              </a:rPr>
              <a:t>whatever we ask of you</a:t>
            </a:r>
            <a:r>
              <a:rPr lang="en-US" dirty="0"/>
              <a:t>.” </a:t>
            </a:r>
            <a:r>
              <a:rPr lang="en-US" dirty="0" smtClean="0">
                <a:solidFill>
                  <a:schemeClr val="bg1"/>
                </a:solidFill>
              </a:rPr>
              <a:t>And </a:t>
            </a:r>
            <a:r>
              <a:rPr lang="en-US" dirty="0">
                <a:solidFill>
                  <a:schemeClr val="bg1"/>
                </a:solidFill>
              </a:rPr>
              <a:t>he said to them, “What do you want me to do for you?”</a:t>
            </a:r>
            <a:endParaRPr lang="en-US" dirty="0">
              <a:solidFill>
                <a:schemeClr val="bg1"/>
              </a:solidFill>
            </a:endParaRPr>
          </a:p>
        </p:txBody>
      </p:sp>
    </p:spTree>
    <p:extLst>
      <p:ext uri="{BB962C8B-B14F-4D97-AF65-F5344CB8AC3E}">
        <p14:creationId xmlns:p14="http://schemas.microsoft.com/office/powerpoint/2010/main" val="3769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10</a:t>
            </a:r>
            <a:r>
              <a:rPr lang="en-US" b="1" dirty="0" smtClean="0">
                <a:solidFill>
                  <a:srgbClr val="FFFF00"/>
                </a:solidFill>
              </a:rPr>
              <a:t>:</a:t>
            </a:r>
            <a:r>
              <a:rPr lang="en-US" b="1" dirty="0" smtClean="0">
                <a:solidFill>
                  <a:srgbClr val="FFFF00"/>
                </a:solidFill>
              </a:rPr>
              <a:t>35-36</a:t>
            </a:r>
            <a:endParaRPr lang="en-US" b="1" dirty="0" smtClean="0">
              <a:solidFill>
                <a:srgbClr val="FFFF00"/>
              </a:solidFill>
            </a:endParaRPr>
          </a:p>
          <a:p>
            <a:pPr marL="0" indent="0">
              <a:buNone/>
            </a:pPr>
            <a:r>
              <a:rPr lang="en-US" dirty="0">
                <a:solidFill>
                  <a:schemeClr val="bg1">
                    <a:lumMod val="65000"/>
                    <a:lumOff val="35000"/>
                  </a:schemeClr>
                </a:solidFill>
              </a:rPr>
              <a:t>And James and John, the sons of Zebedee, came up to him and said to him, “Teacher, we want you to do for us </a:t>
            </a:r>
            <a:r>
              <a:rPr lang="en-US" b="1" dirty="0">
                <a:solidFill>
                  <a:schemeClr val="bg1">
                    <a:lumMod val="65000"/>
                    <a:lumOff val="35000"/>
                  </a:schemeClr>
                </a:solidFill>
              </a:rPr>
              <a:t>whatever we ask of you</a:t>
            </a:r>
            <a:r>
              <a:rPr lang="en-US" dirty="0">
                <a:solidFill>
                  <a:schemeClr val="bg1">
                    <a:lumMod val="65000"/>
                    <a:lumOff val="35000"/>
                  </a:schemeClr>
                </a:solidFill>
              </a:rPr>
              <a:t>.” </a:t>
            </a:r>
            <a:r>
              <a:rPr lang="en-US" dirty="0" smtClean="0"/>
              <a:t>And </a:t>
            </a:r>
            <a:r>
              <a:rPr lang="en-US" dirty="0"/>
              <a:t>he said to them, “</a:t>
            </a:r>
            <a:r>
              <a:rPr lang="en-US" b="1" dirty="0">
                <a:solidFill>
                  <a:srgbClr val="FFFF00"/>
                </a:solidFill>
              </a:rPr>
              <a:t>What do you want me to do for you</a:t>
            </a:r>
            <a:r>
              <a:rPr lang="en-US" dirty="0"/>
              <a:t>?”</a:t>
            </a:r>
            <a:endParaRPr lang="en-US" dirty="0">
              <a:solidFill>
                <a:schemeClr val="bg1"/>
              </a:solidFill>
            </a:endParaRPr>
          </a:p>
        </p:txBody>
      </p:sp>
    </p:spTree>
    <p:extLst>
      <p:ext uri="{BB962C8B-B14F-4D97-AF65-F5344CB8AC3E}">
        <p14:creationId xmlns:p14="http://schemas.microsoft.com/office/powerpoint/2010/main" val="384765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10</a:t>
            </a:r>
            <a:r>
              <a:rPr lang="en-US" b="1" dirty="0" smtClean="0">
                <a:solidFill>
                  <a:srgbClr val="FFFF00"/>
                </a:solidFill>
              </a:rPr>
              <a:t>:</a:t>
            </a:r>
            <a:r>
              <a:rPr lang="en-US" b="1" dirty="0" smtClean="0">
                <a:solidFill>
                  <a:srgbClr val="FFFF00"/>
                </a:solidFill>
              </a:rPr>
              <a:t>42-45</a:t>
            </a:r>
            <a:endParaRPr lang="en-US" b="1" dirty="0" smtClean="0">
              <a:solidFill>
                <a:srgbClr val="FFFF00"/>
              </a:solidFill>
            </a:endParaRPr>
          </a:p>
          <a:p>
            <a:pPr marL="0" indent="0">
              <a:buNone/>
            </a:pPr>
            <a:r>
              <a:rPr lang="en-US" dirty="0"/>
              <a:t>“You know that those who are considered rulers of the Gentiles </a:t>
            </a:r>
            <a:r>
              <a:rPr lang="en-US" b="1" dirty="0">
                <a:solidFill>
                  <a:srgbClr val="FFFF00"/>
                </a:solidFill>
              </a:rPr>
              <a:t>lord it over them</a:t>
            </a:r>
            <a:r>
              <a:rPr lang="en-US" dirty="0"/>
              <a:t>, and their great ones </a:t>
            </a:r>
            <a:r>
              <a:rPr lang="en-US" b="1" dirty="0">
                <a:solidFill>
                  <a:srgbClr val="FFFF00"/>
                </a:solidFill>
              </a:rPr>
              <a:t>exercise authority over them</a:t>
            </a:r>
            <a:r>
              <a:rPr lang="en-US" dirty="0" smtClean="0"/>
              <a:t>. </a:t>
            </a:r>
            <a:r>
              <a:rPr lang="en-US" dirty="0" smtClean="0">
                <a:solidFill>
                  <a:schemeClr val="bg1"/>
                </a:solidFill>
              </a:rPr>
              <a:t>But </a:t>
            </a:r>
            <a:r>
              <a:rPr lang="en-US" dirty="0">
                <a:solidFill>
                  <a:schemeClr val="bg1"/>
                </a:solidFill>
              </a:rPr>
              <a:t>it shall not be so among you. But whoever would be great among you must be your servant, and whoever would be first among you must be slave of all</a:t>
            </a:r>
            <a:r>
              <a:rPr lang="en-US" dirty="0" smtClean="0">
                <a:solidFill>
                  <a:schemeClr val="bg1"/>
                </a:solidFill>
              </a:rPr>
              <a:t>. For </a:t>
            </a:r>
            <a:r>
              <a:rPr lang="en-US" dirty="0">
                <a:solidFill>
                  <a:schemeClr val="bg1"/>
                </a:solidFill>
              </a:rPr>
              <a:t>even the Son of Man came not to be served but to serve, and to give his life as a ransom for many.”</a:t>
            </a:r>
            <a:endParaRPr lang="en-US" dirty="0">
              <a:solidFill>
                <a:schemeClr val="bg1"/>
              </a:solidFill>
            </a:endParaRPr>
          </a:p>
        </p:txBody>
      </p:sp>
    </p:spTree>
    <p:extLst>
      <p:ext uri="{BB962C8B-B14F-4D97-AF65-F5344CB8AC3E}">
        <p14:creationId xmlns:p14="http://schemas.microsoft.com/office/powerpoint/2010/main" val="138157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10</a:t>
            </a:r>
            <a:r>
              <a:rPr lang="en-US" b="1" dirty="0" smtClean="0">
                <a:solidFill>
                  <a:srgbClr val="FFFF00"/>
                </a:solidFill>
              </a:rPr>
              <a:t>:</a:t>
            </a:r>
            <a:r>
              <a:rPr lang="en-US" b="1" dirty="0" smtClean="0">
                <a:solidFill>
                  <a:srgbClr val="FFFF00"/>
                </a:solidFill>
              </a:rPr>
              <a:t>42-45</a:t>
            </a:r>
            <a:endParaRPr lang="en-US" b="1" dirty="0" smtClean="0">
              <a:solidFill>
                <a:srgbClr val="FFFF00"/>
              </a:solidFill>
            </a:endParaRPr>
          </a:p>
          <a:p>
            <a:pPr marL="0" indent="0">
              <a:buNone/>
            </a:pPr>
            <a:r>
              <a:rPr lang="en-US" dirty="0">
                <a:solidFill>
                  <a:schemeClr val="bg1">
                    <a:lumMod val="65000"/>
                    <a:lumOff val="35000"/>
                  </a:schemeClr>
                </a:solidFill>
              </a:rPr>
              <a:t>“You know that those who are considered rulers of the Gentiles </a:t>
            </a:r>
            <a:r>
              <a:rPr lang="en-US" b="1" dirty="0">
                <a:solidFill>
                  <a:schemeClr val="bg1">
                    <a:lumMod val="65000"/>
                    <a:lumOff val="35000"/>
                  </a:schemeClr>
                </a:solidFill>
              </a:rPr>
              <a:t>lord it over them</a:t>
            </a:r>
            <a:r>
              <a:rPr lang="en-US" dirty="0">
                <a:solidFill>
                  <a:schemeClr val="bg1">
                    <a:lumMod val="65000"/>
                    <a:lumOff val="35000"/>
                  </a:schemeClr>
                </a:solidFill>
              </a:rPr>
              <a:t>, and their great ones </a:t>
            </a:r>
            <a:r>
              <a:rPr lang="en-US" b="1" dirty="0">
                <a:solidFill>
                  <a:schemeClr val="bg1">
                    <a:lumMod val="65000"/>
                    <a:lumOff val="35000"/>
                  </a:schemeClr>
                </a:solidFill>
              </a:rPr>
              <a:t>exercise authority over them</a:t>
            </a:r>
            <a:r>
              <a:rPr lang="en-US" dirty="0" smtClean="0">
                <a:solidFill>
                  <a:schemeClr val="bg1">
                    <a:lumMod val="65000"/>
                    <a:lumOff val="35000"/>
                  </a:schemeClr>
                </a:solidFill>
              </a:rPr>
              <a:t>. </a:t>
            </a:r>
            <a:r>
              <a:rPr lang="en-US" dirty="0" smtClean="0"/>
              <a:t>But </a:t>
            </a:r>
            <a:r>
              <a:rPr lang="en-US" dirty="0"/>
              <a:t>it shall not be so among you. But whoever would be great among you must be your </a:t>
            </a:r>
            <a:r>
              <a:rPr lang="en-US" b="1" dirty="0">
                <a:solidFill>
                  <a:srgbClr val="FFFF00"/>
                </a:solidFill>
              </a:rPr>
              <a:t>servant</a:t>
            </a:r>
            <a:r>
              <a:rPr lang="en-US" dirty="0"/>
              <a:t>, and whoever would be first among you must be </a:t>
            </a:r>
            <a:r>
              <a:rPr lang="en-US" b="1" dirty="0">
                <a:solidFill>
                  <a:srgbClr val="FFFF00"/>
                </a:solidFill>
              </a:rPr>
              <a:t>slave of all</a:t>
            </a:r>
            <a:r>
              <a:rPr lang="en-US" dirty="0" smtClean="0"/>
              <a:t>. </a:t>
            </a:r>
            <a:r>
              <a:rPr lang="en-US" dirty="0" smtClean="0">
                <a:solidFill>
                  <a:schemeClr val="bg1"/>
                </a:solidFill>
              </a:rPr>
              <a:t>For </a:t>
            </a:r>
            <a:r>
              <a:rPr lang="en-US" dirty="0">
                <a:solidFill>
                  <a:schemeClr val="bg1"/>
                </a:solidFill>
              </a:rPr>
              <a:t>even the Son of Man came not to be served but to serve, and to give his life as a ransom for many.”</a:t>
            </a:r>
            <a:endParaRPr lang="en-US" dirty="0">
              <a:solidFill>
                <a:schemeClr val="bg1"/>
              </a:solidFill>
            </a:endParaRPr>
          </a:p>
        </p:txBody>
      </p:sp>
    </p:spTree>
    <p:extLst>
      <p:ext uri="{BB962C8B-B14F-4D97-AF65-F5344CB8AC3E}">
        <p14:creationId xmlns:p14="http://schemas.microsoft.com/office/powerpoint/2010/main" val="251268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10</a:t>
            </a:r>
            <a:r>
              <a:rPr lang="en-US" b="1" dirty="0" smtClean="0">
                <a:solidFill>
                  <a:srgbClr val="FFFF00"/>
                </a:solidFill>
              </a:rPr>
              <a:t>:</a:t>
            </a:r>
            <a:r>
              <a:rPr lang="en-US" b="1" dirty="0" smtClean="0">
                <a:solidFill>
                  <a:srgbClr val="FFFF00"/>
                </a:solidFill>
              </a:rPr>
              <a:t>42-45</a:t>
            </a:r>
            <a:endParaRPr lang="en-US" b="1" dirty="0" smtClean="0">
              <a:solidFill>
                <a:srgbClr val="FFFF00"/>
              </a:solidFill>
            </a:endParaRPr>
          </a:p>
          <a:p>
            <a:pPr marL="0" indent="0">
              <a:buNone/>
            </a:pPr>
            <a:r>
              <a:rPr lang="en-US" dirty="0" smtClean="0">
                <a:solidFill>
                  <a:schemeClr val="bg1">
                    <a:lumMod val="65000"/>
                    <a:lumOff val="35000"/>
                  </a:schemeClr>
                </a:solidFill>
              </a:rPr>
              <a:t>“You know that those who are considered rulers of the Gentiles </a:t>
            </a:r>
            <a:r>
              <a:rPr lang="en-US" b="1" dirty="0" smtClean="0">
                <a:solidFill>
                  <a:schemeClr val="bg1">
                    <a:lumMod val="65000"/>
                    <a:lumOff val="35000"/>
                  </a:schemeClr>
                </a:solidFill>
              </a:rPr>
              <a:t>lord it over them</a:t>
            </a:r>
            <a:r>
              <a:rPr lang="en-US" dirty="0" smtClean="0">
                <a:solidFill>
                  <a:schemeClr val="bg1">
                    <a:lumMod val="65000"/>
                    <a:lumOff val="35000"/>
                  </a:schemeClr>
                </a:solidFill>
              </a:rPr>
              <a:t>, and their great ones </a:t>
            </a:r>
            <a:r>
              <a:rPr lang="en-US" b="1" dirty="0" smtClean="0">
                <a:solidFill>
                  <a:schemeClr val="bg1">
                    <a:lumMod val="65000"/>
                    <a:lumOff val="35000"/>
                  </a:schemeClr>
                </a:solidFill>
              </a:rPr>
              <a:t>exercise authority over them</a:t>
            </a:r>
            <a:r>
              <a:rPr lang="en-US" dirty="0" smtClean="0">
                <a:solidFill>
                  <a:schemeClr val="bg1">
                    <a:lumMod val="65000"/>
                    <a:lumOff val="35000"/>
                  </a:schemeClr>
                </a:solidFill>
              </a:rPr>
              <a:t>. But it shall not be so among you. But whoever would be great among you must be your </a:t>
            </a:r>
            <a:r>
              <a:rPr lang="en-US" b="1" dirty="0" smtClean="0">
                <a:solidFill>
                  <a:schemeClr val="bg1">
                    <a:lumMod val="65000"/>
                    <a:lumOff val="35000"/>
                  </a:schemeClr>
                </a:solidFill>
              </a:rPr>
              <a:t>servant</a:t>
            </a:r>
            <a:r>
              <a:rPr lang="en-US" dirty="0" smtClean="0">
                <a:solidFill>
                  <a:schemeClr val="bg1">
                    <a:lumMod val="65000"/>
                    <a:lumOff val="35000"/>
                  </a:schemeClr>
                </a:solidFill>
              </a:rPr>
              <a:t>, and whoever would be first among you must be </a:t>
            </a:r>
            <a:r>
              <a:rPr lang="en-US" b="1" dirty="0" smtClean="0">
                <a:solidFill>
                  <a:schemeClr val="bg1">
                    <a:lumMod val="65000"/>
                    <a:lumOff val="35000"/>
                  </a:schemeClr>
                </a:solidFill>
              </a:rPr>
              <a:t>slave of all</a:t>
            </a:r>
            <a:r>
              <a:rPr lang="en-US" dirty="0" smtClean="0">
                <a:solidFill>
                  <a:schemeClr val="bg1">
                    <a:lumMod val="65000"/>
                    <a:lumOff val="35000"/>
                  </a:schemeClr>
                </a:solidFill>
              </a:rPr>
              <a:t>. </a:t>
            </a:r>
            <a:r>
              <a:rPr lang="en-US" dirty="0" smtClean="0"/>
              <a:t>For even the Son of Man came not to </a:t>
            </a:r>
            <a:r>
              <a:rPr lang="en-US" b="1" dirty="0" smtClean="0">
                <a:solidFill>
                  <a:srgbClr val="FFFF00"/>
                </a:solidFill>
              </a:rPr>
              <a:t>be served but to serve</a:t>
            </a:r>
            <a:r>
              <a:rPr lang="en-US" dirty="0" smtClean="0"/>
              <a:t>, and to give his life as a </a:t>
            </a:r>
            <a:r>
              <a:rPr lang="en-US" b="1" dirty="0" smtClean="0">
                <a:solidFill>
                  <a:srgbClr val="FFFF00"/>
                </a:solidFill>
              </a:rPr>
              <a:t>ransom for many</a:t>
            </a:r>
            <a:r>
              <a:rPr lang="en-US" dirty="0" smtClean="0"/>
              <a:t>.”</a:t>
            </a:r>
            <a:endParaRPr lang="en-US" dirty="0">
              <a:solidFill>
                <a:schemeClr val="bg1"/>
              </a:solidFill>
            </a:endParaRPr>
          </a:p>
        </p:txBody>
      </p:sp>
    </p:spTree>
    <p:extLst>
      <p:ext uri="{BB962C8B-B14F-4D97-AF65-F5344CB8AC3E}">
        <p14:creationId xmlns:p14="http://schemas.microsoft.com/office/powerpoint/2010/main" val="315256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37514</TotalTime>
  <Words>893</Words>
  <Application>Microsoft Macintosh PowerPoint</Application>
  <PresentationFormat>On-screen Show (4:3)</PresentationFormat>
  <Paragraphs>43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298</cp:revision>
  <dcterms:created xsi:type="dcterms:W3CDTF">2015-10-29T03:17:02Z</dcterms:created>
  <dcterms:modified xsi:type="dcterms:W3CDTF">2018-10-28T12:26:43Z</dcterms:modified>
</cp:coreProperties>
</file>