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665" r:id="rId2"/>
    <p:sldId id="690" r:id="rId3"/>
    <p:sldId id="763" r:id="rId4"/>
    <p:sldId id="764" r:id="rId5"/>
    <p:sldId id="765" r:id="rId6"/>
    <p:sldId id="666" r:id="rId7"/>
    <p:sldId id="758" r:id="rId8"/>
    <p:sldId id="759" r:id="rId9"/>
    <p:sldId id="754" r:id="rId10"/>
    <p:sldId id="753" r:id="rId11"/>
    <p:sldId id="766" r:id="rId12"/>
    <p:sldId id="767" r:id="rId13"/>
    <p:sldId id="762" r:id="rId14"/>
    <p:sldId id="757" r:id="rId15"/>
    <p:sldId id="683" r:id="rId16"/>
    <p:sldId id="755" r:id="rId17"/>
    <p:sldId id="747" r:id="rId18"/>
    <p:sldId id="768" r:id="rId19"/>
    <p:sldId id="76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9900"/>
    <a:srgbClr val="FFCC33"/>
    <a:srgbClr val="FFFF66"/>
    <a:srgbClr val="3F2519"/>
    <a:srgbClr val="523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5491" autoAdjust="0"/>
    <p:restoredTop sz="99012" autoAdjust="0"/>
  </p:normalViewPr>
  <p:slideViewPr>
    <p:cSldViewPr snapToGrid="0" snapToObjects="1">
      <p:cViewPr>
        <p:scale>
          <a:sx n="76" d="100"/>
          <a:sy n="76" d="100"/>
        </p:scale>
        <p:origin x="-160" y="-736"/>
      </p:cViewPr>
      <p:guideLst>
        <p:guide orient="horz" pos="2161"/>
        <p:guide pos="287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1EE1AC-C9C9-6E4B-B312-86B4310CBFEA}"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1EE1AC-C9C9-6E4B-B312-86B4310CBFEA}" type="datetimeFigureOut">
              <a:rPr lang="en-US" smtClean="0"/>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1EE1AC-C9C9-6E4B-B312-86B4310CBFEA}" type="datetimeFigureOut">
              <a:rPr lang="en-US" smtClean="0"/>
              <a:t>11/18/18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1EE1AC-C9C9-6E4B-B312-86B4310CBFEA}" type="datetimeFigureOut">
              <a:rPr lang="en-US" smtClean="0"/>
              <a:t>11/18/18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EE1AC-C9C9-6E4B-B312-86B4310CBFEA}" type="datetimeFigureOut">
              <a:rPr lang="en-US" smtClean="0"/>
              <a:t>11/18/18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1EE1AC-C9C9-6E4B-B312-86B4310CBFEA}" type="datetimeFigureOut">
              <a:rPr lang="en-US" smtClean="0"/>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1EE1AC-C9C9-6E4B-B312-86B4310CBFEA}" type="datetimeFigureOut">
              <a:rPr lang="en-US" smtClean="0"/>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EE1AC-C9C9-6E4B-B312-86B4310CBFEA}" type="datetimeFigureOut">
              <a:rPr lang="en-US" smtClean="0"/>
              <a:t>11/18/18</a:t>
            </a:fld>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BFD01-1AD5-E745-9704-EED3D1138211}"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63298" b="-63298"/>
          <a:stretch/>
        </p:blipFill>
        <p:spPr>
          <a:xfrm>
            <a:off x="2992" y="4133088"/>
            <a:ext cx="9144000" cy="5340096"/>
          </a:xfrm>
          <a:prstGeom prst="rect">
            <a:avLst/>
          </a:prstGeom>
        </p:spPr>
      </p:pic>
      <p:pic>
        <p:nvPicPr>
          <p:cNvPr id="9" name="Picture 8"/>
          <p:cNvPicPr>
            <a:picLocks noChangeAspect="1"/>
          </p:cNvPicPr>
          <p:nvPr/>
        </p:nvPicPr>
        <p:blipFill rotWithShape="1">
          <a:blip r:embed="rId2"/>
          <a:srcRect t="-2" b="61644"/>
          <a:stretch/>
        </p:blipFill>
        <p:spPr>
          <a:xfrm>
            <a:off x="2993" y="749300"/>
            <a:ext cx="9144000" cy="2048256"/>
          </a:xfrm>
          <a:prstGeom prst="rect">
            <a:avLst/>
          </a:prstGeom>
        </p:spPr>
      </p:pic>
      <p:sp>
        <p:nvSpPr>
          <p:cNvPr id="4" name="Oval 3"/>
          <p:cNvSpPr/>
          <p:nvPr/>
        </p:nvSpPr>
        <p:spPr>
          <a:xfrm>
            <a:off x="2238976" y="1272834"/>
            <a:ext cx="4650174" cy="4654472"/>
          </a:xfrm>
          <a:prstGeom prst="ellipse">
            <a:avLst/>
          </a:prstGeom>
          <a:noFill/>
          <a:ln w="12700" cmpd="sng">
            <a:solidFill>
              <a:srgbClr val="FF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t="37674" b="35954"/>
          <a:stretch/>
        </p:blipFill>
        <p:spPr>
          <a:xfrm>
            <a:off x="0" y="2761488"/>
            <a:ext cx="9144000" cy="1408176"/>
          </a:xfrm>
          <a:prstGeom prst="rect">
            <a:avLst/>
          </a:prstGeom>
        </p:spPr>
      </p:pic>
      <p:sp>
        <p:nvSpPr>
          <p:cNvPr id="6" name="TextBox 5"/>
          <p:cNvSpPr txBox="1"/>
          <p:nvPr/>
        </p:nvSpPr>
        <p:spPr>
          <a:xfrm>
            <a:off x="2994" y="2960434"/>
            <a:ext cx="9143999" cy="1084912"/>
          </a:xfrm>
          <a:prstGeom prst="rect">
            <a:avLst/>
          </a:prstGeom>
          <a:noFill/>
        </p:spPr>
        <p:txBody>
          <a:bodyPr wrap="square" rtlCol="0">
            <a:spAutoFit/>
          </a:bodyPr>
          <a:lstStyle/>
          <a:p>
            <a:pPr algn="ctr">
              <a:lnSpc>
                <a:spcPct val="70000"/>
              </a:lnSpc>
            </a:pPr>
            <a:r>
              <a:rPr lang="en-US" sz="8600" kern="1000" spc="-50" dirty="0" smtClean="0">
                <a:latin typeface="Seravek ExtraLight"/>
                <a:cs typeface="Seravek ExtraLight"/>
              </a:rPr>
              <a:t>The Gospel of Mark</a:t>
            </a:r>
          </a:p>
        </p:txBody>
      </p:sp>
      <p:cxnSp>
        <p:nvCxnSpPr>
          <p:cNvPr id="13" name="Straight Connector 12"/>
          <p:cNvCxnSpPr/>
          <p:nvPr/>
        </p:nvCxnSpPr>
        <p:spPr>
          <a:xfrm>
            <a:off x="1867550" y="2778882"/>
            <a:ext cx="5471927" cy="0"/>
          </a:xfrm>
          <a:prstGeom prst="line">
            <a:avLst/>
          </a:prstGeom>
          <a:ln w="12700" cmpd="sng">
            <a:solidFill>
              <a:srgbClr val="FF99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870542" y="4145092"/>
            <a:ext cx="5471927" cy="0"/>
          </a:xfrm>
          <a:prstGeom prst="line">
            <a:avLst/>
          </a:prstGeom>
          <a:ln w="12700" cmpd="sng">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4" descr="Slide1.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752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a:t>
            </a:r>
            <a:r>
              <a:rPr lang="en-US" b="1" dirty="0" smtClean="0">
                <a:solidFill>
                  <a:srgbClr val="FFFF00"/>
                </a:solidFill>
              </a:rPr>
              <a:t>9-11</a:t>
            </a:r>
            <a:endParaRPr lang="en-US" b="1" dirty="0" smtClean="0">
              <a:solidFill>
                <a:srgbClr val="FFFF00"/>
              </a:solidFill>
            </a:endParaRPr>
          </a:p>
          <a:p>
            <a:pPr marL="0" indent="0">
              <a:buNone/>
            </a:pPr>
            <a:r>
              <a:rPr lang="en-US" dirty="0" smtClean="0"/>
              <a:t>“</a:t>
            </a:r>
            <a:r>
              <a:rPr lang="en-US" b="1" dirty="0">
                <a:solidFill>
                  <a:srgbClr val="FFFF00"/>
                </a:solidFill>
              </a:rPr>
              <a:t>But be on your guard</a:t>
            </a:r>
            <a:r>
              <a:rPr lang="en-US" dirty="0"/>
              <a:t>. For they will deliver you over to councils, and you will be beaten in synagogues, and you will stand before governors and kings for my sake, to bear witness before them</a:t>
            </a:r>
            <a:r>
              <a:rPr lang="en-US" dirty="0"/>
              <a:t>. </a:t>
            </a:r>
            <a:r>
              <a:rPr lang="en-US" dirty="0">
                <a:solidFill>
                  <a:schemeClr val="bg1"/>
                </a:solidFill>
              </a:rPr>
              <a:t>And the </a:t>
            </a:r>
            <a:r>
              <a:rPr lang="en-US" b="1" dirty="0">
                <a:solidFill>
                  <a:schemeClr val="bg1"/>
                </a:solidFill>
              </a:rPr>
              <a:t>gospel</a:t>
            </a:r>
            <a:r>
              <a:rPr lang="en-US" dirty="0">
                <a:solidFill>
                  <a:schemeClr val="bg1"/>
                </a:solidFill>
              </a:rPr>
              <a:t> must first be proclaimed to all nations</a:t>
            </a:r>
            <a:r>
              <a:rPr lang="en-US" dirty="0" smtClean="0">
                <a:solidFill>
                  <a:schemeClr val="bg1"/>
                </a:solidFill>
              </a:rPr>
              <a:t>. </a:t>
            </a:r>
            <a:r>
              <a:rPr lang="en-US" dirty="0">
                <a:solidFill>
                  <a:schemeClr val="bg1"/>
                </a:solidFill>
              </a:rPr>
              <a:t>And when they bring you to trial and deliver you over, </a:t>
            </a:r>
            <a:r>
              <a:rPr lang="en-US" b="1" dirty="0">
                <a:solidFill>
                  <a:schemeClr val="bg1"/>
                </a:solidFill>
              </a:rPr>
              <a:t>do not be anxious </a:t>
            </a:r>
            <a:r>
              <a:rPr lang="en-US" dirty="0">
                <a:solidFill>
                  <a:schemeClr val="bg1"/>
                </a:solidFill>
              </a:rPr>
              <a:t>beforehand</a:t>
            </a:r>
            <a:r>
              <a:rPr lang="en-US" b="1" dirty="0">
                <a:solidFill>
                  <a:schemeClr val="bg1"/>
                </a:solidFill>
              </a:rPr>
              <a:t> </a:t>
            </a:r>
            <a:r>
              <a:rPr lang="en-US" dirty="0">
                <a:solidFill>
                  <a:schemeClr val="bg1"/>
                </a:solidFill>
              </a:rPr>
              <a:t>what you are to say, but say whatever is given you in that hour, for it is not you who speak, but the Holy Spirit.</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2912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a:t>
            </a:r>
            <a:r>
              <a:rPr lang="en-US" b="1" dirty="0" smtClean="0">
                <a:solidFill>
                  <a:srgbClr val="FFFF00"/>
                </a:solidFill>
              </a:rPr>
              <a:t>9-11</a:t>
            </a:r>
            <a:endParaRPr lang="en-US" b="1" dirty="0" smtClean="0">
              <a:solidFill>
                <a:srgbClr val="FFFF00"/>
              </a:solidFill>
            </a:endParaRPr>
          </a:p>
          <a:p>
            <a:pPr marL="0" indent="0">
              <a:buNone/>
            </a:pPr>
            <a:r>
              <a:rPr lang="en-US" dirty="0" smtClean="0">
                <a:solidFill>
                  <a:schemeClr val="bg1">
                    <a:lumMod val="65000"/>
                    <a:lumOff val="35000"/>
                  </a:schemeClr>
                </a:solidFill>
              </a:rPr>
              <a:t>“</a:t>
            </a:r>
            <a:r>
              <a:rPr lang="en-US" b="1" dirty="0">
                <a:solidFill>
                  <a:schemeClr val="bg1">
                    <a:lumMod val="65000"/>
                    <a:lumOff val="35000"/>
                  </a:schemeClr>
                </a:solidFill>
              </a:rPr>
              <a:t>But be on your guard</a:t>
            </a:r>
            <a:r>
              <a:rPr lang="en-US" dirty="0">
                <a:solidFill>
                  <a:schemeClr val="bg1">
                    <a:lumMod val="65000"/>
                    <a:lumOff val="35000"/>
                  </a:schemeClr>
                </a:solidFill>
              </a:rPr>
              <a:t>. For they will deliver you over to councils, and you will be beaten in synagogues, and you will stand before governors and kings for my sake, to bear witness before them</a:t>
            </a:r>
            <a:r>
              <a:rPr lang="en-US" dirty="0">
                <a:solidFill>
                  <a:schemeClr val="bg1">
                    <a:lumMod val="65000"/>
                    <a:lumOff val="35000"/>
                  </a:schemeClr>
                </a:solidFill>
              </a:rPr>
              <a:t>. </a:t>
            </a:r>
            <a:r>
              <a:rPr lang="en-US" dirty="0"/>
              <a:t>And the </a:t>
            </a:r>
            <a:r>
              <a:rPr lang="en-US" b="1" dirty="0">
                <a:solidFill>
                  <a:srgbClr val="FFFF00"/>
                </a:solidFill>
              </a:rPr>
              <a:t>gospel</a:t>
            </a:r>
            <a:r>
              <a:rPr lang="en-US" dirty="0"/>
              <a:t> must first be proclaimed to all nations</a:t>
            </a:r>
            <a:r>
              <a:rPr lang="en-US" dirty="0" smtClean="0"/>
              <a:t>. </a:t>
            </a:r>
            <a:r>
              <a:rPr lang="en-US" dirty="0">
                <a:solidFill>
                  <a:schemeClr val="bg1"/>
                </a:solidFill>
              </a:rPr>
              <a:t>And when they bring you to trial and deliver you over, </a:t>
            </a:r>
            <a:r>
              <a:rPr lang="en-US" b="1" dirty="0">
                <a:solidFill>
                  <a:schemeClr val="bg1"/>
                </a:solidFill>
              </a:rPr>
              <a:t>do not be anxious </a:t>
            </a:r>
            <a:r>
              <a:rPr lang="en-US" dirty="0">
                <a:solidFill>
                  <a:schemeClr val="bg1"/>
                </a:solidFill>
              </a:rPr>
              <a:t>beforehand</a:t>
            </a:r>
            <a:r>
              <a:rPr lang="en-US" b="1" dirty="0">
                <a:solidFill>
                  <a:schemeClr val="bg1"/>
                </a:solidFill>
              </a:rPr>
              <a:t> </a:t>
            </a:r>
            <a:r>
              <a:rPr lang="en-US" dirty="0">
                <a:solidFill>
                  <a:schemeClr val="bg1"/>
                </a:solidFill>
              </a:rPr>
              <a:t>what you are to say, but say whatever is given you in that hour, for it is not you who speak, but the Holy Spirit.</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9541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a:t>
            </a:r>
            <a:r>
              <a:rPr lang="en-US" b="1" dirty="0" smtClean="0">
                <a:solidFill>
                  <a:srgbClr val="FFFF00"/>
                </a:solidFill>
              </a:rPr>
              <a:t>9-11</a:t>
            </a:r>
            <a:endParaRPr lang="en-US" b="1" dirty="0" smtClean="0">
              <a:solidFill>
                <a:srgbClr val="FFFF00"/>
              </a:solidFill>
            </a:endParaRPr>
          </a:p>
          <a:p>
            <a:pPr marL="0" indent="0">
              <a:buNone/>
            </a:pPr>
            <a:r>
              <a:rPr lang="en-US" dirty="0" smtClean="0">
                <a:solidFill>
                  <a:schemeClr val="bg1">
                    <a:lumMod val="65000"/>
                    <a:lumOff val="35000"/>
                  </a:schemeClr>
                </a:solidFill>
              </a:rPr>
              <a:t>“</a:t>
            </a:r>
            <a:r>
              <a:rPr lang="en-US" b="1" dirty="0">
                <a:solidFill>
                  <a:schemeClr val="bg1">
                    <a:lumMod val="65000"/>
                    <a:lumOff val="35000"/>
                  </a:schemeClr>
                </a:solidFill>
              </a:rPr>
              <a:t>But be on your guard</a:t>
            </a:r>
            <a:r>
              <a:rPr lang="en-US" dirty="0">
                <a:solidFill>
                  <a:schemeClr val="bg1">
                    <a:lumMod val="65000"/>
                    <a:lumOff val="35000"/>
                  </a:schemeClr>
                </a:solidFill>
              </a:rPr>
              <a:t>. For they will deliver you over to councils, and you will be beaten in synagogues, and you will stand before governors and kings for my sake, to bear witness before them</a:t>
            </a:r>
            <a:r>
              <a:rPr lang="en-US" dirty="0">
                <a:solidFill>
                  <a:schemeClr val="bg1">
                    <a:lumMod val="65000"/>
                    <a:lumOff val="35000"/>
                  </a:schemeClr>
                </a:solidFill>
              </a:rPr>
              <a:t>. And the </a:t>
            </a:r>
            <a:r>
              <a:rPr lang="en-US" b="1" dirty="0">
                <a:solidFill>
                  <a:schemeClr val="bg1">
                    <a:lumMod val="65000"/>
                    <a:lumOff val="35000"/>
                  </a:schemeClr>
                </a:solidFill>
              </a:rPr>
              <a:t>gospel</a:t>
            </a:r>
            <a:r>
              <a:rPr lang="en-US" dirty="0">
                <a:solidFill>
                  <a:schemeClr val="bg1">
                    <a:lumMod val="65000"/>
                    <a:lumOff val="35000"/>
                  </a:schemeClr>
                </a:solidFill>
              </a:rPr>
              <a:t> must first be proclaimed to all nations</a:t>
            </a:r>
            <a:r>
              <a:rPr lang="en-US" dirty="0" smtClean="0">
                <a:solidFill>
                  <a:schemeClr val="bg1">
                    <a:lumMod val="65000"/>
                    <a:lumOff val="35000"/>
                  </a:schemeClr>
                </a:solidFill>
              </a:rPr>
              <a:t>. </a:t>
            </a:r>
            <a:r>
              <a:rPr lang="en-US" dirty="0"/>
              <a:t>And when they bring you to trial and deliver you over, </a:t>
            </a:r>
            <a:r>
              <a:rPr lang="en-US" b="1" dirty="0">
                <a:solidFill>
                  <a:srgbClr val="FFFF66"/>
                </a:solidFill>
              </a:rPr>
              <a:t>do not be anxious </a:t>
            </a:r>
            <a:r>
              <a:rPr lang="en-US" dirty="0"/>
              <a:t>beforehand</a:t>
            </a:r>
            <a:r>
              <a:rPr lang="en-US" b="1" dirty="0">
                <a:solidFill>
                  <a:srgbClr val="FFFF66"/>
                </a:solidFill>
              </a:rPr>
              <a:t> </a:t>
            </a:r>
            <a:r>
              <a:rPr lang="en-US" dirty="0"/>
              <a:t>what you are to say, but say whatever is given you in that hour, for it is not you who speak, but the Holy Spirit.</a:t>
            </a:r>
            <a:r>
              <a:rPr lang="en-US" dirty="0" smtClean="0"/>
              <a:t>”</a:t>
            </a:r>
            <a:endParaRPr lang="en-US" dirty="0">
              <a:solidFill>
                <a:schemeClr val="bg1"/>
              </a:solidFill>
            </a:endParaRPr>
          </a:p>
        </p:txBody>
      </p:sp>
    </p:spTree>
    <p:extLst>
      <p:ext uri="{BB962C8B-B14F-4D97-AF65-F5344CB8AC3E}">
        <p14:creationId xmlns:p14="http://schemas.microsoft.com/office/powerpoint/2010/main" val="376011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13:12-13</a:t>
            </a:r>
          </a:p>
          <a:p>
            <a:pPr marL="0" indent="0">
              <a:buNone/>
            </a:pPr>
            <a:r>
              <a:rPr lang="en-US" dirty="0" smtClean="0"/>
              <a:t>“</a:t>
            </a:r>
            <a:r>
              <a:rPr lang="en-US" dirty="0"/>
              <a:t>And brother will deliver brother over to death, and the father his child, and children will rise against parents and have them put to death. And you will be hated by all for my name’s sake. </a:t>
            </a:r>
            <a:r>
              <a:rPr lang="en-US" b="1" dirty="0">
                <a:solidFill>
                  <a:srgbClr val="FFFF66"/>
                </a:solidFill>
              </a:rPr>
              <a:t>But the one who endures to the end will be saved</a:t>
            </a:r>
            <a:r>
              <a:rPr lang="en-US" dirty="0"/>
              <a:t>.</a:t>
            </a:r>
            <a:r>
              <a:rPr lang="en-US" dirty="0" smtClean="0"/>
              <a:t>”</a:t>
            </a:r>
            <a:endParaRPr lang="en-US" dirty="0">
              <a:solidFill>
                <a:schemeClr val="bg1"/>
              </a:solidFill>
            </a:endParaRPr>
          </a:p>
        </p:txBody>
      </p:sp>
    </p:spTree>
    <p:extLst>
      <p:ext uri="{BB962C8B-B14F-4D97-AF65-F5344CB8AC3E}">
        <p14:creationId xmlns:p14="http://schemas.microsoft.com/office/powerpoint/2010/main" val="417726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518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13:14</a:t>
            </a:r>
          </a:p>
          <a:p>
            <a:pPr marL="0" indent="0">
              <a:buNone/>
            </a:pPr>
            <a:r>
              <a:rPr lang="en-US" dirty="0" smtClean="0"/>
              <a:t>“</a:t>
            </a:r>
            <a:r>
              <a:rPr lang="en-US" dirty="0"/>
              <a:t>But when you see the abomination of desolation standing where he ought not to be (let the reader understand), then let those who are in Judea </a:t>
            </a:r>
            <a:r>
              <a:rPr lang="en-US" b="1" dirty="0">
                <a:solidFill>
                  <a:srgbClr val="FFFF66"/>
                </a:solidFill>
              </a:rPr>
              <a:t>flee</a:t>
            </a:r>
            <a:r>
              <a:rPr lang="en-US" dirty="0"/>
              <a:t> to the mountains.</a:t>
            </a:r>
            <a:r>
              <a:rPr lang="en-US" dirty="0" smtClean="0"/>
              <a:t>”</a:t>
            </a:r>
            <a:endParaRPr lang="en-US" dirty="0">
              <a:solidFill>
                <a:schemeClr val="bg1"/>
              </a:solidFill>
            </a:endParaRPr>
          </a:p>
        </p:txBody>
      </p:sp>
    </p:spTree>
    <p:extLst>
      <p:ext uri="{BB962C8B-B14F-4D97-AF65-F5344CB8AC3E}">
        <p14:creationId xmlns:p14="http://schemas.microsoft.com/office/powerpoint/2010/main" val="3769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977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13:30-</a:t>
            </a:r>
            <a:r>
              <a:rPr lang="en-US" b="1" dirty="0" smtClean="0">
                <a:solidFill>
                  <a:srgbClr val="FFFF00"/>
                </a:solidFill>
              </a:rPr>
              <a:t>33</a:t>
            </a:r>
            <a:endParaRPr lang="en-US" b="1" dirty="0" smtClean="0">
              <a:solidFill>
                <a:srgbClr val="FFFF00"/>
              </a:solidFill>
            </a:endParaRPr>
          </a:p>
          <a:p>
            <a:pPr marL="0" indent="0">
              <a:buNone/>
            </a:pPr>
            <a:r>
              <a:rPr lang="en-US" dirty="0" smtClean="0"/>
              <a:t>“</a:t>
            </a:r>
            <a:r>
              <a:rPr lang="en-US" dirty="0"/>
              <a:t>Truly, I say to you, this </a:t>
            </a:r>
            <a:r>
              <a:rPr lang="en-US" b="1" dirty="0">
                <a:solidFill>
                  <a:srgbClr val="FFFF66"/>
                </a:solidFill>
              </a:rPr>
              <a:t>generation</a:t>
            </a:r>
            <a:r>
              <a:rPr lang="en-US" dirty="0"/>
              <a:t> will not pass away until all these things take place. Heaven and earth will pass away, but my words will not pass away</a:t>
            </a:r>
            <a:r>
              <a:rPr lang="en-US" dirty="0"/>
              <a:t>. </a:t>
            </a:r>
            <a:r>
              <a:rPr lang="en-US" dirty="0">
                <a:solidFill>
                  <a:schemeClr val="bg1"/>
                </a:solidFill>
              </a:rPr>
              <a:t>But concerning that day or that hour, no one knows, not even the angels in heaven, nor the Son, but only the Father. </a:t>
            </a:r>
            <a:r>
              <a:rPr lang="en-US" b="1" dirty="0">
                <a:solidFill>
                  <a:schemeClr val="bg1"/>
                </a:solidFill>
              </a:rPr>
              <a:t>Be on guard, keep awake</a:t>
            </a:r>
            <a:r>
              <a:rPr lang="en-US" dirty="0">
                <a:solidFill>
                  <a:schemeClr val="bg1"/>
                </a:solidFill>
              </a:rPr>
              <a:t>. For you do not know when the time will come.”</a:t>
            </a:r>
            <a:endParaRPr lang="en-US" dirty="0">
              <a:solidFill>
                <a:schemeClr val="bg1"/>
              </a:solidFill>
            </a:endParaRPr>
          </a:p>
        </p:txBody>
      </p:sp>
    </p:spTree>
    <p:extLst>
      <p:ext uri="{BB962C8B-B14F-4D97-AF65-F5344CB8AC3E}">
        <p14:creationId xmlns:p14="http://schemas.microsoft.com/office/powerpoint/2010/main" val="384765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13:30-</a:t>
            </a:r>
            <a:r>
              <a:rPr lang="en-US" b="1" dirty="0" smtClean="0">
                <a:solidFill>
                  <a:srgbClr val="FFFF00"/>
                </a:solidFill>
              </a:rPr>
              <a:t>33</a:t>
            </a:r>
            <a:endParaRPr lang="en-US" b="1" dirty="0" smtClean="0">
              <a:solidFill>
                <a:srgbClr val="FFFF00"/>
              </a:solidFill>
            </a:endParaRPr>
          </a:p>
          <a:p>
            <a:pPr marL="0" indent="0">
              <a:buNone/>
            </a:pPr>
            <a:r>
              <a:rPr lang="en-US" dirty="0" smtClean="0">
                <a:solidFill>
                  <a:schemeClr val="bg1">
                    <a:lumMod val="65000"/>
                    <a:lumOff val="35000"/>
                  </a:schemeClr>
                </a:solidFill>
              </a:rPr>
              <a:t>“</a:t>
            </a:r>
            <a:r>
              <a:rPr lang="en-US" dirty="0">
                <a:solidFill>
                  <a:schemeClr val="bg1">
                    <a:lumMod val="65000"/>
                    <a:lumOff val="35000"/>
                  </a:schemeClr>
                </a:solidFill>
              </a:rPr>
              <a:t>Truly, I say to you, this </a:t>
            </a:r>
            <a:r>
              <a:rPr lang="en-US" b="1" dirty="0">
                <a:solidFill>
                  <a:schemeClr val="bg1">
                    <a:lumMod val="65000"/>
                    <a:lumOff val="35000"/>
                  </a:schemeClr>
                </a:solidFill>
              </a:rPr>
              <a:t>generation</a:t>
            </a:r>
            <a:r>
              <a:rPr lang="en-US" dirty="0">
                <a:solidFill>
                  <a:schemeClr val="bg1">
                    <a:lumMod val="65000"/>
                    <a:lumOff val="35000"/>
                  </a:schemeClr>
                </a:solidFill>
              </a:rPr>
              <a:t> will not pass away until all these things take place. Heaven and earth will pass away, but my words will not pass away</a:t>
            </a:r>
            <a:r>
              <a:rPr lang="en-US" dirty="0">
                <a:solidFill>
                  <a:schemeClr val="bg1">
                    <a:lumMod val="65000"/>
                    <a:lumOff val="35000"/>
                  </a:schemeClr>
                </a:solidFill>
              </a:rPr>
              <a:t>. </a:t>
            </a:r>
            <a:r>
              <a:rPr lang="en-US" dirty="0"/>
              <a:t>But concerning that day or that hour, no one knows, not even the angels in heaven, nor the Son, but only the Father. </a:t>
            </a:r>
            <a:r>
              <a:rPr lang="en-US" b="1" dirty="0">
                <a:solidFill>
                  <a:schemeClr val="bg1"/>
                </a:solidFill>
              </a:rPr>
              <a:t>Be on guard, keep awake</a:t>
            </a:r>
            <a:r>
              <a:rPr lang="en-US" dirty="0">
                <a:solidFill>
                  <a:schemeClr val="bg1"/>
                </a:solidFill>
              </a:rPr>
              <a:t>. For you do not know when the time will come.”</a:t>
            </a:r>
            <a:endParaRPr lang="en-US" dirty="0">
              <a:solidFill>
                <a:schemeClr val="bg1"/>
              </a:solidFill>
            </a:endParaRPr>
          </a:p>
        </p:txBody>
      </p:sp>
    </p:spTree>
    <p:extLst>
      <p:ext uri="{BB962C8B-B14F-4D97-AF65-F5344CB8AC3E}">
        <p14:creationId xmlns:p14="http://schemas.microsoft.com/office/powerpoint/2010/main" val="80392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13:30-</a:t>
            </a:r>
            <a:r>
              <a:rPr lang="en-US" b="1" dirty="0" smtClean="0">
                <a:solidFill>
                  <a:srgbClr val="FFFF00"/>
                </a:solidFill>
              </a:rPr>
              <a:t>33</a:t>
            </a:r>
            <a:endParaRPr lang="en-US" b="1" dirty="0" smtClean="0">
              <a:solidFill>
                <a:srgbClr val="FFFF00"/>
              </a:solidFill>
            </a:endParaRPr>
          </a:p>
          <a:p>
            <a:pPr marL="0" indent="0">
              <a:buNone/>
            </a:pPr>
            <a:r>
              <a:rPr lang="en-US" dirty="0" smtClean="0">
                <a:solidFill>
                  <a:schemeClr val="bg1">
                    <a:lumMod val="65000"/>
                    <a:lumOff val="35000"/>
                  </a:schemeClr>
                </a:solidFill>
              </a:rPr>
              <a:t>“</a:t>
            </a:r>
            <a:r>
              <a:rPr lang="en-US" dirty="0">
                <a:solidFill>
                  <a:schemeClr val="bg1">
                    <a:lumMod val="65000"/>
                    <a:lumOff val="35000"/>
                  </a:schemeClr>
                </a:solidFill>
              </a:rPr>
              <a:t>Truly, I say to you, this </a:t>
            </a:r>
            <a:r>
              <a:rPr lang="en-US" b="1" dirty="0">
                <a:solidFill>
                  <a:schemeClr val="bg1">
                    <a:lumMod val="65000"/>
                    <a:lumOff val="35000"/>
                  </a:schemeClr>
                </a:solidFill>
              </a:rPr>
              <a:t>generation</a:t>
            </a:r>
            <a:r>
              <a:rPr lang="en-US" dirty="0">
                <a:solidFill>
                  <a:schemeClr val="bg1">
                    <a:lumMod val="65000"/>
                    <a:lumOff val="35000"/>
                  </a:schemeClr>
                </a:solidFill>
              </a:rPr>
              <a:t> will not pass away until all these things take place. Heaven and earth will pass away, but my words will not pass away</a:t>
            </a:r>
            <a:r>
              <a:rPr lang="en-US" dirty="0">
                <a:solidFill>
                  <a:schemeClr val="bg1">
                    <a:lumMod val="65000"/>
                    <a:lumOff val="35000"/>
                  </a:schemeClr>
                </a:solidFill>
              </a:rPr>
              <a:t>. </a:t>
            </a:r>
            <a:r>
              <a:rPr lang="en-US" dirty="0">
                <a:solidFill>
                  <a:srgbClr val="595959"/>
                </a:solidFill>
              </a:rPr>
              <a:t>But concerning that day or that hour, no one knows, not even the angels in heaven, nor the Son, but only the Father. </a:t>
            </a:r>
            <a:r>
              <a:rPr lang="en-US" b="1" dirty="0">
                <a:solidFill>
                  <a:srgbClr val="FFFF66"/>
                </a:solidFill>
              </a:rPr>
              <a:t>Be on guard, keep awake</a:t>
            </a:r>
            <a:r>
              <a:rPr lang="en-US" dirty="0">
                <a:solidFill>
                  <a:srgbClr val="FFFF66"/>
                </a:solidFill>
              </a:rPr>
              <a:t>. </a:t>
            </a:r>
            <a:r>
              <a:rPr lang="en-US" dirty="0"/>
              <a:t>For you do not know when the time will come.”</a:t>
            </a:r>
            <a:endParaRPr lang="en-US" dirty="0">
              <a:solidFill>
                <a:schemeClr val="bg1"/>
              </a:solidFill>
            </a:endParaRPr>
          </a:p>
        </p:txBody>
      </p:sp>
    </p:spTree>
    <p:extLst>
      <p:ext uri="{BB962C8B-B14F-4D97-AF65-F5344CB8AC3E}">
        <p14:creationId xmlns:p14="http://schemas.microsoft.com/office/powerpoint/2010/main" val="62598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242560"/>
          </a:xfrm>
          <a:prstGeom prst="rect">
            <a:avLst/>
          </a:prstGeom>
        </p:spPr>
      </p:pic>
    </p:spTree>
    <p:extLst>
      <p:ext uri="{BB962C8B-B14F-4D97-AF65-F5344CB8AC3E}">
        <p14:creationId xmlns:p14="http://schemas.microsoft.com/office/powerpoint/2010/main" val="291448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27544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 y="1471159"/>
            <a:ext cx="9144000" cy="3918857"/>
          </a:xfrm>
          <a:prstGeom prst="rect">
            <a:avLst/>
          </a:prstGeom>
        </p:spPr>
      </p:pic>
    </p:spTree>
    <p:extLst>
      <p:ext uri="{BB962C8B-B14F-4D97-AF65-F5344CB8AC3E}">
        <p14:creationId xmlns:p14="http://schemas.microsoft.com/office/powerpoint/2010/main" val="3674618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 y="884504"/>
            <a:ext cx="9144000" cy="5092168"/>
          </a:xfrm>
          <a:prstGeom prst="rect">
            <a:avLst/>
          </a:prstGeom>
        </p:spPr>
      </p:pic>
    </p:spTree>
    <p:extLst>
      <p:ext uri="{BB962C8B-B14F-4D97-AF65-F5344CB8AC3E}">
        <p14:creationId xmlns:p14="http://schemas.microsoft.com/office/powerpoint/2010/main" val="127940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13:4</a:t>
            </a:r>
          </a:p>
          <a:p>
            <a:pPr marL="0" indent="0">
              <a:buNone/>
            </a:pPr>
            <a:r>
              <a:rPr lang="en-US" dirty="0" smtClean="0"/>
              <a:t>“</a:t>
            </a:r>
            <a:r>
              <a:rPr lang="en-US" dirty="0"/>
              <a:t>Tell us, </a:t>
            </a:r>
            <a:r>
              <a:rPr lang="en-US" b="1" dirty="0">
                <a:solidFill>
                  <a:srgbClr val="FFFF00"/>
                </a:solidFill>
              </a:rPr>
              <a:t>when will these things be</a:t>
            </a:r>
            <a:r>
              <a:rPr lang="en-US" dirty="0"/>
              <a:t>, and </a:t>
            </a:r>
            <a:r>
              <a:rPr lang="en-US" b="1" dirty="0">
                <a:solidFill>
                  <a:srgbClr val="FFFF00"/>
                </a:solidFill>
              </a:rPr>
              <a:t>what will be the sign</a:t>
            </a:r>
            <a:r>
              <a:rPr lang="en-US" dirty="0"/>
              <a:t> when all these things are about to be accomplished?</a:t>
            </a:r>
            <a:r>
              <a:rPr lang="en-US" dirty="0" smtClean="0"/>
              <a:t>”</a:t>
            </a:r>
            <a:endParaRPr lang="en-US" dirty="0">
              <a:solidFill>
                <a:schemeClr val="bg1"/>
              </a:solidFill>
            </a:endParaRPr>
          </a:p>
        </p:txBody>
      </p:sp>
    </p:spTree>
    <p:extLst>
      <p:ext uri="{BB962C8B-B14F-4D97-AF65-F5344CB8AC3E}">
        <p14:creationId xmlns:p14="http://schemas.microsoft.com/office/powerpoint/2010/main" val="30087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13:5-6</a:t>
            </a:r>
          </a:p>
          <a:p>
            <a:pPr marL="0" indent="0">
              <a:buNone/>
            </a:pPr>
            <a:r>
              <a:rPr lang="en-US" dirty="0" smtClean="0"/>
              <a:t>“</a:t>
            </a:r>
            <a:r>
              <a:rPr lang="en-US" dirty="0"/>
              <a:t>See that no one </a:t>
            </a:r>
            <a:r>
              <a:rPr lang="en-US" b="1" dirty="0">
                <a:solidFill>
                  <a:srgbClr val="FFFF00"/>
                </a:solidFill>
              </a:rPr>
              <a:t>leads you astray</a:t>
            </a:r>
            <a:r>
              <a:rPr lang="en-US" dirty="0"/>
              <a:t>. Many will come in my name, saying, ‘I am he!’ and they will </a:t>
            </a:r>
            <a:r>
              <a:rPr lang="en-US" b="1" dirty="0">
                <a:solidFill>
                  <a:srgbClr val="FFFF00"/>
                </a:solidFill>
              </a:rPr>
              <a:t>lead many astray</a:t>
            </a:r>
            <a:r>
              <a:rPr lang="en-US" dirty="0"/>
              <a:t>.</a:t>
            </a:r>
            <a:r>
              <a:rPr lang="en-US" dirty="0" smtClean="0"/>
              <a:t>”</a:t>
            </a:r>
            <a:endParaRPr lang="en-US" dirty="0">
              <a:solidFill>
                <a:schemeClr val="bg1"/>
              </a:solidFill>
            </a:endParaRPr>
          </a:p>
        </p:txBody>
      </p:sp>
    </p:spTree>
    <p:extLst>
      <p:ext uri="{BB962C8B-B14F-4D97-AF65-F5344CB8AC3E}">
        <p14:creationId xmlns:p14="http://schemas.microsoft.com/office/powerpoint/2010/main" val="12153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78280"/>
            <a:ext cx="8229600" cy="6126163"/>
          </a:xfrm>
        </p:spPr>
        <p:txBody>
          <a:bodyPr anchor="t">
            <a:normAutofit/>
          </a:bodyPr>
          <a:lstStyle/>
          <a:p>
            <a:pPr marL="0" indent="0">
              <a:buNone/>
            </a:pPr>
            <a:r>
              <a:rPr lang="en-US" b="1" dirty="0" smtClean="0">
                <a:solidFill>
                  <a:srgbClr val="FFFF00"/>
                </a:solidFill>
              </a:rPr>
              <a:t>Mark 13:7-8</a:t>
            </a:r>
          </a:p>
          <a:p>
            <a:pPr marL="0" indent="0">
              <a:buNone/>
            </a:pPr>
            <a:r>
              <a:rPr lang="en-US" dirty="0" smtClean="0"/>
              <a:t>“</a:t>
            </a:r>
            <a:r>
              <a:rPr lang="en-US" dirty="0"/>
              <a:t>And when you hear of wars and rumors of wars, </a:t>
            </a:r>
            <a:r>
              <a:rPr lang="en-US" b="1" dirty="0">
                <a:solidFill>
                  <a:srgbClr val="FFFF00"/>
                </a:solidFill>
              </a:rPr>
              <a:t>do not be alarmed</a:t>
            </a:r>
            <a:r>
              <a:rPr lang="en-US" dirty="0"/>
              <a:t>. This must take place, but the end is not yet. For nation will rise against nation, and kingdom against kingdom. There will be earthquakes in various places; there will be famines. These are but the beginning of the birth pains.</a:t>
            </a:r>
            <a:r>
              <a:rPr lang="en-US" dirty="0" smtClean="0"/>
              <a:t>”</a:t>
            </a:r>
            <a:endParaRPr lang="en-US" dirty="0">
              <a:solidFill>
                <a:schemeClr val="bg1"/>
              </a:solidFill>
            </a:endParaRPr>
          </a:p>
        </p:txBody>
      </p:sp>
    </p:spTree>
    <p:extLst>
      <p:ext uri="{BB962C8B-B14F-4D97-AF65-F5344CB8AC3E}">
        <p14:creationId xmlns:p14="http://schemas.microsoft.com/office/powerpoint/2010/main" val="197042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37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39340</TotalTime>
  <Words>829</Words>
  <Application>Microsoft Macintosh PowerPoint</Application>
  <PresentationFormat>On-screen Show (4:3)</PresentationFormat>
  <Paragraphs>23</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Auburn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Joshua Carter</dc:creator>
  <cp:lastModifiedBy>David Maxson</cp:lastModifiedBy>
  <cp:revision>311</cp:revision>
  <dcterms:created xsi:type="dcterms:W3CDTF">2015-10-29T03:17:02Z</dcterms:created>
  <dcterms:modified xsi:type="dcterms:W3CDTF">2018-11-18T13:05:03Z</dcterms:modified>
</cp:coreProperties>
</file>