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5" r:id="rId2"/>
    <p:sldId id="777" r:id="rId3"/>
    <p:sldId id="778" r:id="rId4"/>
    <p:sldId id="779" r:id="rId5"/>
    <p:sldId id="780" r:id="rId6"/>
    <p:sldId id="781" r:id="rId7"/>
    <p:sldId id="782" r:id="rId8"/>
    <p:sldId id="783" r:id="rId9"/>
    <p:sldId id="784" r:id="rId10"/>
    <p:sldId id="785" r:id="rId11"/>
    <p:sldId id="786" r:id="rId12"/>
    <p:sldId id="787" r:id="rId13"/>
    <p:sldId id="788" r:id="rId14"/>
    <p:sldId id="78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91" autoAdjust="0"/>
    <p:restoredTop sz="99012" autoAdjust="0"/>
  </p:normalViewPr>
  <p:slideViewPr>
    <p:cSldViewPr snapToGrid="0" snapToObjects="1">
      <p:cViewPr>
        <p:scale>
          <a:sx n="76" d="100"/>
          <a:sy n="76" d="100"/>
        </p:scale>
        <p:origin x="-1362" y="-696"/>
      </p:cViewPr>
      <p:guideLst>
        <p:guide orient="horz" pos="2161"/>
        <p:guide pos="27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12/23/2018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15:33-34</a:t>
            </a:r>
          </a:p>
          <a:p>
            <a:pPr marL="0" indent="0">
              <a:buNone/>
            </a:pPr>
            <a:r>
              <a:rPr lang="en-US" sz="3000" dirty="0">
                <a:solidFill>
                  <a:schemeClr val="bg1">
                    <a:lumMod val="65000"/>
                    <a:lumOff val="35000"/>
                  </a:schemeClr>
                </a:solidFill>
              </a:rPr>
              <a:t>And when the sixth hour had come, there was </a:t>
            </a:r>
            <a:r>
              <a:rPr lang="en-US" sz="3000" b="1" dirty="0">
                <a:solidFill>
                  <a:schemeClr val="bg1">
                    <a:lumMod val="65000"/>
                    <a:lumOff val="35000"/>
                  </a:schemeClr>
                </a:solidFill>
              </a:rPr>
              <a:t>darkness over the whole land</a:t>
            </a:r>
            <a:r>
              <a:rPr lang="en-US" sz="3000" dirty="0">
                <a:solidFill>
                  <a:schemeClr val="bg1">
                    <a:lumMod val="65000"/>
                    <a:lumOff val="35000"/>
                  </a:schemeClr>
                </a:solidFill>
              </a:rPr>
              <a:t> until the ninth hour. </a:t>
            </a:r>
            <a:r>
              <a:rPr lang="en-US" sz="3000" dirty="0" smtClean="0"/>
              <a:t>And </a:t>
            </a:r>
            <a:r>
              <a:rPr lang="en-US" sz="3000" dirty="0"/>
              <a:t>at the ninth hour Jesus cried with a loud voice, “</a:t>
            </a:r>
            <a:r>
              <a:rPr lang="en-US" sz="3000" dirty="0" err="1"/>
              <a:t>Eloi</a:t>
            </a:r>
            <a:r>
              <a:rPr lang="en-US" sz="3000" dirty="0"/>
              <a:t>, </a:t>
            </a:r>
            <a:r>
              <a:rPr lang="en-US" sz="3000" dirty="0" err="1"/>
              <a:t>Eloi</a:t>
            </a:r>
            <a:r>
              <a:rPr lang="en-US" sz="3000" dirty="0"/>
              <a:t>, </a:t>
            </a:r>
            <a:r>
              <a:rPr lang="en-US" sz="3000" dirty="0" err="1"/>
              <a:t>lema</a:t>
            </a:r>
            <a:r>
              <a:rPr lang="en-US" sz="3000" dirty="0"/>
              <a:t> </a:t>
            </a:r>
            <a:r>
              <a:rPr lang="en-US" sz="3000" dirty="0" err="1"/>
              <a:t>sabachthani</a:t>
            </a:r>
            <a:r>
              <a:rPr lang="en-US" sz="3000" dirty="0"/>
              <a:t>?” which means, </a:t>
            </a:r>
            <a:r>
              <a:rPr lang="en-US" sz="3000" b="1" dirty="0">
                <a:solidFill>
                  <a:srgbClr val="FFFF00"/>
                </a:solidFill>
              </a:rPr>
              <a:t>“My God, my God, why have you forsaken me?</a:t>
            </a:r>
            <a:r>
              <a:rPr lang="en-US" sz="3000" b="1" dirty="0" smtClean="0">
                <a:solidFill>
                  <a:srgbClr val="FFFF00"/>
                </a:solidFill>
              </a:rPr>
              <a:t>”</a:t>
            </a:r>
            <a:endParaRPr lang="en-US" sz="3000" b="1" dirty="0">
              <a:solidFill>
                <a:srgbClr val="FFFF00"/>
              </a:solidFill>
            </a:endParaRPr>
          </a:p>
        </p:txBody>
      </p:sp>
    </p:spTree>
    <p:extLst>
      <p:ext uri="{BB962C8B-B14F-4D97-AF65-F5344CB8AC3E}">
        <p14:creationId xmlns:p14="http://schemas.microsoft.com/office/powerpoint/2010/main" val="363254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15:35-36</a:t>
            </a:r>
          </a:p>
          <a:p>
            <a:pPr marL="0" indent="0">
              <a:buNone/>
            </a:pPr>
            <a:r>
              <a:rPr lang="en-US" sz="3000" dirty="0"/>
              <a:t>And some of the bystanders hearing it said, “Behold, he is calling Elijah.” And someone ran and filled a sponge with sour wine, put it on a reed and gave it to him to drink, saying, </a:t>
            </a:r>
            <a:r>
              <a:rPr lang="en-US" sz="3000" b="1" dirty="0">
                <a:solidFill>
                  <a:srgbClr val="FFFF00"/>
                </a:solidFill>
              </a:rPr>
              <a:t>“Wait, let us see whether Elijah will come to take him down.” </a:t>
            </a:r>
          </a:p>
        </p:txBody>
      </p:sp>
    </p:spTree>
    <p:extLst>
      <p:ext uri="{BB962C8B-B14F-4D97-AF65-F5344CB8AC3E}">
        <p14:creationId xmlns:p14="http://schemas.microsoft.com/office/powerpoint/2010/main" val="12297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15:37-39</a:t>
            </a:r>
          </a:p>
          <a:p>
            <a:pPr marL="0" indent="0">
              <a:buNone/>
            </a:pPr>
            <a:r>
              <a:rPr lang="en-US" sz="3000" dirty="0"/>
              <a:t>And Jesus uttered a loud cry and breathed his last. And the </a:t>
            </a:r>
            <a:r>
              <a:rPr lang="en-US" sz="3000" b="1" dirty="0">
                <a:solidFill>
                  <a:srgbClr val="FFFF00"/>
                </a:solidFill>
              </a:rPr>
              <a:t>curtain of the temple was torn in two</a:t>
            </a:r>
            <a:r>
              <a:rPr lang="en-US" sz="3000" dirty="0"/>
              <a:t>, from top to bottom. </a:t>
            </a:r>
            <a:r>
              <a:rPr lang="en-US" sz="3000" dirty="0">
                <a:solidFill>
                  <a:schemeClr val="bg1"/>
                </a:solidFill>
              </a:rPr>
              <a:t>And when the centurion, who stood facing him, saw that in this way he treated his last, he said, “Truly this man was the Son of God!” </a:t>
            </a:r>
            <a:endParaRPr lang="en-US" sz="3000" b="1" dirty="0">
              <a:solidFill>
                <a:schemeClr val="bg1"/>
              </a:solidFill>
            </a:endParaRPr>
          </a:p>
        </p:txBody>
      </p:sp>
    </p:spTree>
    <p:extLst>
      <p:ext uri="{BB962C8B-B14F-4D97-AF65-F5344CB8AC3E}">
        <p14:creationId xmlns:p14="http://schemas.microsoft.com/office/powerpoint/2010/main" val="24355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15:37-39</a:t>
            </a:r>
          </a:p>
          <a:p>
            <a:pPr marL="0" indent="0">
              <a:buNone/>
            </a:pPr>
            <a:r>
              <a:rPr lang="en-US" sz="3000" dirty="0">
                <a:solidFill>
                  <a:schemeClr val="bg1">
                    <a:lumMod val="65000"/>
                    <a:lumOff val="35000"/>
                  </a:schemeClr>
                </a:solidFill>
              </a:rPr>
              <a:t>And Jesus uttered a loud cry and breathed his last. And the </a:t>
            </a:r>
            <a:r>
              <a:rPr lang="en-US" sz="3000" b="1" dirty="0">
                <a:solidFill>
                  <a:schemeClr val="bg1">
                    <a:lumMod val="65000"/>
                    <a:lumOff val="35000"/>
                  </a:schemeClr>
                </a:solidFill>
              </a:rPr>
              <a:t>curtain of the temple was torn in two</a:t>
            </a:r>
            <a:r>
              <a:rPr lang="en-US" sz="3000" dirty="0">
                <a:solidFill>
                  <a:schemeClr val="bg1">
                    <a:lumMod val="65000"/>
                    <a:lumOff val="35000"/>
                  </a:schemeClr>
                </a:solidFill>
              </a:rPr>
              <a:t>, from top to bottom. </a:t>
            </a:r>
            <a:r>
              <a:rPr lang="en-US" sz="3000" dirty="0"/>
              <a:t>And when the centurion, who stood facing him, saw that in this way he treated his last, he said, </a:t>
            </a:r>
            <a:r>
              <a:rPr lang="en-US" sz="3000" b="1" dirty="0">
                <a:solidFill>
                  <a:srgbClr val="FFFF00"/>
                </a:solidFill>
              </a:rPr>
              <a:t>“Truly this man was the Son of God!” </a:t>
            </a:r>
          </a:p>
        </p:txBody>
      </p:sp>
    </p:spTree>
    <p:extLst>
      <p:ext uri="{BB962C8B-B14F-4D97-AF65-F5344CB8AC3E}">
        <p14:creationId xmlns:p14="http://schemas.microsoft.com/office/powerpoint/2010/main" val="358814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15:40-41</a:t>
            </a:r>
          </a:p>
          <a:p>
            <a:pPr marL="0" indent="0">
              <a:buNone/>
            </a:pPr>
            <a:r>
              <a:rPr lang="en-US" sz="3000" dirty="0"/>
              <a:t>There were also women looking on from a distance, among whom were Mary Magdalene, and Mary the mother of James the younger and of </a:t>
            </a:r>
            <a:r>
              <a:rPr lang="en-US" sz="3000" dirty="0" err="1"/>
              <a:t>Joses</a:t>
            </a:r>
            <a:r>
              <a:rPr lang="en-US" sz="3000" dirty="0"/>
              <a:t>, and Salome. When he was in Galilee, </a:t>
            </a:r>
            <a:r>
              <a:rPr lang="en-US" sz="3000" b="1" dirty="0">
                <a:solidFill>
                  <a:srgbClr val="FFFF00"/>
                </a:solidFill>
              </a:rPr>
              <a:t>they followed him and ministered to him</a:t>
            </a:r>
            <a:r>
              <a:rPr lang="en-US" sz="3000" dirty="0"/>
              <a:t>, and there were also many other women who came up with him to Jerusalem. </a:t>
            </a:r>
            <a:endParaRPr lang="en-US" sz="3000" b="1" dirty="0">
              <a:solidFill>
                <a:srgbClr val="FFFF00"/>
              </a:solidFill>
            </a:endParaRPr>
          </a:p>
        </p:txBody>
      </p:sp>
    </p:spTree>
    <p:extLst>
      <p:ext uri="{BB962C8B-B14F-4D97-AF65-F5344CB8AC3E}">
        <p14:creationId xmlns:p14="http://schemas.microsoft.com/office/powerpoint/2010/main" val="49931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15:21-24</a:t>
            </a:r>
          </a:p>
          <a:p>
            <a:pPr marL="0" indent="0">
              <a:buNone/>
            </a:pPr>
            <a:r>
              <a:rPr lang="en-US" sz="3000" dirty="0"/>
              <a:t>And they</a:t>
            </a:r>
            <a:r>
              <a:rPr lang="en-US" sz="3000" b="1" dirty="0"/>
              <a:t> </a:t>
            </a:r>
            <a:r>
              <a:rPr lang="en-US" sz="3000" dirty="0"/>
              <a:t>compelled</a:t>
            </a:r>
            <a:r>
              <a:rPr lang="en-US" sz="3000" b="1" dirty="0"/>
              <a:t> </a:t>
            </a:r>
            <a:r>
              <a:rPr lang="en-US" sz="3000" dirty="0"/>
              <a:t>a passerby, Simon of Cyrene, who was coming in from the country, the father of Alexander and Rufus, </a:t>
            </a:r>
            <a:r>
              <a:rPr lang="en-US" sz="3000" b="1" dirty="0">
                <a:solidFill>
                  <a:srgbClr val="FFFF00"/>
                </a:solidFill>
              </a:rPr>
              <a:t>to carry his cross</a:t>
            </a:r>
            <a:r>
              <a:rPr lang="en-US" sz="3000" dirty="0"/>
              <a:t>. </a:t>
            </a:r>
            <a:r>
              <a:rPr lang="en-US" sz="3000" dirty="0" smtClean="0">
                <a:solidFill>
                  <a:schemeClr val="bg1"/>
                </a:solidFill>
              </a:rPr>
              <a:t>And </a:t>
            </a:r>
            <a:r>
              <a:rPr lang="en-US" sz="3000" dirty="0">
                <a:solidFill>
                  <a:schemeClr val="bg1"/>
                </a:solidFill>
              </a:rPr>
              <a:t>they brought him to the place called Golgotha (which means Place of a Skull). And they offered him wine mixed with myrrh, but he did not take it. </a:t>
            </a:r>
            <a:r>
              <a:rPr lang="en-US" sz="3000" dirty="0" smtClean="0">
                <a:solidFill>
                  <a:schemeClr val="bg1"/>
                </a:solidFill>
              </a:rPr>
              <a:t>And </a:t>
            </a:r>
            <a:r>
              <a:rPr lang="en-US" sz="3000" dirty="0">
                <a:solidFill>
                  <a:schemeClr val="bg1"/>
                </a:solidFill>
              </a:rPr>
              <a:t>they crucified him and divided his garments among them, casting lots for them, to decide what each should take.</a:t>
            </a:r>
          </a:p>
        </p:txBody>
      </p:sp>
    </p:spTree>
    <p:extLst>
      <p:ext uri="{BB962C8B-B14F-4D97-AF65-F5344CB8AC3E}">
        <p14:creationId xmlns:p14="http://schemas.microsoft.com/office/powerpoint/2010/main" val="19474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15:21-24</a:t>
            </a:r>
          </a:p>
          <a:p>
            <a:pPr marL="0" indent="0">
              <a:buNone/>
            </a:pPr>
            <a:r>
              <a:rPr lang="en-US" sz="3000" dirty="0">
                <a:solidFill>
                  <a:schemeClr val="bg1">
                    <a:lumMod val="65000"/>
                    <a:lumOff val="35000"/>
                  </a:schemeClr>
                </a:solidFill>
              </a:rPr>
              <a:t>And they</a:t>
            </a:r>
            <a:r>
              <a:rPr lang="en-US" sz="3000" b="1" dirty="0">
                <a:solidFill>
                  <a:schemeClr val="bg1">
                    <a:lumMod val="65000"/>
                    <a:lumOff val="35000"/>
                  </a:schemeClr>
                </a:solidFill>
              </a:rPr>
              <a:t> </a:t>
            </a:r>
            <a:r>
              <a:rPr lang="en-US" sz="3000" dirty="0">
                <a:solidFill>
                  <a:schemeClr val="bg1">
                    <a:lumMod val="65000"/>
                    <a:lumOff val="35000"/>
                  </a:schemeClr>
                </a:solidFill>
              </a:rPr>
              <a:t>compelled</a:t>
            </a:r>
            <a:r>
              <a:rPr lang="en-US" sz="3000" b="1" dirty="0">
                <a:solidFill>
                  <a:schemeClr val="bg1">
                    <a:lumMod val="65000"/>
                    <a:lumOff val="35000"/>
                  </a:schemeClr>
                </a:solidFill>
              </a:rPr>
              <a:t> </a:t>
            </a:r>
            <a:r>
              <a:rPr lang="en-US" sz="3000" dirty="0">
                <a:solidFill>
                  <a:schemeClr val="bg1">
                    <a:lumMod val="65000"/>
                    <a:lumOff val="35000"/>
                  </a:schemeClr>
                </a:solidFill>
              </a:rPr>
              <a:t>a passerby, Simon of Cyrene, who was coming in from the country, the father of Alexander and Rufus, </a:t>
            </a:r>
            <a:r>
              <a:rPr lang="en-US" sz="3000" b="1" dirty="0">
                <a:solidFill>
                  <a:schemeClr val="bg1">
                    <a:lumMod val="65000"/>
                    <a:lumOff val="35000"/>
                  </a:schemeClr>
                </a:solidFill>
              </a:rPr>
              <a:t>to carry his cross</a:t>
            </a:r>
            <a:r>
              <a:rPr lang="en-US" sz="3000" dirty="0">
                <a:solidFill>
                  <a:schemeClr val="bg1">
                    <a:lumMod val="65000"/>
                    <a:lumOff val="35000"/>
                  </a:schemeClr>
                </a:solidFill>
              </a:rPr>
              <a:t>. </a:t>
            </a:r>
            <a:r>
              <a:rPr lang="en-US" sz="3000" dirty="0" smtClean="0">
                <a:solidFill>
                  <a:srgbClr val="FFFFFF"/>
                </a:solidFill>
              </a:rPr>
              <a:t>And </a:t>
            </a:r>
            <a:r>
              <a:rPr lang="en-US" sz="3000" dirty="0">
                <a:solidFill>
                  <a:srgbClr val="FFFFFF"/>
                </a:solidFill>
              </a:rPr>
              <a:t>they brought him to the place called Golgotha (which means Place of a Skull). And they offered him wine mixed with myrrh, </a:t>
            </a:r>
            <a:r>
              <a:rPr lang="en-US" sz="3000" b="1" dirty="0">
                <a:solidFill>
                  <a:srgbClr val="FFFF00"/>
                </a:solidFill>
              </a:rPr>
              <a:t>but he did not take it</a:t>
            </a:r>
            <a:r>
              <a:rPr lang="en-US" sz="3000" dirty="0">
                <a:solidFill>
                  <a:srgbClr val="FFFFFF"/>
                </a:solidFill>
              </a:rPr>
              <a:t>. </a:t>
            </a:r>
            <a:r>
              <a:rPr lang="en-US" sz="3000" dirty="0" smtClean="0">
                <a:solidFill>
                  <a:schemeClr val="bg1"/>
                </a:solidFill>
              </a:rPr>
              <a:t>And </a:t>
            </a:r>
            <a:r>
              <a:rPr lang="en-US" sz="3000" dirty="0">
                <a:solidFill>
                  <a:schemeClr val="bg1"/>
                </a:solidFill>
              </a:rPr>
              <a:t>they crucified him and divided his garments among them, casting lots for them, to decide what each should take.</a:t>
            </a:r>
          </a:p>
        </p:txBody>
      </p:sp>
    </p:spTree>
    <p:extLst>
      <p:ext uri="{BB962C8B-B14F-4D97-AF65-F5344CB8AC3E}">
        <p14:creationId xmlns:p14="http://schemas.microsoft.com/office/powerpoint/2010/main" val="34338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15:21-24</a:t>
            </a:r>
          </a:p>
          <a:p>
            <a:pPr marL="0" indent="0">
              <a:buNone/>
            </a:pPr>
            <a:r>
              <a:rPr lang="en-US" sz="3000" dirty="0">
                <a:solidFill>
                  <a:schemeClr val="bg1">
                    <a:lumMod val="65000"/>
                    <a:lumOff val="35000"/>
                  </a:schemeClr>
                </a:solidFill>
              </a:rPr>
              <a:t>And they</a:t>
            </a:r>
            <a:r>
              <a:rPr lang="en-US" sz="3000" b="1" dirty="0">
                <a:solidFill>
                  <a:schemeClr val="bg1">
                    <a:lumMod val="65000"/>
                    <a:lumOff val="35000"/>
                  </a:schemeClr>
                </a:solidFill>
              </a:rPr>
              <a:t> </a:t>
            </a:r>
            <a:r>
              <a:rPr lang="en-US" sz="3000" dirty="0">
                <a:solidFill>
                  <a:schemeClr val="bg1">
                    <a:lumMod val="65000"/>
                    <a:lumOff val="35000"/>
                  </a:schemeClr>
                </a:solidFill>
              </a:rPr>
              <a:t>compelled</a:t>
            </a:r>
            <a:r>
              <a:rPr lang="en-US" sz="3000" b="1" dirty="0">
                <a:solidFill>
                  <a:schemeClr val="bg1">
                    <a:lumMod val="65000"/>
                    <a:lumOff val="35000"/>
                  </a:schemeClr>
                </a:solidFill>
              </a:rPr>
              <a:t> </a:t>
            </a:r>
            <a:r>
              <a:rPr lang="en-US" sz="3000" dirty="0">
                <a:solidFill>
                  <a:schemeClr val="bg1">
                    <a:lumMod val="65000"/>
                    <a:lumOff val="35000"/>
                  </a:schemeClr>
                </a:solidFill>
              </a:rPr>
              <a:t>a passerby, Simon of Cyrene, who was coming in from the country, the father of Alexander and Rufus, </a:t>
            </a:r>
            <a:r>
              <a:rPr lang="en-US" sz="3000" b="1" dirty="0">
                <a:solidFill>
                  <a:schemeClr val="bg1">
                    <a:lumMod val="65000"/>
                    <a:lumOff val="35000"/>
                  </a:schemeClr>
                </a:solidFill>
              </a:rPr>
              <a:t>to carry his cross</a:t>
            </a:r>
            <a:r>
              <a:rPr lang="en-US" sz="3000" dirty="0">
                <a:solidFill>
                  <a:schemeClr val="bg1">
                    <a:lumMod val="65000"/>
                    <a:lumOff val="35000"/>
                  </a:schemeClr>
                </a:solidFill>
              </a:rPr>
              <a:t>. </a:t>
            </a:r>
            <a:r>
              <a:rPr lang="en-US" sz="3000" dirty="0" smtClean="0">
                <a:solidFill>
                  <a:schemeClr val="bg1">
                    <a:lumMod val="65000"/>
                    <a:lumOff val="35000"/>
                  </a:schemeClr>
                </a:solidFill>
              </a:rPr>
              <a:t>And </a:t>
            </a:r>
            <a:r>
              <a:rPr lang="en-US" sz="3000" dirty="0">
                <a:solidFill>
                  <a:schemeClr val="bg1">
                    <a:lumMod val="65000"/>
                    <a:lumOff val="35000"/>
                  </a:schemeClr>
                </a:solidFill>
              </a:rPr>
              <a:t>they brought him to the place called Golgotha (which means Place of a Skull). And they offered him wine mixed with myrrh, </a:t>
            </a:r>
            <a:r>
              <a:rPr lang="en-US" sz="3000" b="1" dirty="0">
                <a:solidFill>
                  <a:schemeClr val="bg1">
                    <a:lumMod val="65000"/>
                    <a:lumOff val="35000"/>
                  </a:schemeClr>
                </a:solidFill>
              </a:rPr>
              <a:t>but he did not take it</a:t>
            </a:r>
            <a:r>
              <a:rPr lang="en-US" sz="3000" dirty="0">
                <a:solidFill>
                  <a:schemeClr val="bg1">
                    <a:lumMod val="65000"/>
                    <a:lumOff val="35000"/>
                  </a:schemeClr>
                </a:solidFill>
              </a:rPr>
              <a:t>. </a:t>
            </a:r>
            <a:r>
              <a:rPr lang="en-US" sz="3000" dirty="0" smtClean="0"/>
              <a:t>And </a:t>
            </a:r>
            <a:r>
              <a:rPr lang="en-US" sz="3000" dirty="0"/>
              <a:t>they crucified him and </a:t>
            </a:r>
            <a:r>
              <a:rPr lang="en-US" sz="3000" b="1" dirty="0">
                <a:solidFill>
                  <a:srgbClr val="FFFF00"/>
                </a:solidFill>
              </a:rPr>
              <a:t>divided his garments </a:t>
            </a:r>
            <a:r>
              <a:rPr lang="en-US" sz="3000" dirty="0"/>
              <a:t>among them, casting lots for them, to decide what each should take.</a:t>
            </a:r>
          </a:p>
        </p:txBody>
      </p:sp>
    </p:spTree>
    <p:extLst>
      <p:ext uri="{BB962C8B-B14F-4D97-AF65-F5344CB8AC3E}">
        <p14:creationId xmlns:p14="http://schemas.microsoft.com/office/powerpoint/2010/main" val="302990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15:25-30</a:t>
            </a:r>
          </a:p>
          <a:p>
            <a:pPr marL="0" indent="0">
              <a:buNone/>
            </a:pPr>
            <a:r>
              <a:rPr lang="en-US" sz="3000" dirty="0"/>
              <a:t>And it was the third hour when they crucified him. And the inscription of the charge against him read, </a:t>
            </a:r>
            <a:r>
              <a:rPr lang="en-US" sz="3000" b="1" dirty="0">
                <a:solidFill>
                  <a:srgbClr val="FFFF00"/>
                </a:solidFill>
              </a:rPr>
              <a:t>“The King of the Jews.” </a:t>
            </a:r>
            <a:r>
              <a:rPr lang="en-US" sz="3000" dirty="0" smtClean="0">
                <a:solidFill>
                  <a:schemeClr val="bg1"/>
                </a:solidFill>
              </a:rPr>
              <a:t>And </a:t>
            </a:r>
            <a:r>
              <a:rPr lang="en-US" sz="3000" dirty="0">
                <a:solidFill>
                  <a:schemeClr val="bg1"/>
                </a:solidFill>
              </a:rPr>
              <a:t>with him they crucified two robbers, one on his right and one on his left. </a:t>
            </a:r>
            <a:r>
              <a:rPr lang="en-US" sz="3000" dirty="0" smtClean="0">
                <a:solidFill>
                  <a:schemeClr val="bg1"/>
                </a:solidFill>
              </a:rPr>
              <a:t>And </a:t>
            </a:r>
            <a:r>
              <a:rPr lang="en-US" sz="3000" dirty="0">
                <a:solidFill>
                  <a:schemeClr val="bg1"/>
                </a:solidFill>
              </a:rPr>
              <a:t>those who passed by derided him, wagging their heads and saying, “Aha! You who would destroy the temple and rebuild it in three days, save yourself, and come down from the cross!” </a:t>
            </a:r>
          </a:p>
        </p:txBody>
      </p:sp>
    </p:spTree>
    <p:extLst>
      <p:ext uri="{BB962C8B-B14F-4D97-AF65-F5344CB8AC3E}">
        <p14:creationId xmlns:p14="http://schemas.microsoft.com/office/powerpoint/2010/main" val="321548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15:25-30</a:t>
            </a:r>
          </a:p>
          <a:p>
            <a:pPr marL="0" indent="0">
              <a:buNone/>
            </a:pPr>
            <a:r>
              <a:rPr lang="en-US" sz="3000" dirty="0">
                <a:solidFill>
                  <a:schemeClr val="bg1">
                    <a:lumMod val="65000"/>
                    <a:lumOff val="35000"/>
                  </a:schemeClr>
                </a:solidFill>
              </a:rPr>
              <a:t>And it was the third hour when they crucified him. And the inscription of the charge against him read, </a:t>
            </a:r>
            <a:r>
              <a:rPr lang="en-US" sz="3000" b="1" dirty="0">
                <a:solidFill>
                  <a:schemeClr val="bg1">
                    <a:lumMod val="65000"/>
                    <a:lumOff val="35000"/>
                  </a:schemeClr>
                </a:solidFill>
              </a:rPr>
              <a:t>“The King of the Jews.” </a:t>
            </a:r>
            <a:r>
              <a:rPr lang="en-US" sz="3000" dirty="0" smtClean="0"/>
              <a:t>And </a:t>
            </a:r>
            <a:r>
              <a:rPr lang="en-US" sz="3000" dirty="0"/>
              <a:t>with him they crucified </a:t>
            </a:r>
            <a:r>
              <a:rPr lang="en-US" sz="3000" b="1" dirty="0">
                <a:solidFill>
                  <a:srgbClr val="FFFF00"/>
                </a:solidFill>
              </a:rPr>
              <a:t>two robbers</a:t>
            </a:r>
            <a:r>
              <a:rPr lang="en-US" sz="3000" dirty="0"/>
              <a:t>, one on his right and one on his left. </a:t>
            </a:r>
            <a:r>
              <a:rPr lang="en-US" sz="3000" dirty="0" smtClean="0">
                <a:solidFill>
                  <a:srgbClr val="000000"/>
                </a:solidFill>
              </a:rPr>
              <a:t>And </a:t>
            </a:r>
            <a:r>
              <a:rPr lang="en-US" sz="3000" dirty="0">
                <a:solidFill>
                  <a:srgbClr val="000000"/>
                </a:solidFill>
              </a:rPr>
              <a:t>those who passed by derided him, wagging their heads and saying, “Aha! You who would destroy the temple and rebuild it in three days, save yourself, and come down from the cross!” </a:t>
            </a:r>
          </a:p>
        </p:txBody>
      </p:sp>
    </p:spTree>
    <p:extLst>
      <p:ext uri="{BB962C8B-B14F-4D97-AF65-F5344CB8AC3E}">
        <p14:creationId xmlns:p14="http://schemas.microsoft.com/office/powerpoint/2010/main" val="405172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250673"/>
            <a:ext cx="8229600" cy="5919530"/>
          </a:xfrm>
        </p:spPr>
        <p:txBody>
          <a:bodyPr anchor="t">
            <a:normAutofit/>
          </a:bodyPr>
          <a:lstStyle/>
          <a:p>
            <a:pPr marL="0" indent="0">
              <a:buNone/>
            </a:pPr>
            <a:r>
              <a:rPr lang="en-US" b="1" dirty="0" smtClean="0">
                <a:solidFill>
                  <a:srgbClr val="FFFF00"/>
                </a:solidFill>
              </a:rPr>
              <a:t>Mark 15:25-30</a:t>
            </a:r>
          </a:p>
          <a:p>
            <a:pPr marL="0" indent="0">
              <a:buNone/>
            </a:pPr>
            <a:r>
              <a:rPr lang="en-US" sz="3000" dirty="0">
                <a:solidFill>
                  <a:schemeClr val="bg1">
                    <a:lumMod val="65000"/>
                    <a:lumOff val="35000"/>
                  </a:schemeClr>
                </a:solidFill>
              </a:rPr>
              <a:t>And it was the third hour when they crucified him. And the inscription of the charge against him read, </a:t>
            </a:r>
            <a:r>
              <a:rPr lang="en-US" sz="3000" b="1" dirty="0">
                <a:solidFill>
                  <a:schemeClr val="bg1">
                    <a:lumMod val="65000"/>
                    <a:lumOff val="35000"/>
                  </a:schemeClr>
                </a:solidFill>
              </a:rPr>
              <a:t>“The King of the Jews.” </a:t>
            </a:r>
            <a:r>
              <a:rPr lang="en-US" sz="3000" dirty="0" smtClean="0">
                <a:solidFill>
                  <a:schemeClr val="bg1">
                    <a:lumMod val="65000"/>
                    <a:lumOff val="35000"/>
                  </a:schemeClr>
                </a:solidFill>
              </a:rPr>
              <a:t>And </a:t>
            </a:r>
            <a:r>
              <a:rPr lang="en-US" sz="3000" dirty="0">
                <a:solidFill>
                  <a:schemeClr val="bg1">
                    <a:lumMod val="65000"/>
                    <a:lumOff val="35000"/>
                  </a:schemeClr>
                </a:solidFill>
              </a:rPr>
              <a:t>with him they crucified </a:t>
            </a:r>
            <a:r>
              <a:rPr lang="en-US" sz="3000" b="1" dirty="0">
                <a:solidFill>
                  <a:schemeClr val="bg1">
                    <a:lumMod val="65000"/>
                    <a:lumOff val="35000"/>
                  </a:schemeClr>
                </a:solidFill>
              </a:rPr>
              <a:t>two robbers</a:t>
            </a:r>
            <a:r>
              <a:rPr lang="en-US" sz="3000" dirty="0">
                <a:solidFill>
                  <a:schemeClr val="bg1">
                    <a:lumMod val="65000"/>
                    <a:lumOff val="35000"/>
                  </a:schemeClr>
                </a:solidFill>
              </a:rPr>
              <a:t>, one on his right and one on his left. </a:t>
            </a:r>
            <a:r>
              <a:rPr lang="en-US" sz="3000" dirty="0" smtClean="0"/>
              <a:t>And </a:t>
            </a:r>
            <a:r>
              <a:rPr lang="en-US" sz="3000" dirty="0"/>
              <a:t>those who passed by derided him, wagging their heads and saying, “Aha! You who would destroy the temple and rebuild it in three days, </a:t>
            </a:r>
            <a:r>
              <a:rPr lang="en-US" sz="3000" b="1" dirty="0">
                <a:solidFill>
                  <a:srgbClr val="FFFF00"/>
                </a:solidFill>
              </a:rPr>
              <a:t>save yourself, and come down from the cross!</a:t>
            </a:r>
            <a:r>
              <a:rPr lang="en-US" sz="3000" dirty="0"/>
              <a:t>” </a:t>
            </a:r>
          </a:p>
        </p:txBody>
      </p:sp>
    </p:spTree>
    <p:extLst>
      <p:ext uri="{BB962C8B-B14F-4D97-AF65-F5344CB8AC3E}">
        <p14:creationId xmlns:p14="http://schemas.microsoft.com/office/powerpoint/2010/main" val="122078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15:31-32</a:t>
            </a:r>
          </a:p>
          <a:p>
            <a:pPr marL="0" indent="0">
              <a:buNone/>
              <a:tabLst>
                <a:tab pos="3024188" algn="l"/>
              </a:tabLst>
            </a:pPr>
            <a:r>
              <a:rPr lang="en-US" sz="3000" dirty="0"/>
              <a:t>So also the chief priests with the scribed mocked him to one another, saying, “He saved others; he cannot save himself. </a:t>
            </a:r>
            <a:r>
              <a:rPr lang="en-US" sz="3000" b="1" dirty="0">
                <a:solidFill>
                  <a:srgbClr val="FFFF00"/>
                </a:solidFill>
              </a:rPr>
              <a:t>Let the Christ, the King of Israel, come down now from the cross that we may see and believe.</a:t>
            </a:r>
            <a:r>
              <a:rPr lang="en-US" sz="3000" dirty="0"/>
              <a:t>” Those who were crucified with him also reviled him. </a:t>
            </a:r>
          </a:p>
        </p:txBody>
      </p:sp>
    </p:spTree>
    <p:extLst>
      <p:ext uri="{BB962C8B-B14F-4D97-AF65-F5344CB8AC3E}">
        <p14:creationId xmlns:p14="http://schemas.microsoft.com/office/powerpoint/2010/main" val="251555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2658"/>
            <a:ext cx="9144000" cy="6092190"/>
          </a:xfrm>
          <a:prstGeom prst="rect">
            <a:avLst/>
          </a:prstGeom>
        </p:spPr>
      </p:pic>
      <p:sp>
        <p:nvSpPr>
          <p:cNvPr id="5" name="Content Placeholder 4"/>
          <p:cNvSpPr>
            <a:spLocks noGrp="1"/>
          </p:cNvSpPr>
          <p:nvPr>
            <p:ph idx="1"/>
          </p:nvPr>
        </p:nvSpPr>
        <p:spPr>
          <a:xfrm>
            <a:off x="457200" y="601616"/>
            <a:ext cx="8229600" cy="5568587"/>
          </a:xfrm>
        </p:spPr>
        <p:txBody>
          <a:bodyPr anchor="t">
            <a:normAutofit/>
          </a:bodyPr>
          <a:lstStyle/>
          <a:p>
            <a:pPr marL="0" indent="0">
              <a:buNone/>
            </a:pPr>
            <a:r>
              <a:rPr lang="en-US" b="1" dirty="0" smtClean="0">
                <a:solidFill>
                  <a:srgbClr val="FFFF00"/>
                </a:solidFill>
              </a:rPr>
              <a:t>Mark 15:33-34</a:t>
            </a:r>
          </a:p>
          <a:p>
            <a:pPr marL="0" indent="0">
              <a:buNone/>
            </a:pPr>
            <a:r>
              <a:rPr lang="en-US" sz="3000" dirty="0"/>
              <a:t>And when the sixth hour had come, there was </a:t>
            </a:r>
            <a:r>
              <a:rPr lang="en-US" sz="3000" b="1" dirty="0">
                <a:solidFill>
                  <a:srgbClr val="FFFF00"/>
                </a:solidFill>
              </a:rPr>
              <a:t>darkness over the whole land</a:t>
            </a:r>
            <a:r>
              <a:rPr lang="en-US" sz="3000" dirty="0"/>
              <a:t> until the ninth hour. </a:t>
            </a:r>
            <a:r>
              <a:rPr lang="en-US" sz="3000" dirty="0" smtClean="0">
                <a:solidFill>
                  <a:schemeClr val="bg1"/>
                </a:solidFill>
              </a:rPr>
              <a:t>And </a:t>
            </a:r>
            <a:r>
              <a:rPr lang="en-US" sz="3000" dirty="0">
                <a:solidFill>
                  <a:schemeClr val="bg1"/>
                </a:solidFill>
              </a:rPr>
              <a:t>at the ninth hour Jesus cried with a loud voice, “</a:t>
            </a:r>
            <a:r>
              <a:rPr lang="en-US" sz="3000" dirty="0" err="1">
                <a:solidFill>
                  <a:schemeClr val="bg1"/>
                </a:solidFill>
              </a:rPr>
              <a:t>Eloi</a:t>
            </a:r>
            <a:r>
              <a:rPr lang="en-US" sz="3000" dirty="0">
                <a:solidFill>
                  <a:schemeClr val="bg1"/>
                </a:solidFill>
              </a:rPr>
              <a:t>, </a:t>
            </a:r>
            <a:r>
              <a:rPr lang="en-US" sz="3000" dirty="0" err="1">
                <a:solidFill>
                  <a:schemeClr val="bg1"/>
                </a:solidFill>
              </a:rPr>
              <a:t>Eloi</a:t>
            </a:r>
            <a:r>
              <a:rPr lang="en-US" sz="3000" dirty="0">
                <a:solidFill>
                  <a:schemeClr val="bg1"/>
                </a:solidFill>
              </a:rPr>
              <a:t>, </a:t>
            </a:r>
            <a:r>
              <a:rPr lang="en-US" sz="3000" dirty="0" err="1">
                <a:solidFill>
                  <a:schemeClr val="bg1"/>
                </a:solidFill>
              </a:rPr>
              <a:t>lema</a:t>
            </a:r>
            <a:r>
              <a:rPr lang="en-US" sz="3000" dirty="0">
                <a:solidFill>
                  <a:schemeClr val="bg1"/>
                </a:solidFill>
              </a:rPr>
              <a:t> </a:t>
            </a:r>
            <a:r>
              <a:rPr lang="en-US" sz="3000" dirty="0" err="1">
                <a:solidFill>
                  <a:schemeClr val="bg1"/>
                </a:solidFill>
              </a:rPr>
              <a:t>sabachthani</a:t>
            </a:r>
            <a:r>
              <a:rPr lang="en-US" sz="3000" dirty="0">
                <a:solidFill>
                  <a:schemeClr val="bg1"/>
                </a:solidFill>
              </a:rPr>
              <a:t>?” which means, “My God, my God, why have you forsaken me?</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14684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40099</TotalTime>
  <Words>954</Words>
  <Application>Microsoft Office PowerPoint</Application>
  <PresentationFormat>On-screen Show (4:3)</PresentationFormat>
  <Paragraphs>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Northwood2</cp:lastModifiedBy>
  <cp:revision>324</cp:revision>
  <dcterms:created xsi:type="dcterms:W3CDTF">2015-10-29T03:17:02Z</dcterms:created>
  <dcterms:modified xsi:type="dcterms:W3CDTF">2018-12-23T14:43:24Z</dcterms:modified>
</cp:coreProperties>
</file>