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1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9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5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209BE-6553-43E2-8F2C-D5CBFBAAE53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2ECB-CF22-4976-9C32-EFEBB01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3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6" y="-4916"/>
            <a:ext cx="9144115" cy="68629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hallow focus photography of sun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" y="152400"/>
            <a:ext cx="9753485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981200"/>
            <a:ext cx="7848600" cy="19812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Seasons of Life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Summer (Young Adult – 20-40)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6" y="-4916"/>
            <a:ext cx="9144115" cy="68629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7800"/>
            <a:ext cx="9755188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81000"/>
            <a:ext cx="8534400" cy="5715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Summer Season – Age 20-40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Theme: IDENTITY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Key to stage: Perfecting your skill set &amp; distinguishing your expertise in some area of life that contributes to the good of society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Key questions for your 20’s: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What do I want out of life?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Where will I distinguish myself professionally?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How am I different from my parents?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What do I really believe?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Around what person or conviction will I organize my life?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Key questions for your 30s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How do I prioritize the demands made on my life?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Have I allowed enough time for a vibrant spiritual life and authentic relationships?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6" y="-4916"/>
            <a:ext cx="9144115" cy="68629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7800"/>
            <a:ext cx="9755188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81000"/>
            <a:ext cx="8534400" cy="5715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Summer Season – Age 20-40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Theme: SETTING THE FOUNDATION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Key to stage: Building the appropriate spiritual, family, professional habits that will carry through remainder of adulthood.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Key questions: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Who/what do I want to be?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actions do I need to start/continue in order to become the person I want to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6" y="-4916"/>
            <a:ext cx="9144115" cy="68629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7800"/>
            <a:ext cx="9755188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81000"/>
            <a:ext cx="8534400" cy="5715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Opportunities/Advantages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Fresh Start – In Relationships with: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Friends/Co-workers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Spouse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Children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Peak of energy, health, confidence, etc.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Willing/able to take risks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Form healthy lifelong habits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Ability to influence/impact younger Christians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6" y="-4916"/>
            <a:ext cx="9144115" cy="68629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7800"/>
            <a:ext cx="9755188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81000"/>
            <a:ext cx="8534400" cy="5715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Risks/Disadvantages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DISTRACTIONS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Worldliness/Materialism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Pursuit of further education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Building Career/Financial Foundation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Job Stresses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Building New Family Unit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Developing independence from parents (emotional &amp; financial)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Having kids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Spousal Neglect</a:t>
            </a:r>
          </a:p>
          <a:p>
            <a:pPr lvl="3"/>
            <a:r>
              <a:rPr lang="en-US" dirty="0" err="1" smtClean="0">
                <a:solidFill>
                  <a:schemeClr val="bg1"/>
                </a:solidFill>
              </a:rPr>
              <a:t>Overcommitment</a:t>
            </a:r>
            <a:r>
              <a:rPr lang="en-US" dirty="0" smtClean="0">
                <a:solidFill>
                  <a:schemeClr val="bg1"/>
                </a:solidFill>
              </a:rPr>
              <a:t>/overscheduling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Self-dependence/overconfidence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Neglecting relationship with God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Not trusting in &amp; relying on God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247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Seasons of Life Summer (Young Adult – 20-40)</vt:lpstr>
      <vt:lpstr>Summer Season – Age 20-40</vt:lpstr>
      <vt:lpstr>Summer Season – Age 20-40</vt:lpstr>
      <vt:lpstr>Opportunities/Advantages</vt:lpstr>
      <vt:lpstr>Risks/Disadvantages</vt:lpstr>
    </vt:vector>
  </TitlesOfParts>
  <Company>Cigna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of Life Summer (Young Adult)</dc:title>
  <dc:creator>Sullivan, John A (Adam)      790</dc:creator>
  <cp:lastModifiedBy>Northwood2</cp:lastModifiedBy>
  <cp:revision>15</cp:revision>
  <dcterms:created xsi:type="dcterms:W3CDTF">2018-09-12T19:52:51Z</dcterms:created>
  <dcterms:modified xsi:type="dcterms:W3CDTF">2019-01-18T15:33:14Z</dcterms:modified>
</cp:coreProperties>
</file>