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8" r:id="rId5"/>
    <p:sldId id="259"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320"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393415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271042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1282164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32E423C-5BBD-4BE0-BD83-B8C4E2EC5CA7}" type="datetimeFigureOut">
              <a:rPr lang="en-US" smtClean="0"/>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32E423C-5BBD-4BE0-BD83-B8C4E2EC5CA7}" type="datetimeFigureOut">
              <a:rPr lang="en-US" smtClean="0"/>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E423C-5BBD-4BE0-BD83-B8C4E2EC5CA7}" type="datetimeFigureOut">
              <a:rPr lang="en-US" smtClean="0"/>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3967067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E423C-5BBD-4BE0-BD83-B8C4E2EC5CA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234153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260068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2E423C-5BBD-4BE0-BD83-B8C4E2EC5CA7}" type="datetimeFigureOut">
              <a:rPr lang="en-US" smtClean="0"/>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21245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E423C-5BBD-4BE0-BD83-B8C4E2EC5CA7}" type="datetimeFigureOut">
              <a:rPr lang="en-US" smtClean="0"/>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335460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E423C-5BBD-4BE0-BD83-B8C4E2EC5CA7}" type="datetimeFigureOut">
              <a:rPr lang="en-US" smtClean="0"/>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97676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36592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423C-5BBD-4BE0-BD83-B8C4E2EC5CA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B7B9F-8E10-43F4-BACC-F610D3157D8E}" type="slidenum">
              <a:rPr lang="en-US" smtClean="0"/>
              <a:t>‹#›</a:t>
            </a:fld>
            <a:endParaRPr lang="en-US"/>
          </a:p>
        </p:txBody>
      </p:sp>
    </p:spTree>
    <p:extLst>
      <p:ext uri="{BB962C8B-B14F-4D97-AF65-F5344CB8AC3E}">
        <p14:creationId xmlns:p14="http://schemas.microsoft.com/office/powerpoint/2010/main" val="4228455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E423C-5BBD-4BE0-BD83-B8C4E2EC5CA7}" type="datetimeFigureOut">
              <a:rPr lang="en-US" smtClean="0"/>
              <a:t>1/18/19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B7B9F-8E10-43F4-BACC-F610D3157D8E}" type="slidenum">
              <a:rPr lang="en-US" smtClean="0"/>
              <a:t>‹#›</a:t>
            </a:fld>
            <a:endParaRPr lang="en-US"/>
          </a:p>
        </p:txBody>
      </p:sp>
    </p:spTree>
    <p:extLst>
      <p:ext uri="{BB962C8B-B14F-4D97-AF65-F5344CB8AC3E}">
        <p14:creationId xmlns:p14="http://schemas.microsoft.com/office/powerpoint/2010/main" val="878526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32E423C-5BBD-4BE0-BD83-B8C4E2EC5CA7}" type="datetimeFigureOut">
              <a:rPr lang="en-US" smtClean="0"/>
              <a:t>1/18/19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F0B7B9F-8E10-43F4-BACC-F610D3157D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772400" cy="1470025"/>
          </a:xfrm>
        </p:spPr>
        <p:txBody>
          <a:bodyPr>
            <a:normAutofit/>
          </a:bodyPr>
          <a:lstStyle/>
          <a:p>
            <a:r>
              <a:rPr lang="en-US" sz="7200" b="1" dirty="0" smtClean="0">
                <a:effectLst>
                  <a:outerShdw blurRad="38100" dist="38100" dir="2700000" algn="tl">
                    <a:srgbClr val="000000">
                      <a:alpha val="43137"/>
                    </a:srgbClr>
                  </a:outerShdw>
                </a:effectLst>
                <a:latin typeface="American Typewriter"/>
                <a:cs typeface="American Typewriter"/>
              </a:rPr>
              <a:t>Seasons</a:t>
            </a:r>
            <a:r>
              <a:rPr lang="en-US" sz="7200" dirty="0" smtClean="0">
                <a:effectLst>
                  <a:outerShdw blurRad="38100" dist="38100" dir="2700000" algn="tl">
                    <a:srgbClr val="000000">
                      <a:alpha val="43137"/>
                    </a:srgbClr>
                  </a:outerShdw>
                </a:effectLst>
                <a:latin typeface="American Typewriter Condensed"/>
                <a:cs typeface="American Typewriter Condensed"/>
              </a:rPr>
              <a:t> </a:t>
            </a:r>
            <a:r>
              <a:rPr lang="en-US" sz="7200" b="1" dirty="0" smtClean="0">
                <a:effectLst>
                  <a:outerShdw blurRad="38100" dist="38100" dir="2700000" algn="tl">
                    <a:srgbClr val="000000">
                      <a:alpha val="43137"/>
                    </a:srgbClr>
                  </a:outerShdw>
                </a:effectLst>
                <a:latin typeface="American Typewriter"/>
                <a:cs typeface="American Typewriter"/>
              </a:rPr>
              <a:t>of Life</a:t>
            </a:r>
            <a:endParaRPr lang="en-US" sz="7200" b="1" dirty="0">
              <a:effectLst>
                <a:outerShdw blurRad="38100" dist="38100" dir="2700000" algn="tl">
                  <a:srgbClr val="000000">
                    <a:alpha val="43137"/>
                  </a:srgbClr>
                </a:outerShdw>
              </a:effectLst>
              <a:latin typeface="American Typewriter"/>
              <a:cs typeface="American Typewriter"/>
            </a:endParaRPr>
          </a:p>
        </p:txBody>
      </p:sp>
      <p:sp>
        <p:nvSpPr>
          <p:cNvPr id="3" name="Subtitle 2"/>
          <p:cNvSpPr>
            <a:spLocks noGrp="1"/>
          </p:cNvSpPr>
          <p:nvPr>
            <p:ph type="subTitle" idx="1"/>
          </p:nvPr>
        </p:nvSpPr>
        <p:spPr>
          <a:xfrm>
            <a:off x="1371600" y="3733800"/>
            <a:ext cx="6400800" cy="1905000"/>
          </a:xfrm>
        </p:spPr>
        <p:txBody>
          <a:bodyPr>
            <a:noAutofit/>
          </a:bodyPr>
          <a:lstStyle/>
          <a:p>
            <a:r>
              <a:rPr lang="en-US" sz="5400" b="1" dirty="0" smtClean="0">
                <a:solidFill>
                  <a:schemeClr val="tx1">
                    <a:lumMod val="85000"/>
                    <a:lumOff val="15000"/>
                  </a:schemeClr>
                </a:solidFill>
                <a:latin typeface="American Typewriter"/>
                <a:cs typeface="American Typewriter"/>
              </a:rPr>
              <a:t>The Days of our Youth</a:t>
            </a:r>
            <a:endParaRPr lang="en-US" sz="5400" b="1" dirty="0">
              <a:solidFill>
                <a:schemeClr val="tx1">
                  <a:lumMod val="85000"/>
                  <a:lumOff val="15000"/>
                </a:schemeClr>
              </a:solidFill>
              <a:latin typeface="American Typewriter"/>
              <a:cs typeface="American Typewriter"/>
            </a:endParaRPr>
          </a:p>
        </p:txBody>
      </p:sp>
    </p:spTree>
    <p:extLst>
      <p:ext uri="{BB962C8B-B14F-4D97-AF65-F5344CB8AC3E}">
        <p14:creationId xmlns:p14="http://schemas.microsoft.com/office/powerpoint/2010/main" val="30820662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514600"/>
            <a:ext cx="8229600" cy="2286000"/>
          </a:xfrm>
        </p:spPr>
        <p:txBody>
          <a:bodyPr>
            <a:noAutofit/>
          </a:bodyPr>
          <a:lstStyle/>
          <a:p>
            <a:r>
              <a:rPr lang="en-US" sz="4800" b="1" dirty="0" smtClean="0">
                <a:effectLst>
                  <a:outerShdw blurRad="38100" dist="38100" dir="2700000" algn="tl">
                    <a:srgbClr val="000000">
                      <a:alpha val="43137"/>
                    </a:srgbClr>
                  </a:outerShdw>
                </a:effectLst>
                <a:latin typeface="+mn-lt"/>
              </a:rPr>
              <a:t>“</a:t>
            </a:r>
            <a:r>
              <a:rPr lang="en-US" sz="4800" b="1" dirty="0" smtClean="0">
                <a:effectLst>
                  <a:outerShdw blurRad="38100" dist="38100" dir="2700000" algn="tl">
                    <a:srgbClr val="000000">
                      <a:alpha val="43137"/>
                    </a:srgbClr>
                  </a:outerShdw>
                </a:effectLst>
                <a:latin typeface="+mn-lt"/>
                <a:cs typeface="American Typewriter"/>
              </a:rPr>
              <a:t>The Truth is, once you learn how to die, you learn how to live”</a:t>
            </a:r>
            <a:endParaRPr lang="en-US" sz="4800" b="1" dirty="0">
              <a:effectLst>
                <a:outerShdw blurRad="38100" dist="38100" dir="2700000" algn="tl">
                  <a:srgbClr val="000000">
                    <a:alpha val="43137"/>
                  </a:srgbClr>
                </a:outerShdw>
              </a:effectLst>
              <a:latin typeface="+mn-lt"/>
              <a:cs typeface="American Typewriter"/>
            </a:endParaRPr>
          </a:p>
        </p:txBody>
      </p:sp>
      <p:sp>
        <p:nvSpPr>
          <p:cNvPr id="9" name="Subtitle 8"/>
          <p:cNvSpPr>
            <a:spLocks noGrp="1"/>
          </p:cNvSpPr>
          <p:nvPr>
            <p:ph type="subTitle" idx="1"/>
          </p:nvPr>
        </p:nvSpPr>
        <p:spPr>
          <a:xfrm>
            <a:off x="1447800" y="4800600"/>
            <a:ext cx="6324600" cy="685800"/>
          </a:xfrm>
        </p:spPr>
        <p:txBody>
          <a:bodyPr>
            <a:normAutofit fontScale="25000" lnSpcReduction="20000"/>
          </a:bodyPr>
          <a:lstStyle/>
          <a:p>
            <a:endParaRPr lang="en-US" b="1" dirty="0" smtClean="0">
              <a:solidFill>
                <a:schemeClr val="tx1">
                  <a:lumMod val="75000"/>
                  <a:lumOff val="25000"/>
                </a:schemeClr>
              </a:solidFill>
              <a:latin typeface="American Typewriter"/>
              <a:cs typeface="American Typewriter"/>
            </a:endParaRPr>
          </a:p>
          <a:p>
            <a:endParaRPr lang="en-US" b="1" dirty="0">
              <a:solidFill>
                <a:schemeClr val="tx1">
                  <a:lumMod val="75000"/>
                  <a:lumOff val="25000"/>
                </a:schemeClr>
              </a:solidFill>
              <a:latin typeface="American Typewriter"/>
              <a:cs typeface="American Typewriter"/>
            </a:endParaRPr>
          </a:p>
          <a:p>
            <a:r>
              <a:rPr lang="en-US" sz="11200" b="1" dirty="0" err="1" smtClean="0">
                <a:solidFill>
                  <a:schemeClr val="tx1">
                    <a:lumMod val="75000"/>
                    <a:lumOff val="25000"/>
                  </a:schemeClr>
                </a:solidFill>
                <a:cs typeface="American Typewriter"/>
              </a:rPr>
              <a:t>Ecc</a:t>
            </a:r>
            <a:r>
              <a:rPr lang="en-US" sz="11200" b="1" dirty="0" smtClean="0">
                <a:solidFill>
                  <a:schemeClr val="tx1">
                    <a:lumMod val="75000"/>
                    <a:lumOff val="25000"/>
                  </a:schemeClr>
                </a:solidFill>
                <a:cs typeface="American Typewriter"/>
              </a:rPr>
              <a:t>. 7:2</a:t>
            </a:r>
            <a:endParaRPr lang="en-US" sz="11200" b="1" dirty="0">
              <a:solidFill>
                <a:schemeClr val="tx1">
                  <a:lumMod val="75000"/>
                  <a:lumOff val="25000"/>
                </a:schemeClr>
              </a:solidFill>
              <a:cs typeface="American Typewriter"/>
            </a:endParaRPr>
          </a:p>
        </p:txBody>
      </p:sp>
    </p:spTree>
    <p:extLst>
      <p:ext uri="{BB962C8B-B14F-4D97-AF65-F5344CB8AC3E}">
        <p14:creationId xmlns:p14="http://schemas.microsoft.com/office/powerpoint/2010/main" val="26707784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Satan will offer short cuts to happiness. BEWARE!</a:t>
            </a:r>
            <a:endParaRPr lang="en-US" sz="36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a:t>8 Again, the devil took him to a very high mountain and showed him all the kingdoms of the world and their glory.</a:t>
            </a:r>
          </a:p>
          <a:p>
            <a:pPr marL="0" indent="0">
              <a:buNone/>
            </a:pPr>
            <a:r>
              <a:rPr lang="en-US" sz="3900" dirty="0"/>
              <a:t>9 And he said to him, “all these I will give you, if you will fall down and worship me.”</a:t>
            </a:r>
          </a:p>
          <a:p>
            <a:pPr marL="0" indent="0" algn="ctr">
              <a:buNone/>
            </a:pPr>
            <a:r>
              <a:rPr lang="en-US" sz="3000" dirty="0"/>
              <a:t>Matthew 4:8-9</a:t>
            </a:r>
          </a:p>
          <a:p>
            <a:pPr marL="0" indent="0">
              <a:buNone/>
            </a:pPr>
            <a:endParaRPr lang="en-US" sz="3600" dirty="0"/>
          </a:p>
        </p:txBody>
      </p:sp>
    </p:spTree>
    <p:extLst>
      <p:ext uri="{BB962C8B-B14F-4D97-AF65-F5344CB8AC3E}">
        <p14:creationId xmlns:p14="http://schemas.microsoft.com/office/powerpoint/2010/main" val="3071034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b="1" dirty="0" smtClean="0">
                <a:latin typeface="+mn-lt"/>
              </a:rPr>
              <a:t>“</a:t>
            </a:r>
            <a:r>
              <a:rPr lang="en-US" sz="3600" b="1" dirty="0" smtClean="0">
                <a:latin typeface="+mn-lt"/>
                <a:cs typeface="American Typewriter"/>
              </a:rPr>
              <a:t>Don’t cling to things because everything is impermanent.”</a:t>
            </a:r>
            <a:endParaRPr lang="en-US" sz="3600" b="1" dirty="0">
              <a:latin typeface="+mn-lt"/>
              <a:cs typeface="American Typewriter"/>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a:cs typeface="American Typewriter"/>
              </a:rPr>
              <a:t>Money is not a substitute for tenderness, and power is not a substitute for tenderness. I can tell you, as I’m sitting here dying, when you most need it, neither money nor power will give you the feeling you’re looking for, no matter how much of them you have.”</a:t>
            </a:r>
          </a:p>
          <a:p>
            <a:pPr marL="0" indent="0">
              <a:buNone/>
            </a:pPr>
            <a:r>
              <a:rPr lang="en-US" sz="2800" dirty="0" smtClean="0"/>
              <a:t>“---Mitch </a:t>
            </a:r>
            <a:r>
              <a:rPr lang="en-US" sz="2800" dirty="0" err="1" smtClean="0"/>
              <a:t>Albom</a:t>
            </a:r>
            <a:r>
              <a:rPr lang="en-US" sz="2800" dirty="0" smtClean="0"/>
              <a:t>, </a:t>
            </a:r>
            <a:r>
              <a:rPr lang="en-US" sz="2800" u="sng" dirty="0" smtClean="0"/>
              <a:t>Tuesdays with </a:t>
            </a:r>
            <a:r>
              <a:rPr lang="en-US" sz="2800" u="sng" dirty="0" err="1" smtClean="0"/>
              <a:t>Morrie</a:t>
            </a:r>
            <a:endParaRPr lang="en-US" sz="2800" dirty="0"/>
          </a:p>
        </p:txBody>
      </p:sp>
    </p:spTree>
    <p:extLst>
      <p:ext uri="{BB962C8B-B14F-4D97-AF65-F5344CB8AC3E}">
        <p14:creationId xmlns:p14="http://schemas.microsoft.com/office/powerpoint/2010/main" val="7305735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4525963"/>
          </a:xfrm>
        </p:spPr>
        <p:txBody>
          <a:bodyPr>
            <a:normAutofit fontScale="47500" lnSpcReduction="20000"/>
          </a:bodyPr>
          <a:lstStyle/>
          <a:p>
            <a:pPr marL="0" indent="0">
              <a:buNone/>
            </a:pPr>
            <a:r>
              <a:rPr lang="en-US" sz="6500" dirty="0" smtClean="0">
                <a:cs typeface="Abadi MT Condensed Extra Bold"/>
              </a:rPr>
              <a:t>5The </a:t>
            </a:r>
            <a:r>
              <a:rPr lang="en-US" sz="6500" dirty="0">
                <a:cs typeface="Abadi MT Condensed Extra Bold"/>
              </a:rPr>
              <a:t>aim of our charge is love that issues from a pure heart and a good conscience and a sincere faith</a:t>
            </a:r>
            <a:r>
              <a:rPr lang="en-US" sz="6500" dirty="0" smtClean="0">
                <a:cs typeface="Abadi MT Condensed Extra Bold"/>
              </a:rPr>
              <a:t>. </a:t>
            </a:r>
            <a:endParaRPr lang="en-US" sz="6500" dirty="0">
              <a:cs typeface="Abadi MT Condensed Extra Bold"/>
            </a:endParaRPr>
          </a:p>
          <a:p>
            <a:pPr marL="0" indent="0">
              <a:buNone/>
            </a:pPr>
            <a:r>
              <a:rPr lang="en-US" sz="6500" dirty="0" smtClean="0">
                <a:cs typeface="Abadi MT Condensed Extra Bold"/>
              </a:rPr>
              <a:t>6 Certain persons, by swerving from these, have wandered away into vain discussion,</a:t>
            </a:r>
          </a:p>
          <a:p>
            <a:pPr marL="0" indent="0">
              <a:buNone/>
            </a:pPr>
            <a:r>
              <a:rPr lang="en-US" sz="6500" dirty="0" smtClean="0">
                <a:cs typeface="Abadi MT Condensed Extra Bold"/>
              </a:rPr>
              <a:t>7 desiring </a:t>
            </a:r>
            <a:r>
              <a:rPr lang="en-US" sz="6500" dirty="0">
                <a:cs typeface="Abadi MT Condensed Extra Bold"/>
              </a:rPr>
              <a:t>to be teachers of the </a:t>
            </a:r>
            <a:r>
              <a:rPr lang="en-US" sz="6500" dirty="0" smtClean="0">
                <a:cs typeface="Abadi MT Condensed Extra Bold"/>
              </a:rPr>
              <a:t>law, </a:t>
            </a:r>
            <a:r>
              <a:rPr lang="en-US" sz="6500" dirty="0">
                <a:cs typeface="Abadi MT Condensed Extra Bold"/>
              </a:rPr>
              <a:t>without understanding either what they are saying or the things about which they make confident assertions.</a:t>
            </a:r>
          </a:p>
          <a:p>
            <a:pPr marL="0" indent="0" algn="ctr">
              <a:buNone/>
            </a:pPr>
            <a:r>
              <a:rPr lang="en-US" sz="3500" dirty="0">
                <a:cs typeface="Abadi MT Condensed Extra Bold"/>
              </a:rPr>
              <a:t>I Tim 1:5-7</a:t>
            </a:r>
          </a:p>
          <a:p>
            <a:pPr marL="0" indent="0" algn="ctr">
              <a:buNone/>
            </a:pPr>
            <a:endParaRPr lang="en-US" b="1" dirty="0">
              <a:latin typeface="American Typewriter"/>
              <a:cs typeface="American Typewriter"/>
            </a:endParaRPr>
          </a:p>
        </p:txBody>
      </p:sp>
      <p:sp>
        <p:nvSpPr>
          <p:cNvPr id="4" name="TextBox 3"/>
          <p:cNvSpPr txBox="1"/>
          <p:nvPr/>
        </p:nvSpPr>
        <p:spPr>
          <a:xfrm>
            <a:off x="685800" y="914400"/>
            <a:ext cx="7848600" cy="646331"/>
          </a:xfrm>
          <a:prstGeom prst="rect">
            <a:avLst/>
          </a:prstGeom>
          <a:noFill/>
          <a:ln>
            <a:noFill/>
          </a:ln>
        </p:spPr>
        <p:txBody>
          <a:bodyPr wrap="square" rtlCol="0">
            <a:spAutoFit/>
          </a:bodyPr>
          <a:lstStyle/>
          <a:p>
            <a:pPr algn="ctr"/>
            <a:r>
              <a:rPr lang="en-US" sz="3600" b="1" dirty="0" smtClean="0">
                <a:solidFill>
                  <a:schemeClr val="accent1"/>
                </a:solidFill>
                <a:latin typeface="+mj-lt"/>
              </a:rPr>
              <a:t>Desire</a:t>
            </a:r>
            <a:r>
              <a:rPr lang="en-US" sz="3600" b="1" dirty="0" smtClean="0">
                <a:solidFill>
                  <a:srgbClr val="3366FF"/>
                </a:solidFill>
                <a:latin typeface="+mj-lt"/>
              </a:rPr>
              <a:t> </a:t>
            </a:r>
            <a:r>
              <a:rPr lang="en-US" sz="3600" b="1" dirty="0" smtClean="0">
                <a:solidFill>
                  <a:srgbClr val="2C7C9F"/>
                </a:solidFill>
                <a:latin typeface="+mj-lt"/>
              </a:rPr>
              <a:t>for respect can be a trap</a:t>
            </a:r>
            <a:r>
              <a:rPr lang="en-US" sz="3600" dirty="0" smtClean="0">
                <a:solidFill>
                  <a:srgbClr val="2C7C9F"/>
                </a:solidFill>
                <a:latin typeface="+mj-lt"/>
              </a:rPr>
              <a:t>.</a:t>
            </a:r>
            <a:endParaRPr lang="en-US" sz="3600" dirty="0">
              <a:solidFill>
                <a:srgbClr val="2C7C9F"/>
              </a:solidFill>
              <a:latin typeface="+mj-lt"/>
            </a:endParaRPr>
          </a:p>
        </p:txBody>
      </p:sp>
    </p:spTree>
    <p:extLst>
      <p:ext uri="{BB962C8B-B14F-4D97-AF65-F5344CB8AC3E}">
        <p14:creationId xmlns:p14="http://schemas.microsoft.com/office/powerpoint/2010/main" val="31120596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25963"/>
          </a:xfrm>
        </p:spPr>
        <p:txBody>
          <a:bodyPr>
            <a:normAutofit fontScale="92500" lnSpcReduction="10000"/>
          </a:bodyPr>
          <a:lstStyle/>
          <a:p>
            <a:pPr marL="0" indent="0">
              <a:buNone/>
            </a:pPr>
            <a:r>
              <a:rPr lang="en-US" sz="3600" dirty="0" smtClean="0">
                <a:cs typeface="Abadi MT Condensed Extra Bold"/>
              </a:rPr>
              <a:t>8 Hear, my son, your father’s instruction, and forsake not your mother’s teaching,</a:t>
            </a:r>
          </a:p>
          <a:p>
            <a:pPr marL="0" indent="0">
              <a:buNone/>
            </a:pPr>
            <a:r>
              <a:rPr lang="en-US" sz="3600" dirty="0" smtClean="0">
                <a:cs typeface="Abadi MT Condensed Extra Bold"/>
              </a:rPr>
              <a:t>9 for they are a graceful garland for your head and pendants for your neck.</a:t>
            </a:r>
          </a:p>
          <a:p>
            <a:pPr marL="0" indent="0">
              <a:buNone/>
            </a:pPr>
            <a:r>
              <a:rPr lang="en-US" sz="3600" dirty="0" smtClean="0">
                <a:cs typeface="Abadi MT Condensed Extra Bold"/>
              </a:rPr>
              <a:t>10 My son, if sinners entice you, do not consent.</a:t>
            </a:r>
          </a:p>
          <a:p>
            <a:pPr marL="0" indent="0" algn="ctr">
              <a:buNone/>
            </a:pPr>
            <a:r>
              <a:rPr lang="en-US" sz="2800" dirty="0" smtClean="0">
                <a:cs typeface="Abadi MT Condensed Extra Bold"/>
              </a:rPr>
              <a:t>Proverbs 1:8-10</a:t>
            </a:r>
            <a:endParaRPr lang="en-US" sz="2800" dirty="0">
              <a:cs typeface="Abadi MT Condensed Extra Bold"/>
            </a:endParaRPr>
          </a:p>
        </p:txBody>
      </p:sp>
      <p:sp>
        <p:nvSpPr>
          <p:cNvPr id="5" name="TextBox 4"/>
          <p:cNvSpPr txBox="1"/>
          <p:nvPr/>
        </p:nvSpPr>
        <p:spPr>
          <a:xfrm>
            <a:off x="762000" y="381000"/>
            <a:ext cx="7696200" cy="1200329"/>
          </a:xfrm>
          <a:prstGeom prst="rect">
            <a:avLst/>
          </a:prstGeom>
          <a:noFill/>
        </p:spPr>
        <p:txBody>
          <a:bodyPr wrap="square" rtlCol="0">
            <a:spAutoFit/>
          </a:bodyPr>
          <a:lstStyle/>
          <a:p>
            <a:pPr algn="ctr"/>
            <a:r>
              <a:rPr lang="en-US" sz="3600" b="1" dirty="0" smtClean="0">
                <a:solidFill>
                  <a:srgbClr val="2C7C9F"/>
                </a:solidFill>
              </a:rPr>
              <a:t>We do not have to gain wisdom from “hard knocks.”</a:t>
            </a:r>
            <a:endParaRPr lang="en-US" sz="3600" b="1" dirty="0">
              <a:solidFill>
                <a:srgbClr val="2C7C9F"/>
              </a:solidFill>
            </a:endParaRPr>
          </a:p>
        </p:txBody>
      </p:sp>
    </p:spTree>
    <p:extLst>
      <p:ext uri="{BB962C8B-B14F-4D97-AF65-F5344CB8AC3E}">
        <p14:creationId xmlns:p14="http://schemas.microsoft.com/office/powerpoint/2010/main" val="1195904230"/>
      </p:ext>
    </p:extLst>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440</TotalTime>
  <Words>319</Words>
  <Application>Microsoft Macintosh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Breeze</vt:lpstr>
      <vt:lpstr>Seasons of Life</vt:lpstr>
      <vt:lpstr>“The Truth is, once you learn how to die, you learn how to live”</vt:lpstr>
      <vt:lpstr>Satan will offer short cuts to happiness. BEWARE!</vt:lpstr>
      <vt:lpstr>“Don’t cling to things because everything is impermanent.”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Seasons of Life</dc:title>
  <dc:creator>Teacher</dc:creator>
  <cp:lastModifiedBy>hank allen</cp:lastModifiedBy>
  <cp:revision>17</cp:revision>
  <dcterms:created xsi:type="dcterms:W3CDTF">2019-01-17T23:36:27Z</dcterms:created>
  <dcterms:modified xsi:type="dcterms:W3CDTF">2019-01-18T22:45:27Z</dcterms:modified>
</cp:coreProperties>
</file>