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5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1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1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53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7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62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363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75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62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06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75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94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32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3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5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7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2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0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7671-3607-4484-9AFD-4061D672ACF0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6F95-906E-4AEB-9753-5FB4C876F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C7E76C4-2B94-624F-A056-C3D7AD1AEB8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2/16/2019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F0A81B3-37E4-0244-A3AE-03B4261A408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98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24000" y="850901"/>
            <a:ext cx="9144000" cy="51515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9771" y="1925291"/>
            <a:ext cx="64835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lang="en-US" sz="7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</a:t>
            </a:r>
            <a:r>
              <a:rPr kumimoji="0" lang="en-US" sz="76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7600" b="1" i="0" u="none" strike="noStrike" kern="1200" cap="none" spc="1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9771" y="3155901"/>
            <a:ext cx="6483503" cy="1666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12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</a:t>
            </a:r>
            <a:r>
              <a:rPr kumimoji="0" lang="en-US" sz="5200" b="0" i="0" u="none" strike="noStrike" kern="1200" cap="none" spc="12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OJOURNERS  &amp; </a:t>
            </a:r>
            <a:r>
              <a:rPr kumimoji="0" lang="en-US" sz="7200" b="0" i="0" u="none" strike="noStrike" kern="1200" cap="none" spc="12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E</a:t>
            </a:r>
            <a:r>
              <a:rPr kumimoji="0" lang="en-US" sz="5200" b="0" i="0" u="none" strike="noStrike" kern="1200" cap="none" spc="12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XILES</a:t>
            </a:r>
          </a:p>
        </p:txBody>
      </p:sp>
      <p:sp>
        <p:nvSpPr>
          <p:cNvPr id="8" name="Half Frame 7"/>
          <p:cNvSpPr/>
          <p:nvPr/>
        </p:nvSpPr>
        <p:spPr>
          <a:xfrm>
            <a:off x="2627628" y="1556615"/>
            <a:ext cx="1668419" cy="1667561"/>
          </a:xfrm>
          <a:prstGeom prst="halfFrame">
            <a:avLst>
              <a:gd name="adj1" fmla="val 2453"/>
              <a:gd name="adj2" fmla="val 2451"/>
            </a:avLst>
          </a:prstGeom>
          <a:solidFill>
            <a:srgbClr val="6E50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850900"/>
            <a:ext cx="9144000" cy="0"/>
          </a:xfrm>
          <a:prstGeom prst="line">
            <a:avLst/>
          </a:prstGeom>
          <a:ln w="381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Half Frame 12"/>
          <p:cNvSpPr/>
          <p:nvPr/>
        </p:nvSpPr>
        <p:spPr>
          <a:xfrm rot="10800000">
            <a:off x="7895955" y="3637736"/>
            <a:ext cx="1668419" cy="1667561"/>
          </a:xfrm>
          <a:prstGeom prst="halfFrame">
            <a:avLst>
              <a:gd name="adj1" fmla="val 2453"/>
              <a:gd name="adj2" fmla="val 2451"/>
            </a:avLst>
          </a:prstGeom>
          <a:solidFill>
            <a:srgbClr val="6E501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26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merican Government">
            <a:extLst>
              <a:ext uri="{FF2B5EF4-FFF2-40B4-BE49-F238E27FC236}">
                <a16:creationId xmlns:a16="http://schemas.microsoft.com/office/drawing/2014/main" id="{CCB9F819-3B81-4F67-AD29-5C29A2E6E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A8641-80BB-49C0-8935-AA26866FD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skerville Old Face" panose="02020602080505020303" pitchFamily="18" charset="0"/>
              </a:rPr>
              <a:t>Christians and Politics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04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F3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46ED0-4FF9-4BCD-B6A0-0B4BF7F13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sz="3700" b="1" dirty="0">
                <a:solidFill>
                  <a:srgbClr val="FFFFFF"/>
                </a:solidFill>
                <a:latin typeface="Baskerville Old Face" panose="02020602080505020303" pitchFamily="18" charset="0"/>
              </a:rPr>
              <a:t>3 Events Shaping the History of Christianity in American Politics Today</a:t>
            </a:r>
          </a:p>
        </p:txBody>
      </p:sp>
      <p:pic>
        <p:nvPicPr>
          <p:cNvPr id="3074" name="Picture 2" descr="Image result for American Government">
            <a:extLst>
              <a:ext uri="{FF2B5EF4-FFF2-40B4-BE49-F238E27FC236}">
                <a16:creationId xmlns:a16="http://schemas.microsoft.com/office/drawing/2014/main" id="{32B4F2E9-0027-43D2-A778-7E3541A8DD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CB816-DFE8-405B-9B43-015EED58A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321732"/>
            <a:ext cx="4329798" cy="6214534"/>
          </a:xfrm>
        </p:spPr>
        <p:txBody>
          <a:bodyPr anchor="ctr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u="sng" dirty="0">
                <a:solidFill>
                  <a:srgbClr val="FFFFFF"/>
                </a:solidFill>
                <a:latin typeface="Baskerville Old Face" panose="02020602080505020303" pitchFamily="18" charset="0"/>
              </a:rPr>
              <a:t>The Cold War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Baskerville Old Face" panose="02020602080505020303" pitchFamily="18" charset="0"/>
              </a:rPr>
              <a:t>American Patriotism melded with Christian beliefs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Baskerville Old Face" panose="02020602080505020303" pitchFamily="18" charset="0"/>
              </a:rPr>
              <a:t>American Christianity vs. Communistic Antichrist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u="sng" dirty="0">
                <a:solidFill>
                  <a:srgbClr val="FFFFFF"/>
                </a:solidFill>
                <a:latin typeface="Baskerville Old Face" panose="02020602080505020303" pitchFamily="18" charset="0"/>
              </a:rPr>
              <a:t>Increasing amount of court cases discussing the separation of Church and State: Roe v. Wade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Baskerville Old Face" panose="02020602080505020303" pitchFamily="18" charset="0"/>
              </a:rPr>
              <a:t>Christians felt their way of life was being threatened by the very Government they held dear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u="sng" dirty="0">
                <a:solidFill>
                  <a:srgbClr val="FFFFFF"/>
                </a:solidFill>
                <a:latin typeface="Baskerville Old Face" panose="02020602080505020303" pitchFamily="18" charset="0"/>
              </a:rPr>
              <a:t>Presidential Terms of Jimmy Carter and Ronald Reagan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Baskerville Old Face" panose="02020602080505020303" pitchFamily="18" charset="0"/>
              </a:rPr>
              <a:t>Campaigned towards the Christians of America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Baskerville Old Face" panose="02020602080505020303" pitchFamily="18" charset="0"/>
              </a:rPr>
              <a:t>The birth of the Evangelical Christian “Lobbyist” group</a:t>
            </a:r>
          </a:p>
        </p:txBody>
      </p:sp>
    </p:spTree>
    <p:extLst>
      <p:ext uri="{BB962C8B-B14F-4D97-AF65-F5344CB8AC3E}">
        <p14:creationId xmlns:p14="http://schemas.microsoft.com/office/powerpoint/2010/main" val="370825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 result for American Government">
            <a:extLst>
              <a:ext uri="{FF2B5EF4-FFF2-40B4-BE49-F238E27FC236}">
                <a16:creationId xmlns:a16="http://schemas.microsoft.com/office/drawing/2014/main" id="{37F79B99-1A3F-4299-8EF9-5B287C28D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6B8F15-BE18-4261-8ECE-7CE08B4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Text: Jeremiah 29:4-14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50E6D-DA9F-413D-AE73-56104166F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66218"/>
            <a:ext cx="5181600" cy="1325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Section 1: Our role to the Rulers of Earth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F9448-FF11-4D30-AC3E-9C030800B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766218"/>
            <a:ext cx="5181600" cy="1325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Section 2: Our role towards God</a:t>
            </a:r>
          </a:p>
        </p:txBody>
      </p:sp>
    </p:spTree>
    <p:extLst>
      <p:ext uri="{BB962C8B-B14F-4D97-AF65-F5344CB8AC3E}">
        <p14:creationId xmlns:p14="http://schemas.microsoft.com/office/powerpoint/2010/main" val="238742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American Government">
            <a:extLst>
              <a:ext uri="{FF2B5EF4-FFF2-40B4-BE49-F238E27FC236}">
                <a16:creationId xmlns:a16="http://schemas.microsoft.com/office/drawing/2014/main" id="{F4DA71FE-6B11-4799-8E73-270B4588A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D1CB0B-855A-4B6F-9B47-3B9467803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Ambassadors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2E49B-749F-493B-A56F-D52CCFE9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This world is our “Home away from Home”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We are Ambassadors, representing God’s eternal kingdom to the nations of this present world.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Romans 13:1-7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God establishes governing authorities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Fear should only be present in the hearts of those who do evil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Pay taxes, follow customs, and honor those who are to be honored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Titus 3:1-11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Being subject to our Earthly authority is a fundamental building block of living a Godly lifestyle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I Peter 2:11-17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Silence the ignorance of foolish men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050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American Government">
            <a:extLst>
              <a:ext uri="{FF2B5EF4-FFF2-40B4-BE49-F238E27FC236}">
                <a16:creationId xmlns:a16="http://schemas.microsoft.com/office/drawing/2014/main" id="{F4DA71FE-6B11-4799-8E73-270B4588A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D1CB0B-855A-4B6F-9B47-3B9467803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Citizens of God’s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2E49B-749F-493B-A56F-D52CCFE9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0461"/>
            <a:ext cx="10515600" cy="36077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We have a true, eternal home waiting for us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God still has sovereignty over the Earthly kingdoms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I Timothy 2:1-8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We should pray for all men, including the ones in power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All are welcome citizens of the heavenly kingdom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Psalm 22:25-31</a:t>
            </a:r>
          </a:p>
          <a:p>
            <a:pPr lvl="1"/>
            <a:r>
              <a:rPr lang="en-US" dirty="0">
                <a:latin typeface="Baskerville Old Face" panose="02020602080505020303" pitchFamily="18" charset="0"/>
              </a:rPr>
              <a:t>The Eternal Kingdom</a:t>
            </a:r>
          </a:p>
        </p:txBody>
      </p:sp>
    </p:spTree>
    <p:extLst>
      <p:ext uri="{BB962C8B-B14F-4D97-AF65-F5344CB8AC3E}">
        <p14:creationId xmlns:p14="http://schemas.microsoft.com/office/powerpoint/2010/main" val="359517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American Government">
            <a:extLst>
              <a:ext uri="{FF2B5EF4-FFF2-40B4-BE49-F238E27FC236}">
                <a16:creationId xmlns:a16="http://schemas.microsoft.com/office/drawing/2014/main" id="{F76595EC-D52B-4B09-BC9C-CF88FB6F8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D13D40-64C6-4990-9B42-27BA3158348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Applications: Daniel 2:20-30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7B06A-2B8C-4C9B-84C3-EE142C1F0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55813"/>
            <a:ext cx="5157787" cy="4492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b="0" dirty="0">
                <a:latin typeface="Baskerville Old Face" panose="02020602080505020303" pitchFamily="18" charset="0"/>
              </a:rPr>
              <a:t>Relationships with our Fellow Man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7297C2-BC42-4382-864F-8DB081C2B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870200"/>
            <a:ext cx="5157787" cy="2671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Patriotism is a good trait to have, but can become an idol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We are all still made in the image of God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2CFA3-871C-4A09-92CC-B989A55B1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55811"/>
            <a:ext cx="5183188" cy="4492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b="0" dirty="0">
                <a:latin typeface="Baskerville Old Face" panose="02020602080505020303" pitchFamily="18" charset="0"/>
              </a:rPr>
              <a:t>Relationships with God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71480-31B5-4F6B-B908-EE2D84FDA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5" y="2870197"/>
            <a:ext cx="5183188" cy="26717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All our deeds here upon the Earth should be to glorify our one true ruler: God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We should not abuse our citizenship in God’s Kingdom to gain Earthly power</a:t>
            </a:r>
          </a:p>
        </p:txBody>
      </p:sp>
    </p:spTree>
    <p:extLst>
      <p:ext uri="{BB962C8B-B14F-4D97-AF65-F5344CB8AC3E}">
        <p14:creationId xmlns:p14="http://schemas.microsoft.com/office/powerpoint/2010/main" val="305691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Baskerville Old Face</vt:lpstr>
      <vt:lpstr>Calibri</vt:lpstr>
      <vt:lpstr>Calibri Light</vt:lpstr>
      <vt:lpstr>Times New Roman</vt:lpstr>
      <vt:lpstr>Office Theme</vt:lpstr>
      <vt:lpstr>Black</vt:lpstr>
      <vt:lpstr>PowerPoint Presentation</vt:lpstr>
      <vt:lpstr>Christians and Politics</vt:lpstr>
      <vt:lpstr>3 Events Shaping the History of Christianity in American Politics Today</vt:lpstr>
      <vt:lpstr>Text: Jeremiah 29:4-14</vt:lpstr>
      <vt:lpstr>Ambassadors of God</vt:lpstr>
      <vt:lpstr>Citizens of God’s Kingdom</vt:lpstr>
      <vt:lpstr>Applications: Daniel 2:20-30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Colton Douthitt</dc:creator>
  <cp:lastModifiedBy>Colton Douthitt</cp:lastModifiedBy>
  <cp:revision>4</cp:revision>
  <dcterms:created xsi:type="dcterms:W3CDTF">2019-02-17T02:10:36Z</dcterms:created>
  <dcterms:modified xsi:type="dcterms:W3CDTF">2019-02-17T02:46:43Z</dcterms:modified>
</cp:coreProperties>
</file>