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309" r:id="rId4"/>
    <p:sldId id="289" r:id="rId5"/>
    <p:sldId id="290" r:id="rId6"/>
    <p:sldId id="310" r:id="rId7"/>
    <p:sldId id="311" r:id="rId8"/>
    <p:sldId id="291" r:id="rId9"/>
    <p:sldId id="312" r:id="rId10"/>
    <p:sldId id="313" r:id="rId11"/>
    <p:sldId id="297" r:id="rId12"/>
    <p:sldId id="298" r:id="rId13"/>
    <p:sldId id="299" r:id="rId14"/>
    <p:sldId id="300" r:id="rId15"/>
    <p:sldId id="302" r:id="rId16"/>
    <p:sldId id="314" r:id="rId17"/>
    <p:sldId id="315" r:id="rId18"/>
    <p:sldId id="308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9" autoAdjust="0"/>
    <p:restoredTop sz="99833" autoAdjust="0"/>
  </p:normalViewPr>
  <p:slideViewPr>
    <p:cSldViewPr showGuides="1">
      <p:cViewPr>
        <p:scale>
          <a:sx n="81" d="100"/>
          <a:sy n="81" d="100"/>
        </p:scale>
        <p:origin x="-888" y="-9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UOsbZGZV4lbOjM&amp;tbnid=vpYjGUxOmRJJ0M:&amp;ved=0CAUQjRw&amp;url=http://boldandfab.blog.com/2010/09/01/cant-we-all-just-get-along/&amp;ei=dj3hUeejHJi64AO6wYCICA&amp;bvm=bv.48705608,d.dmg&amp;psig=AFQjCNEl2yjhXYd6YSJWvN7UW1dWLX7vQQ&amp;ust=137380210750577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5929890" cy="3365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Daniel</a:t>
            </a:r>
            <a:endParaRPr lang="en-US" sz="12800" b="1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</a:t>
            </a:r>
            <a:r>
              <a:rPr lang="en-US" sz="3000" b="1" u="sng" dirty="0" smtClean="0">
                <a:solidFill>
                  <a:srgbClr val="FFFF00"/>
                </a:solidFill>
              </a:rPr>
              <a:t>rooted and built up in him</a:t>
            </a:r>
            <a:r>
              <a:rPr lang="en-US" sz="3000" dirty="0" smtClean="0">
                <a:solidFill>
                  <a:srgbClr val="FFFFFF"/>
                </a:solidFill>
              </a:rPr>
              <a:t> and established in the faith, just as you were taught, abounding in thanksgiving. </a:t>
            </a:r>
            <a:r>
              <a:rPr lang="en-US" sz="3000" dirty="0" smtClean="0">
                <a:solidFill>
                  <a:srgbClr val="595959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</a:t>
            </a:r>
            <a:r>
              <a:rPr lang="en-US" sz="4000" b="1" dirty="0" smtClean="0">
                <a:solidFill>
                  <a:srgbClr val="FFFF00"/>
                </a:solidFill>
              </a:rPr>
              <a:t>stood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for what 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3:18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“But if not, be it known to you, O king, that we will not </a:t>
            </a:r>
            <a:r>
              <a:rPr lang="en-US" sz="3200" b="1" u="sng" dirty="0" smtClean="0">
                <a:solidFill>
                  <a:srgbClr val="FFFF00"/>
                </a:solidFill>
              </a:rPr>
              <a:t>serve</a:t>
            </a:r>
            <a:r>
              <a:rPr lang="en-US" sz="3200" dirty="0" smtClean="0">
                <a:solidFill>
                  <a:schemeClr val="bg1"/>
                </a:solidFill>
              </a:rPr>
              <a:t> your gods or </a:t>
            </a:r>
            <a:r>
              <a:rPr lang="en-US" sz="3200" b="1" u="sng" dirty="0" smtClean="0">
                <a:solidFill>
                  <a:srgbClr val="FFFF00"/>
                </a:solidFill>
              </a:rPr>
              <a:t>worship</a:t>
            </a:r>
            <a:r>
              <a:rPr lang="en-US" sz="3200" dirty="0" smtClean="0">
                <a:solidFill>
                  <a:schemeClr val="bg1"/>
                </a:solidFill>
              </a:rPr>
              <a:t> the golden image that you have set up.”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Joshua 24:15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“And if it is evil in your eyes to serve the LORD, choose this day whom you will serve… But as for me and my house, </a:t>
            </a:r>
            <a:r>
              <a:rPr lang="en-US" sz="3200" b="1" u="sng" dirty="0" smtClean="0">
                <a:solidFill>
                  <a:srgbClr val="FFFF00"/>
                </a:solidFill>
              </a:rPr>
              <a:t>we will serve the LORD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16:13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Be watchful, </a:t>
            </a:r>
            <a:r>
              <a:rPr lang="en-US" sz="3200" b="1" u="sng" dirty="0" smtClean="0">
                <a:solidFill>
                  <a:srgbClr val="FFFF00"/>
                </a:solidFill>
              </a:rPr>
              <a:t>stand firm in the faith</a:t>
            </a:r>
            <a:r>
              <a:rPr lang="en-US" sz="3200" dirty="0" smtClean="0">
                <a:solidFill>
                  <a:schemeClr val="bg1"/>
                </a:solidFill>
              </a:rPr>
              <a:t>, act like men, be strong.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</a:t>
            </a:r>
            <a:r>
              <a:rPr lang="en-US" sz="4000" b="1" dirty="0" smtClean="0">
                <a:solidFill>
                  <a:srgbClr val="FFFF00"/>
                </a:solidFill>
              </a:rPr>
              <a:t>trusted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in the One whom 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Daniel 3:17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“If this be so, our God whom we serve is able to deliver us from the burning fiery furnace, and </a:t>
            </a:r>
            <a:r>
              <a:rPr lang="en-US" sz="3200" b="1" u="sng" dirty="0" smtClean="0">
                <a:solidFill>
                  <a:srgbClr val="FFFF00"/>
                </a:solidFill>
              </a:rPr>
              <a:t>he will deliver us</a:t>
            </a:r>
            <a:r>
              <a:rPr lang="en-US" sz="3200" dirty="0" smtClean="0">
                <a:solidFill>
                  <a:schemeClr val="bg1"/>
                </a:solidFill>
              </a:rPr>
              <a:t> out of your hand, O king.”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15:58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Therefore, my beloved brothers, be steadfast, immovable, always abounding in the work of the Lord, </a:t>
            </a:r>
            <a:r>
              <a:rPr lang="en-US" sz="3200" b="1" u="sng" dirty="0" smtClean="0">
                <a:solidFill>
                  <a:srgbClr val="FFFF00"/>
                </a:solidFill>
              </a:rPr>
              <a:t>knowing that in the Lord your labor is not in vain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2476500"/>
            <a:ext cx="72390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0" lvl="1" indent="-273050"/>
            <a:r>
              <a:rPr lang="en-US" sz="3200" dirty="0" smtClean="0">
                <a:solidFill>
                  <a:schemeClr val="bg1"/>
                </a:solidFill>
              </a:rPr>
              <a:t>   Make Bible study a priority</a:t>
            </a:r>
          </a:p>
          <a:p>
            <a:pPr marL="908050" lvl="1" indent="-273050"/>
            <a:r>
              <a:rPr lang="en-US" sz="3200" dirty="0" smtClean="0">
                <a:solidFill>
                  <a:schemeClr val="bg1"/>
                </a:solidFill>
              </a:rPr>
              <a:t>   Lead by example</a:t>
            </a:r>
          </a:p>
          <a:p>
            <a:pPr marL="908050" lvl="1" indent="-273050"/>
            <a:r>
              <a:rPr lang="en-US" sz="3200" dirty="0" smtClean="0">
                <a:solidFill>
                  <a:schemeClr val="bg1"/>
                </a:solidFill>
              </a:rPr>
              <a:t>   Stay connected</a:t>
            </a:r>
          </a:p>
          <a:p>
            <a:pPr marL="908050" lvl="1" indent="-273050"/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Be aware</a:t>
            </a:r>
          </a:p>
          <a:p>
            <a:pPr marL="908050" lvl="1" indent="-273050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Give them roots and wings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190500"/>
            <a:ext cx="914400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"/>
            <a:ext cx="6324600" cy="4876800"/>
          </a:xfrm>
        </p:spPr>
        <p:txBody>
          <a:bodyPr anchor="b">
            <a:normAutofit/>
          </a:bodyPr>
          <a:lstStyle/>
          <a:p>
            <a:pPr algn="l" defTabSz="400050">
              <a:lnSpc>
                <a:spcPct val="90000"/>
              </a:lnSpc>
              <a:spcBef>
                <a:spcPts val="1800"/>
              </a:spcBef>
              <a:spcAft>
                <a:spcPts val="3000"/>
              </a:spcAft>
            </a:pPr>
            <a:r>
              <a:rPr lang="en-US" sz="1200" b="1" dirty="0" smtClean="0">
                <a:solidFill>
                  <a:srgbClr val="FFFF00"/>
                </a:solidFill>
              </a:rPr>
              <a:t/>
            </a:r>
            <a:br>
              <a:rPr lang="en-US" sz="1200" b="1" dirty="0" smtClean="0">
                <a:solidFill>
                  <a:srgbClr val="FFFF00"/>
                </a:solidFill>
              </a:rPr>
            </a:br>
            <a:r>
              <a:rPr lang="en-US" sz="5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How to Survive in a Postmodern World</a:t>
            </a:r>
            <a:endParaRPr lang="en-US" sz="5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8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boldandfab.blog.com/files/2010/09/coexist-1_7ae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6" b="-1378"/>
          <a:stretch/>
        </p:blipFill>
        <p:spPr bwMode="auto">
          <a:xfrm>
            <a:off x="1295400" y="114300"/>
            <a:ext cx="6553200" cy="2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2552700"/>
            <a:ext cx="6705600" cy="8717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Pluralism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569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 condition in which numerous distinct ethnic, religious, or cultural groups are present and tolerated in a society.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belief that such a condition is desirable or socially beneficial.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knew </a:t>
            </a:r>
            <a:r>
              <a:rPr lang="en-US" sz="4000" b="1" dirty="0" smtClean="0">
                <a:solidFill>
                  <a:srgbClr val="FFFF00"/>
                </a:solidFill>
              </a:rPr>
              <a:t>what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3:18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“These men, O king, pay no attention to you; they do not </a:t>
            </a:r>
            <a:r>
              <a:rPr lang="en-US" sz="3200" b="1" u="sng" dirty="0">
                <a:solidFill>
                  <a:srgbClr val="FFFF00"/>
                </a:solidFill>
              </a:rPr>
              <a:t>serve</a:t>
            </a:r>
            <a:r>
              <a:rPr lang="en-US" sz="3200" dirty="0">
                <a:solidFill>
                  <a:schemeClr val="bg1"/>
                </a:solidFill>
              </a:rPr>
              <a:t> your gods or </a:t>
            </a:r>
            <a:r>
              <a:rPr lang="en-US" sz="3200" b="1" u="sng" dirty="0">
                <a:solidFill>
                  <a:srgbClr val="FFFF00"/>
                </a:solidFill>
              </a:rPr>
              <a:t>worship</a:t>
            </a:r>
            <a:r>
              <a:rPr lang="en-US" sz="3200" dirty="0">
                <a:solidFill>
                  <a:schemeClr val="bg1"/>
                </a:solidFill>
              </a:rPr>
              <a:t> the golden image that you have set up.”</a:t>
            </a:r>
          </a:p>
        </p:txBody>
      </p:sp>
    </p:spTree>
    <p:extLst>
      <p:ext uri="{BB962C8B-B14F-4D97-AF65-F5344CB8AC3E}">
        <p14:creationId xmlns:p14="http://schemas.microsoft.com/office/powerpoint/2010/main" val="10396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Psalm 1:1-3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Blessed is the man who walks not in the counsel of the wicked,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stands in the way of sinners,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sits in the seat of scoffers;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But his delight is in the law of the LORD, and on his law he meditates day and night.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He is like a </a:t>
            </a:r>
            <a:r>
              <a:rPr lang="en-US" sz="3000" b="1" u="sng" dirty="0" smtClean="0">
                <a:solidFill>
                  <a:srgbClr val="FFFF00"/>
                </a:solidFill>
              </a:rPr>
              <a:t>tree</a:t>
            </a:r>
            <a:r>
              <a:rPr lang="en-US" sz="3000" dirty="0" smtClean="0">
                <a:solidFill>
                  <a:schemeClr val="bg1"/>
                </a:solidFill>
              </a:rPr>
              <a:t> planted by streams of water.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Luke 8:13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And the ones on the rock are those who, when they hear the word, receive it with joy. But these have no root; they believe for a while, and in time of testing fall away.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rgbClr val="FFFFFF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1985</TotalTime>
  <Words>561</Words>
  <Application>Microsoft Office PowerPoint</Application>
  <PresentationFormat>On-screen Show (16:10)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The Book of Daniel</vt:lpstr>
      <vt:lpstr> How to Survive in a Postmodern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Northwood2</cp:lastModifiedBy>
  <cp:revision>92</cp:revision>
  <cp:lastPrinted>2015-01-16T17:18:38Z</cp:lastPrinted>
  <dcterms:created xsi:type="dcterms:W3CDTF">2014-03-13T10:56:08Z</dcterms:created>
  <dcterms:modified xsi:type="dcterms:W3CDTF">2019-02-03T14:52:31Z</dcterms:modified>
</cp:coreProperties>
</file>