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281" r:id="rId3"/>
    <p:sldId id="265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012"/>
    <a:srgbClr val="B3B57E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82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76C4-2B94-624F-A056-C3D7AD1AEB8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81B3-37E4-0244-A3AE-03B4261A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797859"/>
            <a:ext cx="9144000" cy="313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500" b="1" dirty="0" smtClean="0">
                <a:latin typeface="Arial"/>
                <a:cs typeface="Arial"/>
              </a:rPr>
              <a:t>Friendship</a:t>
            </a:r>
            <a:endParaRPr lang="en-US" sz="11500" b="1" dirty="0"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n-US" sz="5200" b="1" dirty="0" smtClean="0">
                <a:latin typeface="Arial"/>
                <a:cs typeface="Arial"/>
              </a:rPr>
              <a:t>Seven Ways to Grow </a:t>
            </a:r>
          </a:p>
          <a:p>
            <a:pPr algn="ctr">
              <a:lnSpc>
                <a:spcPct val="90000"/>
              </a:lnSpc>
            </a:pPr>
            <a:r>
              <a:rPr lang="en-US" sz="5200" b="1" dirty="0" smtClean="0">
                <a:latin typeface="Arial"/>
                <a:cs typeface="Arial"/>
              </a:rPr>
              <a:t>Authentic Relationships</a:t>
            </a:r>
            <a:endParaRPr lang="en-US" sz="5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37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6153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168" y="2486869"/>
            <a:ext cx="8755541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Arial"/>
                <a:cs typeface="Arial"/>
              </a:rPr>
              <a:t>5</a:t>
            </a:r>
            <a:r>
              <a:rPr lang="en-US" sz="6600" b="1" dirty="0" smtClean="0">
                <a:latin typeface="Arial"/>
                <a:cs typeface="Arial"/>
              </a:rPr>
              <a:t>. Friends are obedient to God.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5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636921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11-12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Beloved, do not imitate evil but </a:t>
            </a:r>
            <a:r>
              <a:rPr lang="en-US" b="1" dirty="0" smtClean="0">
                <a:solidFill>
                  <a:srgbClr val="FFFF00"/>
                </a:solidFill>
              </a:rPr>
              <a:t>imitate good</a:t>
            </a:r>
            <a:r>
              <a:rPr lang="en-US" dirty="0" smtClean="0">
                <a:solidFill>
                  <a:prstClr val="white"/>
                </a:solidFill>
              </a:rPr>
              <a:t>. </a:t>
            </a:r>
            <a:r>
              <a:rPr lang="en-US" dirty="0">
                <a:solidFill>
                  <a:prstClr val="white"/>
                </a:solidFill>
              </a:rPr>
              <a:t>Whoever </a:t>
            </a:r>
            <a:r>
              <a:rPr lang="en-US" b="1" dirty="0">
                <a:solidFill>
                  <a:srgbClr val="FFFF00"/>
                </a:solidFill>
              </a:rPr>
              <a:t>does good </a:t>
            </a:r>
            <a:r>
              <a:rPr lang="en-US" dirty="0">
                <a:solidFill>
                  <a:prstClr val="white"/>
                </a:solidFill>
              </a:rPr>
              <a:t>is from God; whoever does evil has not seen God. Demetrius has received a good testimony from everyone and from the truth itself. We also add our testimony, and you know that our testimony is true.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8642" y="1959979"/>
            <a:ext cx="7893691" cy="285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Arial"/>
                <a:cs typeface="Arial"/>
              </a:rPr>
              <a:t>6</a:t>
            </a:r>
            <a:r>
              <a:rPr lang="en-US" sz="6600" b="1" dirty="0" smtClean="0">
                <a:latin typeface="Arial"/>
                <a:cs typeface="Arial"/>
              </a:rPr>
              <a:t>. Friends prefer to see each other face to face.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5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59195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13-14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I had much to write to you, but I would rather not write with pen and ink. I hope to see you soon, and </a:t>
            </a:r>
            <a:r>
              <a:rPr lang="en-US" b="1" dirty="0">
                <a:solidFill>
                  <a:srgbClr val="FFFF00"/>
                </a:solidFill>
              </a:rPr>
              <a:t>we will talk face to face</a:t>
            </a:r>
            <a:r>
              <a:rPr lang="en-US" dirty="0">
                <a:solidFill>
                  <a:prstClr val="white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938" y="2473359"/>
            <a:ext cx="8366603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Arial"/>
                <a:cs typeface="Arial"/>
              </a:rPr>
              <a:t>7</a:t>
            </a:r>
            <a:r>
              <a:rPr lang="en-US" sz="6600" b="1" dirty="0" smtClean="0">
                <a:latin typeface="Arial"/>
                <a:cs typeface="Arial"/>
              </a:rPr>
              <a:t>. Friends greet each other.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5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59195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15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Peace be to you. The </a:t>
            </a:r>
            <a:r>
              <a:rPr lang="en-US" dirty="0"/>
              <a:t>friends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greet </a:t>
            </a:r>
            <a:r>
              <a:rPr lang="en-US" dirty="0"/>
              <a:t>you</a:t>
            </a:r>
            <a:r>
              <a:rPr lang="en-US" dirty="0">
                <a:solidFill>
                  <a:prstClr val="white"/>
                </a:solidFill>
              </a:rPr>
              <a:t>. </a:t>
            </a:r>
            <a:r>
              <a:rPr lang="en-US" b="1" dirty="0">
                <a:solidFill>
                  <a:srgbClr val="FFFF00"/>
                </a:solidFill>
              </a:rPr>
              <a:t>Greet </a:t>
            </a:r>
            <a:r>
              <a:rPr lang="en-US" dirty="0"/>
              <a:t>the friends</a:t>
            </a:r>
            <a:r>
              <a:rPr lang="en-US" dirty="0">
                <a:solidFill>
                  <a:prstClr val="white"/>
                </a:solidFill>
              </a:rPr>
              <a:t>, every one of them.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938" y="2513889"/>
            <a:ext cx="8366603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atin typeface="Arial"/>
                <a:cs typeface="Arial"/>
              </a:rPr>
              <a:t>1. Friends pray for each other.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185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59195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1-2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The elder to the beloved Gaius, whom I love in truth.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Beloved, I pray that all may go well with you and that you may be in </a:t>
            </a:r>
            <a:r>
              <a:rPr lang="en-US" b="1" dirty="0" smtClean="0">
                <a:solidFill>
                  <a:srgbClr val="FFFF00"/>
                </a:solidFill>
              </a:rPr>
              <a:t>good </a:t>
            </a:r>
            <a:r>
              <a:rPr lang="en-US" b="1" dirty="0">
                <a:solidFill>
                  <a:srgbClr val="FFFF00"/>
                </a:solidFill>
              </a:rPr>
              <a:t>health, as it goes well with </a:t>
            </a:r>
            <a:r>
              <a:rPr lang="en-US" b="1" dirty="0" smtClean="0">
                <a:solidFill>
                  <a:srgbClr val="FFFF00"/>
                </a:solidFill>
              </a:rPr>
              <a:t>your soul.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1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938" y="2486869"/>
            <a:ext cx="8366603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Arial"/>
                <a:cs typeface="Arial"/>
              </a:rPr>
              <a:t>2</a:t>
            </a:r>
            <a:r>
              <a:rPr lang="en-US" sz="6600" b="1" dirty="0" smtClean="0">
                <a:latin typeface="Arial"/>
                <a:cs typeface="Arial"/>
              </a:rPr>
              <a:t>. Friends rejoice in truth.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5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59195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3-4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For I rejoiced greatly when the brothers came and </a:t>
            </a:r>
            <a:r>
              <a:rPr lang="en-US" b="1" dirty="0">
                <a:solidFill>
                  <a:srgbClr val="FFFF00"/>
                </a:solidFill>
              </a:rPr>
              <a:t>testified to your truth</a:t>
            </a:r>
            <a:r>
              <a:rPr lang="en-US" dirty="0">
                <a:solidFill>
                  <a:prstClr val="white"/>
                </a:solidFill>
              </a:rPr>
              <a:t>, as indeed you are </a:t>
            </a:r>
            <a:r>
              <a:rPr lang="en-US" b="1" dirty="0">
                <a:solidFill>
                  <a:srgbClr val="FFFF00"/>
                </a:solidFill>
              </a:rPr>
              <a:t>walking in the truth</a:t>
            </a:r>
            <a:r>
              <a:rPr lang="en-US" dirty="0">
                <a:solidFill>
                  <a:prstClr val="white"/>
                </a:solidFill>
              </a:rPr>
              <a:t>. I have no greater joy than to hear that my children are </a:t>
            </a:r>
            <a:r>
              <a:rPr lang="en-US" b="1" dirty="0">
                <a:solidFill>
                  <a:srgbClr val="FFFF00"/>
                </a:solidFill>
              </a:rPr>
              <a:t>walking in the truth.</a:t>
            </a:r>
          </a:p>
        </p:txBody>
      </p:sp>
    </p:spTree>
    <p:extLst>
      <p:ext uri="{BB962C8B-B14F-4D97-AF65-F5344CB8AC3E}">
        <p14:creationId xmlns:p14="http://schemas.microsoft.com/office/powerpoint/2010/main" val="13496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938" y="2486869"/>
            <a:ext cx="8366603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Arial"/>
                <a:cs typeface="Arial"/>
              </a:rPr>
              <a:t>3</a:t>
            </a:r>
            <a:r>
              <a:rPr lang="en-US" sz="6600" b="1" dirty="0" smtClean="0">
                <a:latin typeface="Arial"/>
                <a:cs typeface="Arial"/>
              </a:rPr>
              <a:t>. Friends serve each other.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5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59195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5-6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Beloved, it is a faithful thing you do in all your efforts for these brothers, strangers as they are, who testified to your love before the church. You will do well to </a:t>
            </a:r>
            <a:r>
              <a:rPr lang="en-US" b="1" dirty="0">
                <a:solidFill>
                  <a:srgbClr val="FFFF00"/>
                </a:solidFill>
              </a:rPr>
              <a:t>send them on their journey in a manner worthy of God</a:t>
            </a:r>
            <a:r>
              <a:rPr lang="en-US" dirty="0">
                <a:solidFill>
                  <a:prstClr val="white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476456"/>
            <a:ext cx="9144000" cy="6101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1005"/>
            <a:ext cx="9144000" cy="6256472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938" y="2486869"/>
            <a:ext cx="8366603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Arial"/>
                <a:cs typeface="Arial"/>
              </a:rPr>
              <a:t>4</a:t>
            </a:r>
            <a:r>
              <a:rPr lang="en-US" sz="6600" b="1" dirty="0" smtClean="0">
                <a:latin typeface="Arial"/>
                <a:cs typeface="Arial"/>
              </a:rPr>
              <a:t>. Friends accept second place.</a:t>
            </a:r>
            <a:endParaRPr lang="en-US" sz="6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5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58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0673"/>
            <a:ext cx="8229600" cy="59195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 John 9-10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I have written the church, but </a:t>
            </a:r>
            <a:r>
              <a:rPr lang="en-US" dirty="0" err="1">
                <a:solidFill>
                  <a:prstClr val="white"/>
                </a:solidFill>
              </a:rPr>
              <a:t>Diotrephes</a:t>
            </a:r>
            <a:r>
              <a:rPr lang="en-US" dirty="0">
                <a:solidFill>
                  <a:prstClr val="white"/>
                </a:solidFill>
              </a:rPr>
              <a:t>, </a:t>
            </a:r>
            <a:r>
              <a:rPr lang="en-US" b="1" dirty="0">
                <a:solidFill>
                  <a:srgbClr val="FFFF00"/>
                </a:solidFill>
              </a:rPr>
              <a:t>who likes to put himself first</a:t>
            </a:r>
            <a:r>
              <a:rPr lang="en-US" dirty="0">
                <a:solidFill>
                  <a:prstClr val="white"/>
                </a:solidFill>
              </a:rPr>
              <a:t>, does not acknowledge our authority… And not content with that, he refuses to welcome the brothers, and also stops those who want to and puts them out of the church.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2271</TotalTime>
  <Words>342</Words>
  <Application>Microsoft Office PowerPoint</Application>
  <PresentationFormat>On-screen Show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Maxson</dc:creator>
  <cp:lastModifiedBy>Northwood2</cp:lastModifiedBy>
  <cp:revision>31</cp:revision>
  <dcterms:created xsi:type="dcterms:W3CDTF">2019-01-03T18:00:48Z</dcterms:created>
  <dcterms:modified xsi:type="dcterms:W3CDTF">2019-03-10T12:54:16Z</dcterms:modified>
</cp:coreProperties>
</file>