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656" r:id="rId2"/>
    <p:sldId id="617" r:id="rId3"/>
    <p:sldId id="661" r:id="rId4"/>
    <p:sldId id="657" r:id="rId5"/>
    <p:sldId id="650" r:id="rId6"/>
    <p:sldId id="655" r:id="rId7"/>
    <p:sldId id="662" r:id="rId8"/>
    <p:sldId id="663" r:id="rId9"/>
    <p:sldId id="664" r:id="rId10"/>
    <p:sldId id="665" r:id="rId11"/>
    <p:sldId id="666" r:id="rId12"/>
    <p:sldId id="667" r:id="rId13"/>
    <p:sldId id="673" r:id="rId14"/>
    <p:sldId id="658" r:id="rId15"/>
    <p:sldId id="652" r:id="rId16"/>
    <p:sldId id="669" r:id="rId17"/>
    <p:sldId id="653" r:id="rId18"/>
    <p:sldId id="660" r:id="rId19"/>
    <p:sldId id="671" r:id="rId20"/>
    <p:sldId id="6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519"/>
    <a:srgbClr val="52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491" autoAdjust="0"/>
    <p:restoredTop sz="99012" autoAdjust="0"/>
  </p:normalViewPr>
  <p:slideViewPr>
    <p:cSldViewPr snapToGrid="0" snapToObjects="1">
      <p:cViewPr>
        <p:scale>
          <a:sx n="81" d="100"/>
          <a:sy n="81" d="100"/>
        </p:scale>
        <p:origin x="-80" y="-440"/>
      </p:cViewPr>
      <p:guideLst>
        <p:guide orient="horz" pos="2157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0900"/>
            <a:ext cx="9144000" cy="514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3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Jeremiah 31:34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“For I will forgive their iniquity, and I will </a:t>
            </a:r>
            <a:r>
              <a:rPr lang="en-US" sz="3600" b="1" dirty="0">
                <a:solidFill>
                  <a:srgbClr val="FFFF00"/>
                </a:solidFill>
              </a:rPr>
              <a:t>remember their sin no more.</a:t>
            </a:r>
            <a:r>
              <a:rPr lang="en-US" sz="3600" dirty="0"/>
              <a:t>”</a:t>
            </a:r>
            <a:endParaRPr lang="en-US" sz="3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9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300" b="1" dirty="0" smtClean="0">
                <a:solidFill>
                  <a:srgbClr val="FFFF00"/>
                </a:solidFill>
              </a:rPr>
              <a:t>Micah 7:19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300" dirty="0"/>
              <a:t>He will again have compassion on us; </a:t>
            </a:r>
            <a:endParaRPr lang="en-US" sz="33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300" dirty="0" smtClean="0"/>
              <a:t>	he </a:t>
            </a:r>
            <a:r>
              <a:rPr lang="en-US" sz="3300" dirty="0"/>
              <a:t>will tread our iniquities underfoot. </a:t>
            </a:r>
            <a:endParaRPr lang="en-US" sz="33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300" dirty="0" smtClean="0"/>
              <a:t>You </a:t>
            </a:r>
            <a:r>
              <a:rPr lang="en-US" sz="3300" dirty="0"/>
              <a:t>will </a:t>
            </a:r>
            <a:r>
              <a:rPr lang="en-US" sz="3300" b="1" dirty="0">
                <a:solidFill>
                  <a:srgbClr val="FFFF00"/>
                </a:solidFill>
              </a:rPr>
              <a:t>cast all our sins </a:t>
            </a:r>
            <a:endParaRPr lang="en-US" sz="33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300" b="1" dirty="0">
                <a:solidFill>
                  <a:srgbClr val="FFFF00"/>
                </a:solidFill>
              </a:rPr>
              <a:t>	</a:t>
            </a:r>
            <a:r>
              <a:rPr lang="en-US" sz="3300" b="1" dirty="0" smtClean="0">
                <a:solidFill>
                  <a:srgbClr val="FFFF00"/>
                </a:solidFill>
              </a:rPr>
              <a:t>into </a:t>
            </a:r>
            <a:r>
              <a:rPr lang="en-US" sz="3300" b="1" dirty="0">
                <a:solidFill>
                  <a:srgbClr val="FFFF00"/>
                </a:solidFill>
              </a:rPr>
              <a:t>the depths of the sea.</a:t>
            </a:r>
            <a:endParaRPr lang="en-US" sz="33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Isaiah 43:25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“I, I am he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	who </a:t>
            </a:r>
            <a:r>
              <a:rPr lang="en-US" sz="3600" b="1" dirty="0">
                <a:solidFill>
                  <a:srgbClr val="FFFF00"/>
                </a:solidFill>
              </a:rPr>
              <a:t>blots out your transgressions </a:t>
            </a:r>
            <a:r>
              <a:rPr lang="en-US" sz="3600" b="1" dirty="0" smtClean="0">
                <a:solidFill>
                  <a:srgbClr val="FFFF00"/>
                </a:solidFill>
              </a:rPr>
              <a:t>		</a:t>
            </a:r>
            <a:r>
              <a:rPr lang="en-US" sz="3600" dirty="0" smtClean="0"/>
              <a:t>for </a:t>
            </a:r>
            <a:r>
              <a:rPr lang="en-US" sz="3600" dirty="0"/>
              <a:t>my own sake,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	</a:t>
            </a:r>
            <a:r>
              <a:rPr lang="en-US" sz="3600" dirty="0" smtClean="0"/>
              <a:t>and </a:t>
            </a:r>
            <a:r>
              <a:rPr lang="en-US" sz="3600" dirty="0"/>
              <a:t>I will not remember your sins.”</a:t>
            </a:r>
            <a:endParaRPr lang="en-US" sz="3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7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Psalm 103:12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mr-IN" sz="3600" dirty="0" smtClean="0"/>
              <a:t>…</a:t>
            </a:r>
            <a:r>
              <a:rPr lang="en-US" sz="3600" b="1" dirty="0" smtClean="0">
                <a:solidFill>
                  <a:srgbClr val="FFFF00"/>
                </a:solidFill>
              </a:rPr>
              <a:t>as far as the east is from the west</a:t>
            </a:r>
            <a:r>
              <a:rPr lang="en-US" sz="360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FFFF00"/>
                </a:solidFill>
              </a:rPr>
              <a:t>	</a:t>
            </a:r>
            <a:r>
              <a:rPr lang="en-US" sz="3600" dirty="0" smtClean="0"/>
              <a:t>so far does he remove our 				transgressions from us. 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15450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" t="8362" r="78993" b="-22"/>
          <a:stretch/>
        </p:blipFill>
        <p:spPr>
          <a:xfrm>
            <a:off x="7234787" y="376836"/>
            <a:ext cx="1920240" cy="6062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026" t="8362" r="-17021" b="-22"/>
          <a:stretch/>
        </p:blipFill>
        <p:spPr>
          <a:xfrm>
            <a:off x="-3906" y="376836"/>
            <a:ext cx="8961120" cy="606247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7769" y="235716"/>
            <a:ext cx="7759715" cy="606344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000" dirty="0" smtClean="0">
                <a:solidFill>
                  <a:schemeClr val="bg1"/>
                </a:solidFill>
              </a:rPr>
              <a:t>The n</a:t>
            </a:r>
            <a:r>
              <a:rPr lang="en-US" sz="5000" dirty="0" smtClean="0">
                <a:solidFill>
                  <a:schemeClr val="bg1"/>
                </a:solidFill>
              </a:rPr>
              <a:t>ecessity of confession.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76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1 John 1:8-9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If we say we have no sin, we deceive ourselves, and the truth is not in us. </a:t>
            </a:r>
            <a:r>
              <a:rPr lang="en-US" sz="3600" b="1" dirty="0">
                <a:solidFill>
                  <a:srgbClr val="FFFF00"/>
                </a:solidFill>
              </a:rPr>
              <a:t>If we confess our sins</a:t>
            </a:r>
            <a:r>
              <a:rPr lang="en-US" sz="3600" dirty="0"/>
              <a:t>, he is faithful and just to forgive us our sins and to cleanse us from all unrighteousness.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00767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Psalm 32:3-4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2064"/>
              </a:spcBef>
              <a:buNone/>
            </a:pPr>
            <a:r>
              <a:rPr lang="en-US" sz="3600" b="1" dirty="0">
                <a:solidFill>
                  <a:srgbClr val="FFFF00"/>
                </a:solidFill>
              </a:rPr>
              <a:t>For when I kept silent</a:t>
            </a:r>
            <a:r>
              <a:rPr lang="en-US" sz="3600" dirty="0"/>
              <a:t>, my bones wasted away through my groaning all day long. For day and night your hand was heavy upon me; my strength was dried up as by the heat of summer.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71082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Psalm 32:5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2064"/>
              </a:spcBef>
              <a:buNone/>
            </a:pPr>
            <a:r>
              <a:rPr lang="en-US" sz="3600" b="1" dirty="0">
                <a:solidFill>
                  <a:srgbClr val="FFFF00"/>
                </a:solidFill>
              </a:rPr>
              <a:t>I acknowledged my sin to you</a:t>
            </a:r>
            <a:r>
              <a:rPr lang="en-US" sz="3600" dirty="0"/>
              <a:t>, and I did not cover my inquiry; I said, “I will confess my transgressions to the LORD,” and you forgave the iniquity of my sin.”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57298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" t="8362" r="78993" b="-22"/>
          <a:stretch/>
        </p:blipFill>
        <p:spPr>
          <a:xfrm>
            <a:off x="7234787" y="376836"/>
            <a:ext cx="1920240" cy="6062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026" t="8362" r="-17021" b="-22"/>
          <a:stretch/>
        </p:blipFill>
        <p:spPr>
          <a:xfrm>
            <a:off x="-3906" y="376836"/>
            <a:ext cx="8961120" cy="606247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7769" y="220036"/>
            <a:ext cx="7759715" cy="606344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800" dirty="0" smtClean="0">
                <a:solidFill>
                  <a:schemeClr val="bg1"/>
                </a:solidFill>
              </a:rPr>
              <a:t>“I can’t forgive myself.”</a:t>
            </a:r>
            <a:endParaRPr lang="en-US" sz="5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9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Hebrews 9:14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…how much more will the blood of Christ, who through the eternal Spirit offered himself without blemish to God, </a:t>
            </a:r>
            <a:r>
              <a:rPr lang="en-US" sz="3600" b="1" dirty="0">
                <a:solidFill>
                  <a:srgbClr val="FFFF00"/>
                </a:solidFill>
              </a:rPr>
              <a:t>purify our conscience</a:t>
            </a:r>
            <a:r>
              <a:rPr lang="en-US" sz="3600" dirty="0"/>
              <a:t> from dead works to serve the living God.</a:t>
            </a:r>
            <a:endParaRPr lang="en-US" sz="3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0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" t="8362" r="78993" b="-22"/>
          <a:stretch/>
        </p:blipFill>
        <p:spPr>
          <a:xfrm>
            <a:off x="7234787" y="376836"/>
            <a:ext cx="1920240" cy="6062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026" t="8362" r="-17021" b="-22"/>
          <a:stretch/>
        </p:blipFill>
        <p:spPr>
          <a:xfrm>
            <a:off x="-3906" y="376836"/>
            <a:ext cx="8961120" cy="606247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7769" y="235716"/>
            <a:ext cx="7759715" cy="606344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800" dirty="0" smtClean="0">
                <a:solidFill>
                  <a:schemeClr val="bg1"/>
                </a:solidFill>
              </a:rPr>
              <a:t>T</a:t>
            </a:r>
            <a:r>
              <a:rPr lang="en-US" sz="5800" dirty="0" smtClean="0">
                <a:solidFill>
                  <a:schemeClr val="bg1"/>
                </a:solidFill>
              </a:rPr>
              <a:t>he </a:t>
            </a:r>
            <a:r>
              <a:rPr lang="en-US" sz="5800" dirty="0" smtClean="0">
                <a:solidFill>
                  <a:schemeClr val="bg1"/>
                </a:solidFill>
              </a:rPr>
              <a:t>human condition.</a:t>
            </a:r>
            <a:endParaRPr lang="en-US" sz="5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1 John 1:9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2064"/>
              </a:spcBef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If </a:t>
            </a:r>
            <a:r>
              <a:rPr lang="en-US" sz="3600" b="1" dirty="0">
                <a:solidFill>
                  <a:srgbClr val="FFFF00"/>
                </a:solidFill>
              </a:rPr>
              <a:t>we confess our sins</a:t>
            </a:r>
            <a:r>
              <a:rPr lang="en-US" sz="3600" dirty="0"/>
              <a:t>, he is faithful and just to forgive us our sins and to cleanse us from all unrighteousness.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422168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17206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b="1" dirty="0" smtClean="0">
                <a:solidFill>
                  <a:srgbClr val="FFFF00"/>
                </a:solidFill>
              </a:rPr>
              <a:t>Romans 2:14-15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2064"/>
              </a:spcBef>
              <a:buNone/>
            </a:pPr>
            <a:r>
              <a:rPr lang="en-US" dirty="0"/>
              <a:t>For when Gentiles, who do not have the law, by nature do what the law requires, they are a law to themselves, even though they do not have the law. They show that the work of the law is written on their hearts, while their </a:t>
            </a:r>
            <a:r>
              <a:rPr lang="en-US" b="1" dirty="0">
                <a:solidFill>
                  <a:srgbClr val="FFFF00"/>
                </a:solidFill>
              </a:rPr>
              <a:t>conscience also bears witness</a:t>
            </a:r>
            <a:r>
              <a:rPr lang="en-US" dirty="0"/>
              <a:t>, and their conflicting thoughts accuse or even excuse them…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925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" t="8362" r="78993" b="-22"/>
          <a:stretch/>
        </p:blipFill>
        <p:spPr>
          <a:xfrm>
            <a:off x="7234787" y="376836"/>
            <a:ext cx="1920240" cy="6062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026" t="8362" r="-17021" b="-22"/>
          <a:stretch/>
        </p:blipFill>
        <p:spPr>
          <a:xfrm>
            <a:off x="-3906" y="376836"/>
            <a:ext cx="8961120" cy="606247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7769" y="235716"/>
            <a:ext cx="7759715" cy="606344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800" dirty="0" smtClean="0">
                <a:solidFill>
                  <a:schemeClr val="bg1"/>
                </a:solidFill>
              </a:rPr>
              <a:t>God’s remedy.</a:t>
            </a:r>
            <a:endParaRPr lang="en-US" sz="5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3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Hebrews 9:22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…without the </a:t>
            </a:r>
            <a:r>
              <a:rPr lang="en-US" sz="3600" b="1" dirty="0">
                <a:solidFill>
                  <a:srgbClr val="FFFF00"/>
                </a:solidFill>
              </a:rPr>
              <a:t>shedding of blood</a:t>
            </a:r>
            <a:r>
              <a:rPr lang="en-US" sz="3600" dirty="0"/>
              <a:t> there is no forgiveness of sins.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28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John 1:29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“Behold, the Lamb of God, who </a:t>
            </a:r>
            <a:r>
              <a:rPr lang="en-US" sz="3600" b="1" dirty="0">
                <a:solidFill>
                  <a:srgbClr val="FFFF00"/>
                </a:solidFill>
              </a:rPr>
              <a:t>takes away the sin of the world!</a:t>
            </a:r>
            <a:r>
              <a:rPr lang="en-US" sz="3600" dirty="0"/>
              <a:t>”</a:t>
            </a:r>
            <a:endParaRPr lang="en-US" sz="3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88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Hebrews 9:14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…how much more will the blood of Christ, who through the eternal Spirit offered himself without blemish to God, </a:t>
            </a:r>
            <a:r>
              <a:rPr lang="en-US" sz="3600" b="1" dirty="0">
                <a:solidFill>
                  <a:srgbClr val="FFFF00"/>
                </a:solidFill>
              </a:rPr>
              <a:t>purify our conscience</a:t>
            </a:r>
            <a:r>
              <a:rPr lang="en-US" sz="3600" dirty="0"/>
              <a:t> from dead works to serve the living God.</a:t>
            </a:r>
            <a:endParaRPr lang="en-US" sz="3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9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Luke 19:8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And </a:t>
            </a:r>
            <a:r>
              <a:rPr lang="en-US" sz="3600" dirty="0" err="1"/>
              <a:t>Zacchaeus</a:t>
            </a:r>
            <a:r>
              <a:rPr lang="en-US" sz="3600" dirty="0"/>
              <a:t> stood and said to the Lord, “Behold, Lord, the half of my goods </a:t>
            </a:r>
            <a:r>
              <a:rPr lang="en-US" sz="3600" b="1" dirty="0">
                <a:solidFill>
                  <a:srgbClr val="FFFF00"/>
                </a:solidFill>
              </a:rPr>
              <a:t>I give to the poor</a:t>
            </a:r>
            <a:r>
              <a:rPr lang="en-US" sz="3600" dirty="0"/>
              <a:t>. And if I have defrauded anyone of anything, </a:t>
            </a:r>
            <a:r>
              <a:rPr lang="en-US" sz="3600" b="1" dirty="0">
                <a:solidFill>
                  <a:srgbClr val="FFFF00"/>
                </a:solidFill>
              </a:rPr>
              <a:t>I restore it fourfold</a:t>
            </a:r>
            <a:r>
              <a:rPr lang="en-US" sz="3600" dirty="0"/>
              <a:t>.” </a:t>
            </a:r>
            <a:endParaRPr lang="en-US" sz="3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2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810"/>
            <a:ext cx="9144000" cy="609219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232" y="501345"/>
            <a:ext cx="7901477" cy="5752417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2064"/>
              </a:spcBef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Isaiah 38:17</a:t>
            </a:r>
          </a:p>
          <a:p>
            <a:pPr marL="0" indent="0">
              <a:spcBef>
                <a:spcPts val="2064"/>
              </a:spcBef>
              <a:buNone/>
            </a:pPr>
            <a:r>
              <a:rPr lang="en-US" sz="3600" dirty="0"/>
              <a:t>…in love you have delivered my life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	from </a:t>
            </a:r>
            <a:r>
              <a:rPr lang="en-US" sz="3600" dirty="0"/>
              <a:t>the pit of destruction,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for </a:t>
            </a:r>
            <a:r>
              <a:rPr lang="en-US" sz="3600" dirty="0"/>
              <a:t>you have </a:t>
            </a:r>
            <a:r>
              <a:rPr lang="en-US" sz="3600" b="1" dirty="0">
                <a:solidFill>
                  <a:srgbClr val="FFFF00"/>
                </a:solidFill>
              </a:rPr>
              <a:t>cast all my sins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FFFF00"/>
                </a:solidFill>
              </a:rPr>
              <a:t>	</a:t>
            </a:r>
            <a:r>
              <a:rPr lang="en-US" sz="3600" b="1" dirty="0" smtClean="0">
                <a:solidFill>
                  <a:srgbClr val="FFFF00"/>
                </a:solidFill>
              </a:rPr>
              <a:t>behind </a:t>
            </a:r>
            <a:r>
              <a:rPr lang="en-US" sz="3600" b="1" dirty="0">
                <a:solidFill>
                  <a:srgbClr val="FFFF00"/>
                </a:solidFill>
              </a:rPr>
              <a:t>your back.</a:t>
            </a:r>
            <a:endParaRPr lang="en-US" sz="3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0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22606</TotalTime>
  <Words>490</Words>
  <Application>Microsoft Macintosh PowerPoint</Application>
  <PresentationFormat>On-screen Show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246</cp:revision>
  <dcterms:created xsi:type="dcterms:W3CDTF">2015-10-29T03:17:02Z</dcterms:created>
  <dcterms:modified xsi:type="dcterms:W3CDTF">2019-06-16T11:53:51Z</dcterms:modified>
</cp:coreProperties>
</file>