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7" autoAdjust="0"/>
    <p:restoredTop sz="94660"/>
  </p:normalViewPr>
  <p:slideViewPr>
    <p:cSldViewPr snapToGrid="0">
      <p:cViewPr varScale="1">
        <p:scale>
          <a:sx n="51" d="100"/>
          <a:sy n="51" d="100"/>
        </p:scale>
        <p:origin x="51" y="14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ABFCE-0BC2-4CC3-8B16-37C9CCA287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FB3F2B-3DA9-44C7-84AE-482551FDC5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FC7BD-1D6C-4D5A-A33B-0C4F203D0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3CB7-002E-4A9B-81CA-1DCC2430DE40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46440-A581-4CB9-A7C6-E8EB0E419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DD964-50A4-42E8-8681-AB551BF5E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2898-C219-473C-9564-66FB7F027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78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B4594-085C-432C-B51B-29265DB18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451CB3-5597-404F-BD16-D8C03D7E40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3B315-9AB1-48BE-AF74-AFCF181DE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3CB7-002E-4A9B-81CA-1DCC2430DE40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ED066-216F-4487-86E5-F64BECA0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524D3-1C2A-4331-A959-4E3ED8D96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2898-C219-473C-9564-66FB7F027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92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6FDE45-30B1-40B2-99BC-AAF7E93EAA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A563B7-D740-4007-AC7A-951AA19351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64F0F-C677-47CE-BA4F-52831AF75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3CB7-002E-4A9B-81CA-1DCC2430DE40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AE2EE-159D-4DFA-8C12-C26068C4D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B23D4-DEE0-4649-9F8F-A27DB87BA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2898-C219-473C-9564-66FB7F027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32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0702C-3EFC-48A3-B377-EC6963823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FC4DB-2E39-49A6-8D32-60013F760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86542-C43F-4117-9047-513101EEE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3CB7-002E-4A9B-81CA-1DCC2430DE40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05CA9-1689-4B38-8550-D975B385A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6504D-1109-4132-9F02-9CD55F229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2898-C219-473C-9564-66FB7F027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1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9CF4E-7BB2-4C12-B608-ACC5DF7AD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78DED-6B5F-430C-A7E5-B6EB327CE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4B40B-2047-4942-8534-9691123D0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3CB7-002E-4A9B-81CA-1DCC2430DE40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A4CC4-2C0E-4A70-872E-B3AFCB9D1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9436A-488C-41DD-89CC-C741D9DC6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2898-C219-473C-9564-66FB7F027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8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D2618-6E0D-4F74-912B-CB65564E2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AF90D-2D19-4102-80D9-F119250981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671E7A-CB6E-4DEA-AE63-D735FD750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A603E-955C-484F-8D9B-7A8A0A6EB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3CB7-002E-4A9B-81CA-1DCC2430DE40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5AB82-8B47-47E2-AB21-4D3C393C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BF225-EB75-47AC-9903-8C7818E97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2898-C219-473C-9564-66FB7F027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3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CC82D-5FB5-43BB-8C68-28FEE3C39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6D02-E483-4D5F-85AD-0BCA4CB10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5AC5F8-E26D-42C3-9F1E-9AC4F2F06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5790E8-2578-4C43-B1CC-6AFD0B4320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797F9E-EB4F-4353-8B12-8DA45D6142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16DEED-5DC0-4867-B95F-4A8578F48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3CB7-002E-4A9B-81CA-1DCC2430DE40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F97B6C-B3BB-4D4B-90DE-D769C2D5A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27C42C-5F6B-4524-8AAD-D98FD918F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2898-C219-473C-9564-66FB7F027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3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5D8E3-F8D9-4258-8E1A-DA4966DDC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7EBDAC-9381-43BC-BB37-13B2FE13E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3CB7-002E-4A9B-81CA-1DCC2430DE40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955B5E-A433-40D2-BD6E-0C3AABDE5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DBD98A-FF24-45F9-8CFB-7A942902C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2898-C219-473C-9564-66FB7F027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66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5D5A23-9C1D-4D9F-8BF8-8A29EAAB7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3CB7-002E-4A9B-81CA-1DCC2430DE40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C1B731-4A32-4472-917C-2BD142431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621B8-0862-4DE6-B11E-6C5DAF9F1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2898-C219-473C-9564-66FB7F027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8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9D7D3-DCC6-4F18-B5F5-DD2FEFD98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DBDC7-92B3-4774-89BF-7A8993BF0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9729D4-6C12-4E32-9C94-13DDC4483A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536A6-926E-4C94-981F-8AC3F2CEF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3CB7-002E-4A9B-81CA-1DCC2430DE40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B01FED-B091-4940-8A63-EDA20EAFB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79F51B-CA3F-4094-9B6E-BC1B740EC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2898-C219-473C-9564-66FB7F027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6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10F1E-F0BC-4395-A0C4-1A42AA53B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B3E294-8E31-40A2-B04E-9733133BF0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EEEC69-D7B6-452B-99AF-B6429BC8DF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3E641A-6F94-4840-B22D-C444BF4DE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3CB7-002E-4A9B-81CA-1DCC2430DE40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450FAA-07DF-4D52-8E48-C572F4862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33227F-1318-430F-BCF7-495F4246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2898-C219-473C-9564-66FB7F027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21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ED4B31-C28C-49AE-BAA2-04467C848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8BF5BE-8659-4578-99D0-E8F43EC4F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B31FA-4F2F-4BDE-9E32-26197950E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C3CB7-002E-4A9B-81CA-1DCC2430DE40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AD0ED-AEA9-41AE-ADE2-37E3309A6C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2F8B5-278C-4520-BED3-5A3E641116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32898-C219-473C-9564-66FB7F027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23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5F544A-2AD4-4F4F-9F70-DEE8D2062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10135E-A267-4358-BCF0-32724FFC6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348" y="894008"/>
            <a:ext cx="9013304" cy="506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24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8BDDB5-725B-43D1-B9B9-B329FBFEE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AF86A4-20FA-4082-B838-57E36D85888D}"/>
              </a:ext>
            </a:extLst>
          </p:cNvPr>
          <p:cNvSpPr/>
          <p:nvPr/>
        </p:nvSpPr>
        <p:spPr>
          <a:xfrm>
            <a:off x="998113" y="856445"/>
            <a:ext cx="4629955" cy="204774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Word of God is powerful: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Genesis 1.1-2</a:t>
            </a:r>
          </a:p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ED3E33-801E-451F-B243-3091D5732048}"/>
              </a:ext>
            </a:extLst>
          </p:cNvPr>
          <p:cNvSpPr/>
          <p:nvPr/>
        </p:nvSpPr>
        <p:spPr>
          <a:xfrm>
            <a:off x="6744436" y="3940929"/>
            <a:ext cx="4629955" cy="204774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Word of God gives authority: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Matthew 28.16-20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61F7A2-68F0-4DD9-869C-DAC3D8C6CA93}"/>
              </a:ext>
            </a:extLst>
          </p:cNvPr>
          <p:cNvSpPr/>
          <p:nvPr/>
        </p:nvSpPr>
        <p:spPr>
          <a:xfrm>
            <a:off x="6744435" y="856444"/>
            <a:ext cx="4629955" cy="204774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God’s Word is Boundless: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Psalm 119:89-96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4E816F-B034-4AC1-B6EE-CD4D5B937DAA}"/>
              </a:ext>
            </a:extLst>
          </p:cNvPr>
          <p:cNvSpPr/>
          <p:nvPr/>
        </p:nvSpPr>
        <p:spPr>
          <a:xfrm>
            <a:off x="998113" y="3940928"/>
            <a:ext cx="4629955" cy="204774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Word of God is glorious: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Matthew 28.`6-20</a:t>
            </a:r>
          </a:p>
        </p:txBody>
      </p:sp>
    </p:spTree>
    <p:extLst>
      <p:ext uri="{BB962C8B-B14F-4D97-AF65-F5344CB8AC3E}">
        <p14:creationId xmlns:p14="http://schemas.microsoft.com/office/powerpoint/2010/main" val="349563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9458C2-9B55-46FB-ADBA-E32D9EB14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92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36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Aharoni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Newman</dc:creator>
  <cp:lastModifiedBy>Alexander Newman</cp:lastModifiedBy>
  <cp:revision>2</cp:revision>
  <dcterms:created xsi:type="dcterms:W3CDTF">2019-09-14T22:51:23Z</dcterms:created>
  <dcterms:modified xsi:type="dcterms:W3CDTF">2019-09-14T23:02:20Z</dcterms:modified>
</cp:coreProperties>
</file>