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4660"/>
  </p:normalViewPr>
  <p:slideViewPr>
    <p:cSldViewPr snapToGrid="0">
      <p:cViewPr varScale="1">
        <p:scale>
          <a:sx n="91" d="100"/>
          <a:sy n="91" d="100"/>
        </p:scale>
        <p:origin x="63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EDCA-3707-4044-AD39-AC56501B2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B53A63-BB0B-4CEF-A041-FF91A1DAB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3DC00-F71D-4A7B-9475-EB62E045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FE01-CAB5-4964-9906-B972CA3B449B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AD154-7D45-428C-84B9-736A4715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53F9E-5E29-4B24-900A-DC3C9A97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2A76-88B5-4E6D-A9BC-578ACFFD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7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BF000-27EF-451A-85D2-78E3D60B4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DE83A-FA36-4F54-961F-233108E74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C8386-82E4-4B69-B3BF-BC71C18C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FE01-CAB5-4964-9906-B972CA3B449B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3E329-5F1F-4F24-A280-44901DCB4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B6F4E-7EA6-492F-BEDE-5104F636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2A76-88B5-4E6D-A9BC-578ACFFD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8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9592DA-306F-403F-941D-99C7A09BCE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C4111-ABFD-4541-B8DC-EDB1E525D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0E98F-D814-4FD5-90BC-566610A96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FE01-CAB5-4964-9906-B972CA3B449B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0ACDB-1367-48C8-A118-DC539ADA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EC68C-E1F8-4CB8-8D6C-4079A928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2A76-88B5-4E6D-A9BC-578ACFFD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CC7E-9C96-478D-9706-55E6334D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86067-5C67-439E-A76E-A73C9D218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0D673-191B-4886-BBE1-12EA88BB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FE01-CAB5-4964-9906-B972CA3B449B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BEE75-505C-4602-B820-0F82CC50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1C51C-8E75-4B5C-A2DD-958F4F5B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2A76-88B5-4E6D-A9BC-578ACFFD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8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9D435-2205-4264-9E5E-8F4C0B9FF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F6350-57E4-43E3-AE95-5425FC619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5BDD7-A549-4AFB-973D-648049CDA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FE01-CAB5-4964-9906-B972CA3B449B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9B435-72E1-487B-B762-A468030A5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90E47-A023-40A1-9E25-756013A9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2A76-88B5-4E6D-A9BC-578ACFFD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9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B664F-74CF-4AE4-82E4-D399C1C6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1035E-11EA-4128-9DA5-E743DF42C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EB3DB-578C-4EB1-8ED3-03F28A811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2DC41-7BAC-4C1A-A002-11DEC57F7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FE01-CAB5-4964-9906-B972CA3B449B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7B8CA-0FDF-45F7-B2F9-70130F30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7DF35-B5E7-4F41-B696-E3DAC630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2A76-88B5-4E6D-A9BC-578ACFFD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1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55ACB-8B32-4AE0-B4A4-E0A4D84F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CC3BE-8AB4-4AE6-9E33-431E74339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D0F9C-4D1B-4FFB-8A02-AAE151FA9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3F973-D4C2-49EB-B94F-7054CE364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5B23E5-3F1F-434A-BCBD-53504DBD76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B0C1CC-49B8-4899-9AD1-604BECA7A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FE01-CAB5-4964-9906-B972CA3B449B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14E73D-8B8C-47B7-BD0B-8EF51888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827F1-0D15-4B9D-885A-E6FD4E79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2A76-88B5-4E6D-A9BC-578ACFFD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0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BB2D-5D28-4670-8E9B-BE89144C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8E18A-20A2-45B7-A9B2-4CB04661B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FE01-CAB5-4964-9906-B972CA3B449B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AA0C8-53AB-43EC-A173-6A16DDCF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0B0F9-8CF0-4F62-A3F4-8E28A2A4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2A76-88B5-4E6D-A9BC-578ACFFD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5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9B64C5-62C8-43E6-9075-8FF08A1B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FE01-CAB5-4964-9906-B972CA3B449B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C2525C-946E-4D71-AB46-A259AABD2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B18CC-A2DA-48D4-9190-9CA39BD1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2A76-88B5-4E6D-A9BC-578ACFFD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2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085D5-A7A8-4EC9-8E32-39F53C051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A5859-52C8-4ADF-98F0-EE03B335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D75E8-CCC9-499F-A895-EDDA480BA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840B4-A83C-48CF-B739-56C337DF4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FE01-CAB5-4964-9906-B972CA3B449B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E7C8E-0975-4679-8B7F-578BCD15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0B9F1-2057-48C6-AAB9-2AE32EDF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2A76-88B5-4E6D-A9BC-578ACFFD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8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81D2A-2D32-4A28-8087-1EBD908E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15843E-824A-4D24-AA44-DEB6B5EB7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E97EF-1F6C-46AD-8CB4-D013C6936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C39F1-E64D-42FA-B360-598DB3B2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FE01-CAB5-4964-9906-B972CA3B449B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C63B8-42D3-477B-85D9-809EE3A4A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7CB4B-0406-4B9C-9A03-187BCED4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2A76-88B5-4E6D-A9BC-578ACFFD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8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19AE98-463E-4CE8-ABD4-78C22AF9B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6DF80-A0A1-402B-900C-801C471BE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F85DC-017A-462A-A7B0-786668C29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AFE01-CAB5-4964-9906-B972CA3B449B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06160-7FC2-41A8-B961-326E2CBC3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C8D17-A9E9-4467-86E1-C8E0E478D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82A76-88B5-4E6D-A9BC-578ACFFD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3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B164-D3A4-4A0D-BE90-AD47D1776E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CEC0D-2AA3-4927-B1E9-FEA3DFDE4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FC3418-602D-44FE-8FD4-127412455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3" y="0"/>
            <a:ext cx="12282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oden bridge over a body of water&#10;&#10;Description automatically generated">
            <a:extLst>
              <a:ext uri="{FF2B5EF4-FFF2-40B4-BE49-F238E27FC236}">
                <a16:creationId xmlns:a16="http://schemas.microsoft.com/office/drawing/2014/main" id="{8C1BF136-8628-41E1-A17A-E8423F059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9BE705-B143-457A-B108-AEBD0BEB94CD}"/>
              </a:ext>
            </a:extLst>
          </p:cNvPr>
          <p:cNvSpPr/>
          <p:nvPr/>
        </p:nvSpPr>
        <p:spPr>
          <a:xfrm>
            <a:off x="1240221" y="2577662"/>
            <a:ext cx="4335517" cy="170267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badi" panose="020B0604020104020204" pitchFamily="34" charset="0"/>
              </a:rPr>
              <a:t>What God’s love looks like: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badi" panose="020B0604020104020204" pitchFamily="34" charset="0"/>
              </a:rPr>
              <a:t>1 John 4.7 – 21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D65566-952F-4FA0-B389-CE3BE4914B2F}"/>
              </a:ext>
            </a:extLst>
          </p:cNvPr>
          <p:cNvSpPr/>
          <p:nvPr/>
        </p:nvSpPr>
        <p:spPr>
          <a:xfrm>
            <a:off x="6096000" y="2577662"/>
            <a:ext cx="4335517" cy="170267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badi" panose="020B0604020104020204" pitchFamily="34" charset="0"/>
              </a:rPr>
              <a:t>How our love is supposed to look: 1 John 3.11 – 24 </a:t>
            </a:r>
          </a:p>
        </p:txBody>
      </p:sp>
    </p:spTree>
    <p:extLst>
      <p:ext uri="{BB962C8B-B14F-4D97-AF65-F5344CB8AC3E}">
        <p14:creationId xmlns:p14="http://schemas.microsoft.com/office/powerpoint/2010/main" val="39514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ooden bridge over a body of water&#10;&#10;Description automatically generated">
            <a:extLst>
              <a:ext uri="{FF2B5EF4-FFF2-40B4-BE49-F238E27FC236}">
                <a16:creationId xmlns:a16="http://schemas.microsoft.com/office/drawing/2014/main" id="{677157AB-AEA4-4326-BA15-7C31DC568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erson sitting at a table&#10;&#10;Description automatically generated">
            <a:extLst>
              <a:ext uri="{FF2B5EF4-FFF2-40B4-BE49-F238E27FC236}">
                <a16:creationId xmlns:a16="http://schemas.microsoft.com/office/drawing/2014/main" id="{CCD677C9-5AC6-467A-91B5-C56ED4F8B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33DF07-F782-4380-91B4-96B99B104F7E}"/>
              </a:ext>
            </a:extLst>
          </p:cNvPr>
          <p:cNvSpPr/>
          <p:nvPr/>
        </p:nvSpPr>
        <p:spPr>
          <a:xfrm>
            <a:off x="5087006" y="810281"/>
            <a:ext cx="2017987" cy="95118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Godly love isn’t: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582714-9CF8-4378-8399-3E5F95FF8A4D}"/>
              </a:ext>
            </a:extLst>
          </p:cNvPr>
          <p:cNvSpPr/>
          <p:nvPr/>
        </p:nvSpPr>
        <p:spPr>
          <a:xfrm>
            <a:off x="9982200" y="1676892"/>
            <a:ext cx="2017987" cy="7404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Accepting of Everything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59AE32-2765-4C64-BDA2-5458427B6F85}"/>
              </a:ext>
            </a:extLst>
          </p:cNvPr>
          <p:cNvSpPr/>
          <p:nvPr/>
        </p:nvSpPr>
        <p:spPr>
          <a:xfrm>
            <a:off x="191813" y="1761468"/>
            <a:ext cx="2017987" cy="78203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Arrogant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74D43E-9202-45ED-A7B6-26921F414799}"/>
              </a:ext>
            </a:extLst>
          </p:cNvPr>
          <p:cNvSpPr/>
          <p:nvPr/>
        </p:nvSpPr>
        <p:spPr>
          <a:xfrm>
            <a:off x="191813" y="2953407"/>
            <a:ext cx="2017987" cy="7820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Aggressive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020520-985E-4511-8C10-5A3EEEDECB37}"/>
              </a:ext>
            </a:extLst>
          </p:cNvPr>
          <p:cNvSpPr/>
          <p:nvPr/>
        </p:nvSpPr>
        <p:spPr>
          <a:xfrm>
            <a:off x="191813" y="4145347"/>
            <a:ext cx="2017987" cy="8523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Manipulative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506513-E507-471A-893D-A70BB475ABC3}"/>
              </a:ext>
            </a:extLst>
          </p:cNvPr>
          <p:cNvSpPr/>
          <p:nvPr/>
        </p:nvSpPr>
        <p:spPr>
          <a:xfrm>
            <a:off x="9982200" y="4145347"/>
            <a:ext cx="2017987" cy="8523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Self promoting.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ABEC5F-B480-4E23-B13F-2304347B1C49}"/>
              </a:ext>
            </a:extLst>
          </p:cNvPr>
          <p:cNvSpPr/>
          <p:nvPr/>
        </p:nvSpPr>
        <p:spPr>
          <a:xfrm>
            <a:off x="9982200" y="2953406"/>
            <a:ext cx="2017987" cy="78203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Purely emotional</a:t>
            </a:r>
          </a:p>
        </p:txBody>
      </p:sp>
    </p:spTree>
    <p:extLst>
      <p:ext uri="{BB962C8B-B14F-4D97-AF65-F5344CB8AC3E}">
        <p14:creationId xmlns:p14="http://schemas.microsoft.com/office/powerpoint/2010/main" val="286380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ooden bridge over a body of water&#10;&#10;Description automatically generated">
            <a:extLst>
              <a:ext uri="{FF2B5EF4-FFF2-40B4-BE49-F238E27FC236}">
                <a16:creationId xmlns:a16="http://schemas.microsoft.com/office/drawing/2014/main" id="{677157AB-AEA4-4326-BA15-7C31DC568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33DF07-F782-4380-91B4-96B99B104F7E}"/>
              </a:ext>
            </a:extLst>
          </p:cNvPr>
          <p:cNvSpPr/>
          <p:nvPr/>
        </p:nvSpPr>
        <p:spPr>
          <a:xfrm>
            <a:off x="191812" y="311039"/>
            <a:ext cx="2017987" cy="95118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Godly love isn’t: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582714-9CF8-4378-8399-3E5F95FF8A4D}"/>
              </a:ext>
            </a:extLst>
          </p:cNvPr>
          <p:cNvSpPr/>
          <p:nvPr/>
        </p:nvSpPr>
        <p:spPr>
          <a:xfrm>
            <a:off x="9982200" y="1676892"/>
            <a:ext cx="2017987" cy="8666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Accepting of Everything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59AE32-2765-4C64-BDA2-5458427B6F85}"/>
              </a:ext>
            </a:extLst>
          </p:cNvPr>
          <p:cNvSpPr/>
          <p:nvPr/>
        </p:nvSpPr>
        <p:spPr>
          <a:xfrm>
            <a:off x="191813" y="1761468"/>
            <a:ext cx="2017987" cy="78203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Arrogant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74D43E-9202-45ED-A7B6-26921F414799}"/>
              </a:ext>
            </a:extLst>
          </p:cNvPr>
          <p:cNvSpPr/>
          <p:nvPr/>
        </p:nvSpPr>
        <p:spPr>
          <a:xfrm>
            <a:off x="191813" y="2953407"/>
            <a:ext cx="2017987" cy="7820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Aggressive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020520-985E-4511-8C10-5A3EEEDECB37}"/>
              </a:ext>
            </a:extLst>
          </p:cNvPr>
          <p:cNvSpPr/>
          <p:nvPr/>
        </p:nvSpPr>
        <p:spPr>
          <a:xfrm>
            <a:off x="191813" y="4145347"/>
            <a:ext cx="2017987" cy="8523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Manipulative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506513-E507-471A-893D-A70BB475ABC3}"/>
              </a:ext>
            </a:extLst>
          </p:cNvPr>
          <p:cNvSpPr/>
          <p:nvPr/>
        </p:nvSpPr>
        <p:spPr>
          <a:xfrm>
            <a:off x="9982199" y="4145347"/>
            <a:ext cx="2017987" cy="8523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Self promoting.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ABEC5F-B480-4E23-B13F-2304347B1C49}"/>
              </a:ext>
            </a:extLst>
          </p:cNvPr>
          <p:cNvSpPr/>
          <p:nvPr/>
        </p:nvSpPr>
        <p:spPr>
          <a:xfrm>
            <a:off x="9982200" y="2953406"/>
            <a:ext cx="2017987" cy="78203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Purely emotional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2F6C60-201A-4A7B-904F-B59999631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298975"/>
            <a:ext cx="2036240" cy="9632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C2885D-57F6-41F3-9A3A-D2D0724CB97F}"/>
              </a:ext>
            </a:extLst>
          </p:cNvPr>
          <p:cNvSpPr/>
          <p:nvPr/>
        </p:nvSpPr>
        <p:spPr>
          <a:xfrm>
            <a:off x="4795345" y="1805644"/>
            <a:ext cx="2601310" cy="8386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badi" panose="020B0604020104020204" pitchFamily="34" charset="0"/>
              </a:rPr>
              <a:t>But it is: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6F5F00-44A0-4B52-94F9-19707A319653}"/>
              </a:ext>
            </a:extLst>
          </p:cNvPr>
          <p:cNvSpPr/>
          <p:nvPr/>
        </p:nvSpPr>
        <p:spPr>
          <a:xfrm>
            <a:off x="4795345" y="2886157"/>
            <a:ext cx="2601310" cy="337070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badi" panose="020B0604020104020204" pitchFamily="34" charset="0"/>
              </a:rPr>
              <a:t>Godly love is following the commands of God – 1 John 3.23</a:t>
            </a:r>
          </a:p>
          <a:p>
            <a:pPr algn="ctr"/>
            <a:endParaRPr lang="en-US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badi" panose="020B0604020104020204" pitchFamily="34" charset="0"/>
              </a:rPr>
              <a:t>Godly love gives it’s life in service – 1 John 3.18</a:t>
            </a:r>
          </a:p>
          <a:p>
            <a:pPr algn="ctr"/>
            <a:endParaRPr lang="en-US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badi" panose="020B0604020104020204" pitchFamily="34" charset="0"/>
              </a:rPr>
              <a:t>Godly love doesn’t serve itself – 1 John 4.19 - 21 </a:t>
            </a:r>
          </a:p>
        </p:txBody>
      </p:sp>
    </p:spTree>
    <p:extLst>
      <p:ext uri="{BB962C8B-B14F-4D97-AF65-F5344CB8AC3E}">
        <p14:creationId xmlns:p14="http://schemas.microsoft.com/office/powerpoint/2010/main" val="362785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92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Abadi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Newman</dc:creator>
  <cp:lastModifiedBy>Alexander Newman</cp:lastModifiedBy>
  <cp:revision>5</cp:revision>
  <dcterms:created xsi:type="dcterms:W3CDTF">2019-09-22T03:49:31Z</dcterms:created>
  <dcterms:modified xsi:type="dcterms:W3CDTF">2019-09-22T13:08:39Z</dcterms:modified>
</cp:coreProperties>
</file>