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7" r:id="rId5"/>
    <p:sldId id="258"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9" autoAdjust="0"/>
    <p:restoredTop sz="94660"/>
  </p:normalViewPr>
  <p:slideViewPr>
    <p:cSldViewPr snapToGrid="0">
      <p:cViewPr varScale="1">
        <p:scale>
          <a:sx n="58" d="100"/>
          <a:sy n="58" d="100"/>
        </p:scale>
        <p:origin x="36"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39B9A-218B-4536-8D9A-FACEA391AC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5EC47F-8287-439B-9DF2-B2F3312CC0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C158D4-A02E-417D-9057-C2D3E9966AD1}"/>
              </a:ext>
            </a:extLst>
          </p:cNvPr>
          <p:cNvSpPr>
            <a:spLocks noGrp="1"/>
          </p:cNvSpPr>
          <p:nvPr>
            <p:ph type="dt" sz="half" idx="10"/>
          </p:nvPr>
        </p:nvSpPr>
        <p:spPr/>
        <p:txBody>
          <a:bodyPr/>
          <a:lstStyle/>
          <a:p>
            <a:fld id="{489FDBD8-E1F5-45DE-B489-B9BEE5C27425}" type="datetimeFigureOut">
              <a:rPr lang="en-US" smtClean="0"/>
              <a:t>11/9/2019</a:t>
            </a:fld>
            <a:endParaRPr lang="en-US"/>
          </a:p>
        </p:txBody>
      </p:sp>
      <p:sp>
        <p:nvSpPr>
          <p:cNvPr id="5" name="Footer Placeholder 4">
            <a:extLst>
              <a:ext uri="{FF2B5EF4-FFF2-40B4-BE49-F238E27FC236}">
                <a16:creationId xmlns:a16="http://schemas.microsoft.com/office/drawing/2014/main" id="{669AE878-348F-4DA2-9E15-F6C01541CD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86C39-E96E-49E5-8D8F-52663708A279}"/>
              </a:ext>
            </a:extLst>
          </p:cNvPr>
          <p:cNvSpPr>
            <a:spLocks noGrp="1"/>
          </p:cNvSpPr>
          <p:nvPr>
            <p:ph type="sldNum" sz="quarter" idx="12"/>
          </p:nvPr>
        </p:nvSpPr>
        <p:spPr/>
        <p:txBody>
          <a:bodyPr/>
          <a:lstStyle/>
          <a:p>
            <a:fld id="{B9B1C655-A731-4B57-B761-AD296369E1A8}" type="slidenum">
              <a:rPr lang="en-US" smtClean="0"/>
              <a:t>‹#›</a:t>
            </a:fld>
            <a:endParaRPr lang="en-US"/>
          </a:p>
        </p:txBody>
      </p:sp>
    </p:spTree>
    <p:extLst>
      <p:ext uri="{BB962C8B-B14F-4D97-AF65-F5344CB8AC3E}">
        <p14:creationId xmlns:p14="http://schemas.microsoft.com/office/powerpoint/2010/main" val="2320403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8FCBE-F3DA-4095-AF75-A05DABF3D3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096BEA-E07E-4401-A667-F2B6B40CF3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25953-0DDB-4FC7-BCE3-2885EAA719A7}"/>
              </a:ext>
            </a:extLst>
          </p:cNvPr>
          <p:cNvSpPr>
            <a:spLocks noGrp="1"/>
          </p:cNvSpPr>
          <p:nvPr>
            <p:ph type="dt" sz="half" idx="10"/>
          </p:nvPr>
        </p:nvSpPr>
        <p:spPr/>
        <p:txBody>
          <a:bodyPr/>
          <a:lstStyle/>
          <a:p>
            <a:fld id="{489FDBD8-E1F5-45DE-B489-B9BEE5C27425}" type="datetimeFigureOut">
              <a:rPr lang="en-US" smtClean="0"/>
              <a:t>11/9/2019</a:t>
            </a:fld>
            <a:endParaRPr lang="en-US"/>
          </a:p>
        </p:txBody>
      </p:sp>
      <p:sp>
        <p:nvSpPr>
          <p:cNvPr id="5" name="Footer Placeholder 4">
            <a:extLst>
              <a:ext uri="{FF2B5EF4-FFF2-40B4-BE49-F238E27FC236}">
                <a16:creationId xmlns:a16="http://schemas.microsoft.com/office/drawing/2014/main" id="{EE2D8905-82EB-40EF-9F56-45B09D44C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A77DB1-D7BA-4FB1-80EB-2E449113EDD6}"/>
              </a:ext>
            </a:extLst>
          </p:cNvPr>
          <p:cNvSpPr>
            <a:spLocks noGrp="1"/>
          </p:cNvSpPr>
          <p:nvPr>
            <p:ph type="sldNum" sz="quarter" idx="12"/>
          </p:nvPr>
        </p:nvSpPr>
        <p:spPr/>
        <p:txBody>
          <a:bodyPr/>
          <a:lstStyle/>
          <a:p>
            <a:fld id="{B9B1C655-A731-4B57-B761-AD296369E1A8}" type="slidenum">
              <a:rPr lang="en-US" smtClean="0"/>
              <a:t>‹#›</a:t>
            </a:fld>
            <a:endParaRPr lang="en-US"/>
          </a:p>
        </p:txBody>
      </p:sp>
    </p:spTree>
    <p:extLst>
      <p:ext uri="{BB962C8B-B14F-4D97-AF65-F5344CB8AC3E}">
        <p14:creationId xmlns:p14="http://schemas.microsoft.com/office/powerpoint/2010/main" val="45274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726051-D9E0-4A30-9291-16D143F298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A75ADC-B0A2-4A16-8BF4-938B8BE09F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E97618-E14E-4652-A003-708E7719197C}"/>
              </a:ext>
            </a:extLst>
          </p:cNvPr>
          <p:cNvSpPr>
            <a:spLocks noGrp="1"/>
          </p:cNvSpPr>
          <p:nvPr>
            <p:ph type="dt" sz="half" idx="10"/>
          </p:nvPr>
        </p:nvSpPr>
        <p:spPr/>
        <p:txBody>
          <a:bodyPr/>
          <a:lstStyle/>
          <a:p>
            <a:fld id="{489FDBD8-E1F5-45DE-B489-B9BEE5C27425}" type="datetimeFigureOut">
              <a:rPr lang="en-US" smtClean="0"/>
              <a:t>11/9/2019</a:t>
            </a:fld>
            <a:endParaRPr lang="en-US"/>
          </a:p>
        </p:txBody>
      </p:sp>
      <p:sp>
        <p:nvSpPr>
          <p:cNvPr id="5" name="Footer Placeholder 4">
            <a:extLst>
              <a:ext uri="{FF2B5EF4-FFF2-40B4-BE49-F238E27FC236}">
                <a16:creationId xmlns:a16="http://schemas.microsoft.com/office/drawing/2014/main" id="{37B30B72-4D2B-4A50-B89E-07197C0587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1DF73-8581-4DF3-93FE-77D7CFC92138}"/>
              </a:ext>
            </a:extLst>
          </p:cNvPr>
          <p:cNvSpPr>
            <a:spLocks noGrp="1"/>
          </p:cNvSpPr>
          <p:nvPr>
            <p:ph type="sldNum" sz="quarter" idx="12"/>
          </p:nvPr>
        </p:nvSpPr>
        <p:spPr/>
        <p:txBody>
          <a:bodyPr/>
          <a:lstStyle/>
          <a:p>
            <a:fld id="{B9B1C655-A731-4B57-B761-AD296369E1A8}" type="slidenum">
              <a:rPr lang="en-US" smtClean="0"/>
              <a:t>‹#›</a:t>
            </a:fld>
            <a:endParaRPr lang="en-US"/>
          </a:p>
        </p:txBody>
      </p:sp>
    </p:spTree>
    <p:extLst>
      <p:ext uri="{BB962C8B-B14F-4D97-AF65-F5344CB8AC3E}">
        <p14:creationId xmlns:p14="http://schemas.microsoft.com/office/powerpoint/2010/main" val="1844933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E1325-5A2E-4231-9154-47911A16B0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537D66-6387-4F8E-B6AB-14BC81CF1C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D85CA5-896D-4C0F-9061-63D229BA9042}"/>
              </a:ext>
            </a:extLst>
          </p:cNvPr>
          <p:cNvSpPr>
            <a:spLocks noGrp="1"/>
          </p:cNvSpPr>
          <p:nvPr>
            <p:ph type="dt" sz="half" idx="10"/>
          </p:nvPr>
        </p:nvSpPr>
        <p:spPr/>
        <p:txBody>
          <a:bodyPr/>
          <a:lstStyle/>
          <a:p>
            <a:fld id="{489FDBD8-E1F5-45DE-B489-B9BEE5C27425}" type="datetimeFigureOut">
              <a:rPr lang="en-US" smtClean="0"/>
              <a:t>11/9/2019</a:t>
            </a:fld>
            <a:endParaRPr lang="en-US"/>
          </a:p>
        </p:txBody>
      </p:sp>
      <p:sp>
        <p:nvSpPr>
          <p:cNvPr id="5" name="Footer Placeholder 4">
            <a:extLst>
              <a:ext uri="{FF2B5EF4-FFF2-40B4-BE49-F238E27FC236}">
                <a16:creationId xmlns:a16="http://schemas.microsoft.com/office/drawing/2014/main" id="{F0EE127F-2B00-4D82-B5A2-15548DA4D7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CCFAD1-DC7A-47F4-AFA6-D08639A09B30}"/>
              </a:ext>
            </a:extLst>
          </p:cNvPr>
          <p:cNvSpPr>
            <a:spLocks noGrp="1"/>
          </p:cNvSpPr>
          <p:nvPr>
            <p:ph type="sldNum" sz="quarter" idx="12"/>
          </p:nvPr>
        </p:nvSpPr>
        <p:spPr/>
        <p:txBody>
          <a:bodyPr/>
          <a:lstStyle/>
          <a:p>
            <a:fld id="{B9B1C655-A731-4B57-B761-AD296369E1A8}" type="slidenum">
              <a:rPr lang="en-US" smtClean="0"/>
              <a:t>‹#›</a:t>
            </a:fld>
            <a:endParaRPr lang="en-US"/>
          </a:p>
        </p:txBody>
      </p:sp>
    </p:spTree>
    <p:extLst>
      <p:ext uri="{BB962C8B-B14F-4D97-AF65-F5344CB8AC3E}">
        <p14:creationId xmlns:p14="http://schemas.microsoft.com/office/powerpoint/2010/main" val="161745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7FAFC-7211-4D80-ACF8-D2DAFF4C79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41E514-B561-45B8-BBFB-A3883FA3D9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3AA477-5DF2-4D64-B0FE-F84256A0AF58}"/>
              </a:ext>
            </a:extLst>
          </p:cNvPr>
          <p:cNvSpPr>
            <a:spLocks noGrp="1"/>
          </p:cNvSpPr>
          <p:nvPr>
            <p:ph type="dt" sz="half" idx="10"/>
          </p:nvPr>
        </p:nvSpPr>
        <p:spPr/>
        <p:txBody>
          <a:bodyPr/>
          <a:lstStyle/>
          <a:p>
            <a:fld id="{489FDBD8-E1F5-45DE-B489-B9BEE5C27425}" type="datetimeFigureOut">
              <a:rPr lang="en-US" smtClean="0"/>
              <a:t>11/9/2019</a:t>
            </a:fld>
            <a:endParaRPr lang="en-US"/>
          </a:p>
        </p:txBody>
      </p:sp>
      <p:sp>
        <p:nvSpPr>
          <p:cNvPr id="5" name="Footer Placeholder 4">
            <a:extLst>
              <a:ext uri="{FF2B5EF4-FFF2-40B4-BE49-F238E27FC236}">
                <a16:creationId xmlns:a16="http://schemas.microsoft.com/office/drawing/2014/main" id="{DFCFC3DC-C468-40BE-B85C-0C6FA7A72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A5C27-BC11-4FD9-B893-82F5F5336AAB}"/>
              </a:ext>
            </a:extLst>
          </p:cNvPr>
          <p:cNvSpPr>
            <a:spLocks noGrp="1"/>
          </p:cNvSpPr>
          <p:nvPr>
            <p:ph type="sldNum" sz="quarter" idx="12"/>
          </p:nvPr>
        </p:nvSpPr>
        <p:spPr/>
        <p:txBody>
          <a:bodyPr/>
          <a:lstStyle/>
          <a:p>
            <a:fld id="{B9B1C655-A731-4B57-B761-AD296369E1A8}" type="slidenum">
              <a:rPr lang="en-US" smtClean="0"/>
              <a:t>‹#›</a:t>
            </a:fld>
            <a:endParaRPr lang="en-US"/>
          </a:p>
        </p:txBody>
      </p:sp>
    </p:spTree>
    <p:extLst>
      <p:ext uri="{BB962C8B-B14F-4D97-AF65-F5344CB8AC3E}">
        <p14:creationId xmlns:p14="http://schemas.microsoft.com/office/powerpoint/2010/main" val="1138977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88A0A-074B-4309-B480-B69C71A8DE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817BA8-D423-4F8D-85D8-34DCB09289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7B7E7D-62B5-4266-A302-3DA2A57941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4D8943-B374-4C1A-81B3-64B9AD8B75EB}"/>
              </a:ext>
            </a:extLst>
          </p:cNvPr>
          <p:cNvSpPr>
            <a:spLocks noGrp="1"/>
          </p:cNvSpPr>
          <p:nvPr>
            <p:ph type="dt" sz="half" idx="10"/>
          </p:nvPr>
        </p:nvSpPr>
        <p:spPr/>
        <p:txBody>
          <a:bodyPr/>
          <a:lstStyle/>
          <a:p>
            <a:fld id="{489FDBD8-E1F5-45DE-B489-B9BEE5C27425}" type="datetimeFigureOut">
              <a:rPr lang="en-US" smtClean="0"/>
              <a:t>11/9/2019</a:t>
            </a:fld>
            <a:endParaRPr lang="en-US"/>
          </a:p>
        </p:txBody>
      </p:sp>
      <p:sp>
        <p:nvSpPr>
          <p:cNvPr id="6" name="Footer Placeholder 5">
            <a:extLst>
              <a:ext uri="{FF2B5EF4-FFF2-40B4-BE49-F238E27FC236}">
                <a16:creationId xmlns:a16="http://schemas.microsoft.com/office/drawing/2014/main" id="{8CC5A716-4B97-46C0-9824-B8CE8B8D4F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EDC36B-16D3-415D-8948-9E7435F35693}"/>
              </a:ext>
            </a:extLst>
          </p:cNvPr>
          <p:cNvSpPr>
            <a:spLocks noGrp="1"/>
          </p:cNvSpPr>
          <p:nvPr>
            <p:ph type="sldNum" sz="quarter" idx="12"/>
          </p:nvPr>
        </p:nvSpPr>
        <p:spPr/>
        <p:txBody>
          <a:bodyPr/>
          <a:lstStyle/>
          <a:p>
            <a:fld id="{B9B1C655-A731-4B57-B761-AD296369E1A8}" type="slidenum">
              <a:rPr lang="en-US" smtClean="0"/>
              <a:t>‹#›</a:t>
            </a:fld>
            <a:endParaRPr lang="en-US"/>
          </a:p>
        </p:txBody>
      </p:sp>
    </p:spTree>
    <p:extLst>
      <p:ext uri="{BB962C8B-B14F-4D97-AF65-F5344CB8AC3E}">
        <p14:creationId xmlns:p14="http://schemas.microsoft.com/office/powerpoint/2010/main" val="4164798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DB47C-9258-4B84-827D-35E592E5ED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9B1EC1-257F-4D98-BE49-E6ADAD1850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4CDC2-57E2-423D-AAFF-015F0083ED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E135FD-485A-44DE-B94B-E833FD12A2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166883-54D2-4365-B75E-235C5DE1A5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A482C4-6184-4F1C-B1DE-EA9985AB5DC5}"/>
              </a:ext>
            </a:extLst>
          </p:cNvPr>
          <p:cNvSpPr>
            <a:spLocks noGrp="1"/>
          </p:cNvSpPr>
          <p:nvPr>
            <p:ph type="dt" sz="half" idx="10"/>
          </p:nvPr>
        </p:nvSpPr>
        <p:spPr/>
        <p:txBody>
          <a:bodyPr/>
          <a:lstStyle/>
          <a:p>
            <a:fld id="{489FDBD8-E1F5-45DE-B489-B9BEE5C27425}" type="datetimeFigureOut">
              <a:rPr lang="en-US" smtClean="0"/>
              <a:t>11/9/2019</a:t>
            </a:fld>
            <a:endParaRPr lang="en-US"/>
          </a:p>
        </p:txBody>
      </p:sp>
      <p:sp>
        <p:nvSpPr>
          <p:cNvPr id="8" name="Footer Placeholder 7">
            <a:extLst>
              <a:ext uri="{FF2B5EF4-FFF2-40B4-BE49-F238E27FC236}">
                <a16:creationId xmlns:a16="http://schemas.microsoft.com/office/drawing/2014/main" id="{292D4A5F-D4DB-4EB6-A23B-A76C3FDBC2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759A56-C697-45A1-AC07-3AE9A003CE9E}"/>
              </a:ext>
            </a:extLst>
          </p:cNvPr>
          <p:cNvSpPr>
            <a:spLocks noGrp="1"/>
          </p:cNvSpPr>
          <p:nvPr>
            <p:ph type="sldNum" sz="quarter" idx="12"/>
          </p:nvPr>
        </p:nvSpPr>
        <p:spPr/>
        <p:txBody>
          <a:bodyPr/>
          <a:lstStyle/>
          <a:p>
            <a:fld id="{B9B1C655-A731-4B57-B761-AD296369E1A8}" type="slidenum">
              <a:rPr lang="en-US" smtClean="0"/>
              <a:t>‹#›</a:t>
            </a:fld>
            <a:endParaRPr lang="en-US"/>
          </a:p>
        </p:txBody>
      </p:sp>
    </p:spTree>
    <p:extLst>
      <p:ext uri="{BB962C8B-B14F-4D97-AF65-F5344CB8AC3E}">
        <p14:creationId xmlns:p14="http://schemas.microsoft.com/office/powerpoint/2010/main" val="874814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F7C55-76E2-4F17-8E8D-1C03700D8A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AF40C7-2A7B-4D70-AD1F-911D57242D4A}"/>
              </a:ext>
            </a:extLst>
          </p:cNvPr>
          <p:cNvSpPr>
            <a:spLocks noGrp="1"/>
          </p:cNvSpPr>
          <p:nvPr>
            <p:ph type="dt" sz="half" idx="10"/>
          </p:nvPr>
        </p:nvSpPr>
        <p:spPr/>
        <p:txBody>
          <a:bodyPr/>
          <a:lstStyle/>
          <a:p>
            <a:fld id="{489FDBD8-E1F5-45DE-B489-B9BEE5C27425}" type="datetimeFigureOut">
              <a:rPr lang="en-US" smtClean="0"/>
              <a:t>11/9/2019</a:t>
            </a:fld>
            <a:endParaRPr lang="en-US"/>
          </a:p>
        </p:txBody>
      </p:sp>
      <p:sp>
        <p:nvSpPr>
          <p:cNvPr id="4" name="Footer Placeholder 3">
            <a:extLst>
              <a:ext uri="{FF2B5EF4-FFF2-40B4-BE49-F238E27FC236}">
                <a16:creationId xmlns:a16="http://schemas.microsoft.com/office/drawing/2014/main" id="{60F72004-E14E-4DD3-839D-E7FAC43702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0217D0-65BD-4FAD-956D-797364C87AC4}"/>
              </a:ext>
            </a:extLst>
          </p:cNvPr>
          <p:cNvSpPr>
            <a:spLocks noGrp="1"/>
          </p:cNvSpPr>
          <p:nvPr>
            <p:ph type="sldNum" sz="quarter" idx="12"/>
          </p:nvPr>
        </p:nvSpPr>
        <p:spPr/>
        <p:txBody>
          <a:bodyPr/>
          <a:lstStyle/>
          <a:p>
            <a:fld id="{B9B1C655-A731-4B57-B761-AD296369E1A8}" type="slidenum">
              <a:rPr lang="en-US" smtClean="0"/>
              <a:t>‹#›</a:t>
            </a:fld>
            <a:endParaRPr lang="en-US"/>
          </a:p>
        </p:txBody>
      </p:sp>
    </p:spTree>
    <p:extLst>
      <p:ext uri="{BB962C8B-B14F-4D97-AF65-F5344CB8AC3E}">
        <p14:creationId xmlns:p14="http://schemas.microsoft.com/office/powerpoint/2010/main" val="3558989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AEF1A4-0EE5-4A6A-A21F-5EB13012B252}"/>
              </a:ext>
            </a:extLst>
          </p:cNvPr>
          <p:cNvSpPr>
            <a:spLocks noGrp="1"/>
          </p:cNvSpPr>
          <p:nvPr>
            <p:ph type="dt" sz="half" idx="10"/>
          </p:nvPr>
        </p:nvSpPr>
        <p:spPr/>
        <p:txBody>
          <a:bodyPr/>
          <a:lstStyle/>
          <a:p>
            <a:fld id="{489FDBD8-E1F5-45DE-B489-B9BEE5C27425}" type="datetimeFigureOut">
              <a:rPr lang="en-US" smtClean="0"/>
              <a:t>11/9/2019</a:t>
            </a:fld>
            <a:endParaRPr lang="en-US"/>
          </a:p>
        </p:txBody>
      </p:sp>
      <p:sp>
        <p:nvSpPr>
          <p:cNvPr id="3" name="Footer Placeholder 2">
            <a:extLst>
              <a:ext uri="{FF2B5EF4-FFF2-40B4-BE49-F238E27FC236}">
                <a16:creationId xmlns:a16="http://schemas.microsoft.com/office/drawing/2014/main" id="{2CCD9AA8-65AD-4DE9-81F8-D362CBB86D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DEEB3F-2026-40B0-B9E8-571A81319CD3}"/>
              </a:ext>
            </a:extLst>
          </p:cNvPr>
          <p:cNvSpPr>
            <a:spLocks noGrp="1"/>
          </p:cNvSpPr>
          <p:nvPr>
            <p:ph type="sldNum" sz="quarter" idx="12"/>
          </p:nvPr>
        </p:nvSpPr>
        <p:spPr/>
        <p:txBody>
          <a:bodyPr/>
          <a:lstStyle/>
          <a:p>
            <a:fld id="{B9B1C655-A731-4B57-B761-AD296369E1A8}" type="slidenum">
              <a:rPr lang="en-US" smtClean="0"/>
              <a:t>‹#›</a:t>
            </a:fld>
            <a:endParaRPr lang="en-US"/>
          </a:p>
        </p:txBody>
      </p:sp>
    </p:spTree>
    <p:extLst>
      <p:ext uri="{BB962C8B-B14F-4D97-AF65-F5344CB8AC3E}">
        <p14:creationId xmlns:p14="http://schemas.microsoft.com/office/powerpoint/2010/main" val="7900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EC4BC-7F7C-4070-AD99-6FA74D12FF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0BCAF7-9631-4BE5-9D54-D23E8CD145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27B49F-9559-4E88-A470-D07A807D98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AB018-E0CD-4A61-8542-9CB70785A8A3}"/>
              </a:ext>
            </a:extLst>
          </p:cNvPr>
          <p:cNvSpPr>
            <a:spLocks noGrp="1"/>
          </p:cNvSpPr>
          <p:nvPr>
            <p:ph type="dt" sz="half" idx="10"/>
          </p:nvPr>
        </p:nvSpPr>
        <p:spPr/>
        <p:txBody>
          <a:bodyPr/>
          <a:lstStyle/>
          <a:p>
            <a:fld id="{489FDBD8-E1F5-45DE-B489-B9BEE5C27425}" type="datetimeFigureOut">
              <a:rPr lang="en-US" smtClean="0"/>
              <a:t>11/9/2019</a:t>
            </a:fld>
            <a:endParaRPr lang="en-US"/>
          </a:p>
        </p:txBody>
      </p:sp>
      <p:sp>
        <p:nvSpPr>
          <p:cNvPr id="6" name="Footer Placeholder 5">
            <a:extLst>
              <a:ext uri="{FF2B5EF4-FFF2-40B4-BE49-F238E27FC236}">
                <a16:creationId xmlns:a16="http://schemas.microsoft.com/office/drawing/2014/main" id="{1A4FFC61-DE0A-497A-A90A-80A9E70130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D30806-2827-43CD-B404-6C41052B2296}"/>
              </a:ext>
            </a:extLst>
          </p:cNvPr>
          <p:cNvSpPr>
            <a:spLocks noGrp="1"/>
          </p:cNvSpPr>
          <p:nvPr>
            <p:ph type="sldNum" sz="quarter" idx="12"/>
          </p:nvPr>
        </p:nvSpPr>
        <p:spPr/>
        <p:txBody>
          <a:bodyPr/>
          <a:lstStyle/>
          <a:p>
            <a:fld id="{B9B1C655-A731-4B57-B761-AD296369E1A8}" type="slidenum">
              <a:rPr lang="en-US" smtClean="0"/>
              <a:t>‹#›</a:t>
            </a:fld>
            <a:endParaRPr lang="en-US"/>
          </a:p>
        </p:txBody>
      </p:sp>
    </p:spTree>
    <p:extLst>
      <p:ext uri="{BB962C8B-B14F-4D97-AF65-F5344CB8AC3E}">
        <p14:creationId xmlns:p14="http://schemas.microsoft.com/office/powerpoint/2010/main" val="4258436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E0BF-C071-4E04-A157-280C7FEBDA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CD9D30-4C59-4D11-8598-C195AD9879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4AA168-8D74-4487-BB8A-222CA724C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14F63A-09A6-4449-BAD6-AE8479B3C4C3}"/>
              </a:ext>
            </a:extLst>
          </p:cNvPr>
          <p:cNvSpPr>
            <a:spLocks noGrp="1"/>
          </p:cNvSpPr>
          <p:nvPr>
            <p:ph type="dt" sz="half" idx="10"/>
          </p:nvPr>
        </p:nvSpPr>
        <p:spPr/>
        <p:txBody>
          <a:bodyPr/>
          <a:lstStyle/>
          <a:p>
            <a:fld id="{489FDBD8-E1F5-45DE-B489-B9BEE5C27425}" type="datetimeFigureOut">
              <a:rPr lang="en-US" smtClean="0"/>
              <a:t>11/9/2019</a:t>
            </a:fld>
            <a:endParaRPr lang="en-US"/>
          </a:p>
        </p:txBody>
      </p:sp>
      <p:sp>
        <p:nvSpPr>
          <p:cNvPr id="6" name="Footer Placeholder 5">
            <a:extLst>
              <a:ext uri="{FF2B5EF4-FFF2-40B4-BE49-F238E27FC236}">
                <a16:creationId xmlns:a16="http://schemas.microsoft.com/office/drawing/2014/main" id="{86C19EEE-EDD3-4A91-9C3F-8F465338AA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217150-44C6-4EBA-909E-F7A98DBB9511}"/>
              </a:ext>
            </a:extLst>
          </p:cNvPr>
          <p:cNvSpPr>
            <a:spLocks noGrp="1"/>
          </p:cNvSpPr>
          <p:nvPr>
            <p:ph type="sldNum" sz="quarter" idx="12"/>
          </p:nvPr>
        </p:nvSpPr>
        <p:spPr/>
        <p:txBody>
          <a:bodyPr/>
          <a:lstStyle/>
          <a:p>
            <a:fld id="{B9B1C655-A731-4B57-B761-AD296369E1A8}" type="slidenum">
              <a:rPr lang="en-US" smtClean="0"/>
              <a:t>‹#›</a:t>
            </a:fld>
            <a:endParaRPr lang="en-US"/>
          </a:p>
        </p:txBody>
      </p:sp>
    </p:spTree>
    <p:extLst>
      <p:ext uri="{BB962C8B-B14F-4D97-AF65-F5344CB8AC3E}">
        <p14:creationId xmlns:p14="http://schemas.microsoft.com/office/powerpoint/2010/main" val="2785964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142E52-EB4C-472A-9E60-D9DE4FE477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81B0AE-C5B7-412C-9CB5-8DFDBD490D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CF2EE-B772-4691-8426-9ECCB88F7A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FDBD8-E1F5-45DE-B489-B9BEE5C27425}" type="datetimeFigureOut">
              <a:rPr lang="en-US" smtClean="0"/>
              <a:t>11/9/2019</a:t>
            </a:fld>
            <a:endParaRPr lang="en-US"/>
          </a:p>
        </p:txBody>
      </p:sp>
      <p:sp>
        <p:nvSpPr>
          <p:cNvPr id="5" name="Footer Placeholder 4">
            <a:extLst>
              <a:ext uri="{FF2B5EF4-FFF2-40B4-BE49-F238E27FC236}">
                <a16:creationId xmlns:a16="http://schemas.microsoft.com/office/drawing/2014/main" id="{C19EF890-9F21-4189-A9E6-DC241B3E51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A692F2-7779-42BB-AF77-905FFF05E7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1C655-A731-4B57-B761-AD296369E1A8}" type="slidenum">
              <a:rPr lang="en-US" smtClean="0"/>
              <a:t>‹#›</a:t>
            </a:fld>
            <a:endParaRPr lang="en-US"/>
          </a:p>
        </p:txBody>
      </p:sp>
    </p:spTree>
    <p:extLst>
      <p:ext uri="{BB962C8B-B14F-4D97-AF65-F5344CB8AC3E}">
        <p14:creationId xmlns:p14="http://schemas.microsoft.com/office/powerpoint/2010/main" val="2983763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D8689E1B-0B1F-441F-A646-8787C8A58C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1337889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30BCD7-8B76-4871-89E5-66566812EC82}"/>
              </a:ext>
            </a:extLst>
          </p:cNvPr>
          <p:cNvPicPr>
            <a:picLocks noChangeAspect="1"/>
          </p:cNvPicPr>
          <p:nvPr/>
        </p:nvPicPr>
        <p:blipFill>
          <a:blip r:embed="rId2"/>
          <a:stretch>
            <a:fillRect/>
          </a:stretch>
        </p:blipFill>
        <p:spPr>
          <a:xfrm>
            <a:off x="0" y="0"/>
            <a:ext cx="12192000" cy="6857999"/>
          </a:xfrm>
          <a:prstGeom prst="rect">
            <a:avLst/>
          </a:prstGeom>
        </p:spPr>
      </p:pic>
      <p:sp>
        <p:nvSpPr>
          <p:cNvPr id="6" name="Rectangle 5">
            <a:extLst>
              <a:ext uri="{FF2B5EF4-FFF2-40B4-BE49-F238E27FC236}">
                <a16:creationId xmlns:a16="http://schemas.microsoft.com/office/drawing/2014/main" id="{FF4E4808-AFA9-4B64-BC2F-C141014A6037}"/>
              </a:ext>
            </a:extLst>
          </p:cNvPr>
          <p:cNvSpPr/>
          <p:nvPr/>
        </p:nvSpPr>
        <p:spPr>
          <a:xfrm>
            <a:off x="4168346" y="1037968"/>
            <a:ext cx="3855308" cy="7084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badi" panose="020B0604020104020204" pitchFamily="34" charset="0"/>
              </a:rPr>
              <a:t>The Character of Satan</a:t>
            </a:r>
          </a:p>
        </p:txBody>
      </p:sp>
      <p:sp>
        <p:nvSpPr>
          <p:cNvPr id="9" name="Rectangle 8">
            <a:extLst>
              <a:ext uri="{FF2B5EF4-FFF2-40B4-BE49-F238E27FC236}">
                <a16:creationId xmlns:a16="http://schemas.microsoft.com/office/drawing/2014/main" id="{F96F2E3A-5100-4C0E-8F31-92B104E58037}"/>
              </a:ext>
            </a:extLst>
          </p:cNvPr>
          <p:cNvSpPr/>
          <p:nvPr/>
        </p:nvSpPr>
        <p:spPr>
          <a:xfrm>
            <a:off x="1661202" y="2133174"/>
            <a:ext cx="3855308" cy="4032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badi" panose="020B0604020104020204" pitchFamily="34" charset="0"/>
              </a:rPr>
              <a:t>The Deceiver</a:t>
            </a:r>
          </a:p>
          <a:p>
            <a:pPr algn="ctr"/>
            <a:endParaRPr lang="en-US" sz="2800" dirty="0">
              <a:solidFill>
                <a:schemeClr val="tx1"/>
              </a:solidFill>
              <a:latin typeface="Abadi" panose="020B0604020104020204" pitchFamily="34" charset="0"/>
            </a:endParaRPr>
          </a:p>
          <a:p>
            <a:pPr algn="ctr"/>
            <a:r>
              <a:rPr lang="en-US" sz="2800" dirty="0">
                <a:solidFill>
                  <a:schemeClr val="tx1"/>
                </a:solidFill>
                <a:latin typeface="Abadi" panose="020B0604020104020204" pitchFamily="34" charset="0"/>
              </a:rPr>
              <a:t>(Genesis 3.1 – 7; 14 – 15)  </a:t>
            </a:r>
          </a:p>
        </p:txBody>
      </p:sp>
    </p:spTree>
    <p:extLst>
      <p:ext uri="{BB962C8B-B14F-4D97-AF65-F5344CB8AC3E}">
        <p14:creationId xmlns:p14="http://schemas.microsoft.com/office/powerpoint/2010/main" val="3999659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30BCD7-8B76-4871-89E5-66566812EC82}"/>
              </a:ext>
            </a:extLst>
          </p:cNvPr>
          <p:cNvPicPr>
            <a:picLocks noChangeAspect="1"/>
          </p:cNvPicPr>
          <p:nvPr/>
        </p:nvPicPr>
        <p:blipFill>
          <a:blip r:embed="rId2"/>
          <a:stretch>
            <a:fillRect/>
          </a:stretch>
        </p:blipFill>
        <p:spPr>
          <a:xfrm>
            <a:off x="0" y="0"/>
            <a:ext cx="12192000" cy="6857999"/>
          </a:xfrm>
          <a:prstGeom prst="rect">
            <a:avLst/>
          </a:prstGeom>
        </p:spPr>
      </p:pic>
      <p:sp>
        <p:nvSpPr>
          <p:cNvPr id="6" name="Rectangle 5">
            <a:extLst>
              <a:ext uri="{FF2B5EF4-FFF2-40B4-BE49-F238E27FC236}">
                <a16:creationId xmlns:a16="http://schemas.microsoft.com/office/drawing/2014/main" id="{FF4E4808-AFA9-4B64-BC2F-C141014A6037}"/>
              </a:ext>
            </a:extLst>
          </p:cNvPr>
          <p:cNvSpPr/>
          <p:nvPr/>
        </p:nvSpPr>
        <p:spPr>
          <a:xfrm>
            <a:off x="4168346" y="358132"/>
            <a:ext cx="3855308" cy="7084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badi" panose="020B0604020104020204" pitchFamily="34" charset="0"/>
              </a:rPr>
              <a:t>The Character of Satan</a:t>
            </a:r>
          </a:p>
        </p:txBody>
      </p:sp>
      <p:pic>
        <p:nvPicPr>
          <p:cNvPr id="3" name="Picture 2" descr="A close up of a sign&#10;&#10;Description automatically generated">
            <a:extLst>
              <a:ext uri="{FF2B5EF4-FFF2-40B4-BE49-F238E27FC236}">
                <a16:creationId xmlns:a16="http://schemas.microsoft.com/office/drawing/2014/main" id="{D9EB35DB-ADEF-4A0E-B748-AF3028848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0742" y="1327484"/>
            <a:ext cx="5530516" cy="5530516"/>
          </a:xfrm>
          <a:prstGeom prst="rect">
            <a:avLst/>
          </a:prstGeom>
        </p:spPr>
      </p:pic>
    </p:spTree>
    <p:extLst>
      <p:ext uri="{BB962C8B-B14F-4D97-AF65-F5344CB8AC3E}">
        <p14:creationId xmlns:p14="http://schemas.microsoft.com/office/powerpoint/2010/main" val="3359457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730BCD7-8B76-4871-89E5-66566812EC82}"/>
              </a:ext>
            </a:extLst>
          </p:cNvPr>
          <p:cNvPicPr>
            <a:picLocks noChangeAspect="1"/>
          </p:cNvPicPr>
          <p:nvPr/>
        </p:nvPicPr>
        <p:blipFill>
          <a:blip r:embed="rId3"/>
          <a:stretch>
            <a:fillRect/>
          </a:stretch>
        </p:blipFill>
        <p:spPr>
          <a:xfrm>
            <a:off x="0" y="0"/>
            <a:ext cx="12192000" cy="6857999"/>
          </a:xfrm>
          <a:prstGeom prst="rect">
            <a:avLst/>
          </a:prstGeom>
        </p:spPr>
      </p:pic>
      <p:sp>
        <p:nvSpPr>
          <p:cNvPr id="6" name="Rectangle 5">
            <a:extLst>
              <a:ext uri="{FF2B5EF4-FFF2-40B4-BE49-F238E27FC236}">
                <a16:creationId xmlns:a16="http://schemas.microsoft.com/office/drawing/2014/main" id="{FF4E4808-AFA9-4B64-BC2F-C141014A6037}"/>
              </a:ext>
            </a:extLst>
          </p:cNvPr>
          <p:cNvSpPr/>
          <p:nvPr/>
        </p:nvSpPr>
        <p:spPr>
          <a:xfrm>
            <a:off x="4168346" y="1037968"/>
            <a:ext cx="3855308" cy="7084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badi" panose="020B0604020104020204" pitchFamily="34" charset="0"/>
              </a:rPr>
              <a:t>The Character of Satan</a:t>
            </a:r>
          </a:p>
        </p:txBody>
      </p:sp>
      <p:sp>
        <p:nvSpPr>
          <p:cNvPr id="9" name="Rectangle 8">
            <a:extLst>
              <a:ext uri="{FF2B5EF4-FFF2-40B4-BE49-F238E27FC236}">
                <a16:creationId xmlns:a16="http://schemas.microsoft.com/office/drawing/2014/main" id="{F96F2E3A-5100-4C0E-8F31-92B104E58037}"/>
              </a:ext>
            </a:extLst>
          </p:cNvPr>
          <p:cNvSpPr/>
          <p:nvPr/>
        </p:nvSpPr>
        <p:spPr>
          <a:xfrm>
            <a:off x="1661202" y="2133174"/>
            <a:ext cx="3855308" cy="4032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badi" panose="020B0604020104020204" pitchFamily="34" charset="0"/>
              </a:rPr>
              <a:t>The Deceiver</a:t>
            </a:r>
          </a:p>
          <a:p>
            <a:pPr algn="ctr"/>
            <a:endParaRPr lang="en-US" sz="2800" dirty="0">
              <a:solidFill>
                <a:schemeClr val="tx1"/>
              </a:solidFill>
              <a:latin typeface="Abadi" panose="020B0604020104020204" pitchFamily="34" charset="0"/>
            </a:endParaRPr>
          </a:p>
          <a:p>
            <a:pPr algn="ctr"/>
            <a:r>
              <a:rPr lang="en-US" sz="2800" dirty="0">
                <a:solidFill>
                  <a:schemeClr val="tx1"/>
                </a:solidFill>
                <a:latin typeface="Abadi" panose="020B0604020104020204" pitchFamily="34" charset="0"/>
              </a:rPr>
              <a:t>(Genesis 3.1 – 7; 14 – 15)  </a:t>
            </a:r>
          </a:p>
        </p:txBody>
      </p:sp>
      <p:sp>
        <p:nvSpPr>
          <p:cNvPr id="10" name="Rectangle 9">
            <a:extLst>
              <a:ext uri="{FF2B5EF4-FFF2-40B4-BE49-F238E27FC236}">
                <a16:creationId xmlns:a16="http://schemas.microsoft.com/office/drawing/2014/main" id="{960C72AD-D872-4FE3-898D-7D806F0A38F9}"/>
              </a:ext>
            </a:extLst>
          </p:cNvPr>
          <p:cNvSpPr/>
          <p:nvPr/>
        </p:nvSpPr>
        <p:spPr>
          <a:xfrm>
            <a:off x="6675492" y="2133173"/>
            <a:ext cx="3855308" cy="4032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badi" panose="020B0604020104020204" pitchFamily="34" charset="0"/>
              </a:rPr>
              <a:t>The Adversary</a:t>
            </a:r>
          </a:p>
          <a:p>
            <a:pPr algn="ctr"/>
            <a:endParaRPr lang="en-US" sz="2800" dirty="0">
              <a:solidFill>
                <a:schemeClr val="tx1"/>
              </a:solidFill>
              <a:latin typeface="Abadi" panose="020B0604020104020204" pitchFamily="34" charset="0"/>
            </a:endParaRPr>
          </a:p>
          <a:p>
            <a:pPr algn="ctr"/>
            <a:r>
              <a:rPr lang="en-US" sz="2800" dirty="0">
                <a:solidFill>
                  <a:schemeClr val="tx1"/>
                </a:solidFill>
                <a:latin typeface="Abadi" panose="020B0604020104020204" pitchFamily="34" charset="0"/>
              </a:rPr>
              <a:t>(Job 1.1 – 12)</a:t>
            </a:r>
          </a:p>
        </p:txBody>
      </p:sp>
    </p:spTree>
    <p:extLst>
      <p:ext uri="{BB962C8B-B14F-4D97-AF65-F5344CB8AC3E}">
        <p14:creationId xmlns:p14="http://schemas.microsoft.com/office/powerpoint/2010/main" val="4288785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30BCD7-8B76-4871-89E5-66566812EC82}"/>
              </a:ext>
            </a:extLst>
          </p:cNvPr>
          <p:cNvPicPr>
            <a:picLocks noChangeAspect="1"/>
          </p:cNvPicPr>
          <p:nvPr/>
        </p:nvPicPr>
        <p:blipFill>
          <a:blip r:embed="rId2"/>
          <a:stretch>
            <a:fillRect/>
          </a:stretch>
        </p:blipFill>
        <p:spPr>
          <a:xfrm>
            <a:off x="-2" y="-1"/>
            <a:ext cx="12192000" cy="6857999"/>
          </a:xfrm>
          <a:prstGeom prst="rect">
            <a:avLst/>
          </a:prstGeom>
        </p:spPr>
      </p:pic>
      <p:sp>
        <p:nvSpPr>
          <p:cNvPr id="2" name="Rectangle 1">
            <a:extLst>
              <a:ext uri="{FF2B5EF4-FFF2-40B4-BE49-F238E27FC236}">
                <a16:creationId xmlns:a16="http://schemas.microsoft.com/office/drawing/2014/main" id="{DF17920C-FFE9-40AD-AAE9-70A8FB2B2571}"/>
              </a:ext>
            </a:extLst>
          </p:cNvPr>
          <p:cNvSpPr/>
          <p:nvPr/>
        </p:nvSpPr>
        <p:spPr>
          <a:xfrm>
            <a:off x="2656702" y="1285102"/>
            <a:ext cx="6878595" cy="1894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a:solidFill>
                    <a:schemeClr val="tx1"/>
                  </a:solidFill>
                </a:ln>
                <a:solidFill>
                  <a:schemeClr val="bg1"/>
                </a:solidFill>
                <a:latin typeface="Abadi" panose="020B0604020104020204" pitchFamily="34" charset="0"/>
              </a:rPr>
              <a:t>“He represents pride, liberty, and individualism—qualities often defined as Evil by those who worship external deities, who feel there is a war between their minds and emotions.”</a:t>
            </a:r>
          </a:p>
        </p:txBody>
      </p:sp>
      <p:sp>
        <p:nvSpPr>
          <p:cNvPr id="5" name="Rectangle 4">
            <a:extLst>
              <a:ext uri="{FF2B5EF4-FFF2-40B4-BE49-F238E27FC236}">
                <a16:creationId xmlns:a16="http://schemas.microsoft.com/office/drawing/2014/main" id="{41F441FC-54BE-4441-86BE-886F1AF8A9B4}"/>
              </a:ext>
            </a:extLst>
          </p:cNvPr>
          <p:cNvSpPr/>
          <p:nvPr/>
        </p:nvSpPr>
        <p:spPr>
          <a:xfrm>
            <a:off x="2656701" y="3428999"/>
            <a:ext cx="6878595" cy="1894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badi" panose="020B0604020104020204" pitchFamily="34" charset="0"/>
              </a:rPr>
              <a:t>“We Satanists are thus our own “gods,” and as beneficent “deities” we can offer love to those who deserve it and deliver our wrath (within reasonable limits) upon those who seek to cause us—or that which we cherish—harm.”</a:t>
            </a:r>
            <a:endParaRPr lang="en-US" sz="2400" dirty="0">
              <a:ln>
                <a:solidFill>
                  <a:schemeClr val="tx1"/>
                </a:solidFill>
              </a:ln>
              <a:solidFill>
                <a:schemeClr val="bg1"/>
              </a:solidFill>
              <a:latin typeface="Abadi" panose="020B0604020104020204" pitchFamily="34" charset="0"/>
            </a:endParaRPr>
          </a:p>
        </p:txBody>
      </p:sp>
    </p:spTree>
    <p:extLst>
      <p:ext uri="{BB962C8B-B14F-4D97-AF65-F5344CB8AC3E}">
        <p14:creationId xmlns:p14="http://schemas.microsoft.com/office/powerpoint/2010/main" val="42545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30BCD7-8B76-4871-89E5-66566812EC82}"/>
              </a:ext>
            </a:extLst>
          </p:cNvPr>
          <p:cNvPicPr>
            <a:picLocks noChangeAspect="1"/>
          </p:cNvPicPr>
          <p:nvPr/>
        </p:nvPicPr>
        <p:blipFill>
          <a:blip r:embed="rId2"/>
          <a:stretch>
            <a:fillRect/>
          </a:stretch>
        </p:blipFill>
        <p:spPr>
          <a:xfrm>
            <a:off x="0" y="0"/>
            <a:ext cx="12192000" cy="6857999"/>
          </a:xfrm>
          <a:prstGeom prst="rect">
            <a:avLst/>
          </a:prstGeom>
        </p:spPr>
      </p:pic>
      <p:sp>
        <p:nvSpPr>
          <p:cNvPr id="6" name="Rectangle 5">
            <a:extLst>
              <a:ext uri="{FF2B5EF4-FFF2-40B4-BE49-F238E27FC236}">
                <a16:creationId xmlns:a16="http://schemas.microsoft.com/office/drawing/2014/main" id="{FF4E4808-AFA9-4B64-BC2F-C141014A6037}"/>
              </a:ext>
            </a:extLst>
          </p:cNvPr>
          <p:cNvSpPr/>
          <p:nvPr/>
        </p:nvSpPr>
        <p:spPr>
          <a:xfrm>
            <a:off x="3558746" y="840259"/>
            <a:ext cx="5074508" cy="7084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badi" panose="020B0604020104020204" pitchFamily="34" charset="0"/>
              </a:rPr>
              <a:t>Our confidence… he will </a:t>
            </a:r>
            <a:r>
              <a:rPr lang="en-US" sz="2800" b="1" dirty="0">
                <a:solidFill>
                  <a:schemeClr val="tx1"/>
                </a:solidFill>
                <a:latin typeface="Abadi" panose="020B0604020104020204" pitchFamily="34" charset="0"/>
              </a:rPr>
              <a:t>lose</a:t>
            </a:r>
          </a:p>
        </p:txBody>
      </p:sp>
      <p:sp>
        <p:nvSpPr>
          <p:cNvPr id="9" name="Rectangle 8">
            <a:extLst>
              <a:ext uri="{FF2B5EF4-FFF2-40B4-BE49-F238E27FC236}">
                <a16:creationId xmlns:a16="http://schemas.microsoft.com/office/drawing/2014/main" id="{F96F2E3A-5100-4C0E-8F31-92B104E58037}"/>
              </a:ext>
            </a:extLst>
          </p:cNvPr>
          <p:cNvSpPr/>
          <p:nvPr/>
        </p:nvSpPr>
        <p:spPr>
          <a:xfrm>
            <a:off x="1661202" y="2133174"/>
            <a:ext cx="3855308" cy="4032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badi" panose="020B0604020104020204" pitchFamily="34" charset="0"/>
              </a:rPr>
              <a:t>The Messiah</a:t>
            </a:r>
          </a:p>
          <a:p>
            <a:pPr algn="ctr"/>
            <a:endParaRPr lang="en-US" sz="2800" dirty="0">
              <a:solidFill>
                <a:schemeClr val="tx1"/>
              </a:solidFill>
              <a:latin typeface="Abadi" panose="020B0604020104020204" pitchFamily="34" charset="0"/>
            </a:endParaRPr>
          </a:p>
          <a:p>
            <a:pPr algn="ctr"/>
            <a:r>
              <a:rPr lang="en-US" sz="2800" dirty="0">
                <a:solidFill>
                  <a:schemeClr val="tx1"/>
                </a:solidFill>
                <a:latin typeface="Abadi" panose="020B0604020104020204" pitchFamily="34" charset="0"/>
              </a:rPr>
              <a:t>(Matthew 4.1 – 11)  </a:t>
            </a:r>
          </a:p>
        </p:txBody>
      </p:sp>
      <p:sp>
        <p:nvSpPr>
          <p:cNvPr id="5" name="Rectangle 4">
            <a:extLst>
              <a:ext uri="{FF2B5EF4-FFF2-40B4-BE49-F238E27FC236}">
                <a16:creationId xmlns:a16="http://schemas.microsoft.com/office/drawing/2014/main" id="{E64A2D94-A0C5-44CB-A150-CCF9335B5222}"/>
              </a:ext>
            </a:extLst>
          </p:cNvPr>
          <p:cNvSpPr/>
          <p:nvPr/>
        </p:nvSpPr>
        <p:spPr>
          <a:xfrm>
            <a:off x="6675490" y="2133174"/>
            <a:ext cx="3855308" cy="4032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badi" panose="020B0604020104020204" pitchFamily="34" charset="0"/>
              </a:rPr>
              <a:t>The End of Time</a:t>
            </a:r>
          </a:p>
          <a:p>
            <a:pPr algn="ctr"/>
            <a:endParaRPr lang="en-US" sz="2800" dirty="0">
              <a:solidFill>
                <a:schemeClr val="tx1"/>
              </a:solidFill>
              <a:latin typeface="Abadi" panose="020B0604020104020204" pitchFamily="34" charset="0"/>
            </a:endParaRPr>
          </a:p>
          <a:p>
            <a:pPr algn="ctr"/>
            <a:r>
              <a:rPr lang="en-US" sz="2800" dirty="0">
                <a:solidFill>
                  <a:schemeClr val="tx1"/>
                </a:solidFill>
                <a:latin typeface="Abadi" panose="020B0604020104020204" pitchFamily="34" charset="0"/>
              </a:rPr>
              <a:t>(Revelation 20.1 – 20)  </a:t>
            </a:r>
          </a:p>
        </p:txBody>
      </p:sp>
    </p:spTree>
    <p:extLst>
      <p:ext uri="{BB962C8B-B14F-4D97-AF65-F5344CB8AC3E}">
        <p14:creationId xmlns:p14="http://schemas.microsoft.com/office/powerpoint/2010/main" val="265681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152</Words>
  <Application>Microsoft Office PowerPoint</Application>
  <PresentationFormat>Widescreen</PresentationFormat>
  <Paragraphs>21</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Abadi</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Newman</dc:creator>
  <cp:lastModifiedBy>Alexander Newman</cp:lastModifiedBy>
  <cp:revision>4</cp:revision>
  <dcterms:created xsi:type="dcterms:W3CDTF">2019-11-09T22:59:13Z</dcterms:created>
  <dcterms:modified xsi:type="dcterms:W3CDTF">2019-11-09T23:32:41Z</dcterms:modified>
</cp:coreProperties>
</file>