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814" r:id="rId2"/>
    <p:sldId id="813" r:id="rId3"/>
    <p:sldId id="799" r:id="rId4"/>
    <p:sldId id="770" r:id="rId5"/>
    <p:sldId id="798" r:id="rId6"/>
    <p:sldId id="800" r:id="rId7"/>
    <p:sldId id="801" r:id="rId8"/>
    <p:sldId id="802" r:id="rId9"/>
    <p:sldId id="803" r:id="rId10"/>
    <p:sldId id="805" r:id="rId11"/>
    <p:sldId id="804" r:id="rId12"/>
    <p:sldId id="806" r:id="rId13"/>
    <p:sldId id="807" r:id="rId14"/>
    <p:sldId id="808" r:id="rId15"/>
    <p:sldId id="811" r:id="rId16"/>
    <p:sldId id="810" r:id="rId17"/>
    <p:sldId id="809" r:id="rId18"/>
    <p:sldId id="8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2" d="100"/>
          <a:sy n="72" d="100"/>
        </p:scale>
        <p:origin x="-1984" y="-832"/>
      </p:cViewPr>
      <p:guideLst>
        <p:guide orient="horz" pos="2157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63700"/>
            <a:ext cx="9144000" cy="3516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59660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spc="-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Welcome to Northwood!</a:t>
            </a:r>
            <a:endParaRPr lang="en-US" sz="6000" spc="-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763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874152"/>
            <a:ext cx="848471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“The kingdom of heaven is like treasure hidden in a field, which a man found and covered up. </a:t>
            </a:r>
            <a:r>
              <a:rPr lang="en-US" sz="4000" b="1" dirty="0" smtClean="0">
                <a:solidFill>
                  <a:srgbClr val="FFFF00"/>
                </a:solidFill>
              </a:rPr>
              <a:t>Then in his joy </a:t>
            </a:r>
            <a:r>
              <a:rPr lang="en-US" sz="4000" dirty="0" smtClean="0">
                <a:solidFill>
                  <a:srgbClr val="FFFFFF"/>
                </a:solidFill>
              </a:rPr>
              <a:t>he goes </a:t>
            </a:r>
            <a:r>
              <a:rPr lang="en-US" sz="4000" dirty="0" smtClean="0"/>
              <a:t>and sells all that he has and buys tha</a:t>
            </a:r>
            <a:r>
              <a:rPr lang="en-US" sz="4000" dirty="0" smtClean="0"/>
              <a:t>t field.</a:t>
            </a:r>
            <a:r>
              <a:rPr lang="en-US" sz="4000" dirty="0" smtClean="0"/>
              <a:t>”</a:t>
            </a:r>
            <a:endParaRPr lang="en-US" sz="40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Matthew 13:44</a:t>
            </a:r>
            <a:endParaRPr lang="en-US" sz="40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785947"/>
            <a:ext cx="8484714" cy="359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“Do not lay up for yourselves </a:t>
            </a:r>
            <a:r>
              <a:rPr lang="en-US" sz="3600" b="1" dirty="0" smtClean="0">
                <a:solidFill>
                  <a:srgbClr val="FFFF00"/>
                </a:solidFill>
              </a:rPr>
              <a:t>treasures on earth</a:t>
            </a:r>
            <a:r>
              <a:rPr lang="en-US" sz="3600" dirty="0" smtClean="0"/>
              <a:t>, where moth and rust destroy and where thieves break in and steal, but lay up for yourselves </a:t>
            </a:r>
            <a:r>
              <a:rPr lang="en-US" sz="3600" b="1" dirty="0" smtClean="0">
                <a:solidFill>
                  <a:srgbClr val="FFFF00"/>
                </a:solidFill>
              </a:rPr>
              <a:t>treasures in heaven</a:t>
            </a:r>
            <a:r>
              <a:rPr lang="en-US" sz="3600" dirty="0" smtClean="0"/>
              <a:t>, where neither moth nor rust destroys and where thieves do not break in and steal.”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6:19-20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1526869"/>
            <a:ext cx="8484714" cy="159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“And your Father who sees in secret will </a:t>
            </a:r>
            <a:r>
              <a:rPr lang="en-US" sz="3600" b="1" dirty="0" smtClean="0">
                <a:solidFill>
                  <a:srgbClr val="FFFF00"/>
                </a:solidFill>
              </a:rPr>
              <a:t>reward you</a:t>
            </a:r>
            <a:r>
              <a:rPr lang="en-US" sz="3600" dirty="0" smtClean="0"/>
              <a:t>.”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6:4, 6, 18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239076"/>
            <a:ext cx="8484714" cy="434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“they shall be </a:t>
            </a:r>
            <a:r>
              <a:rPr lang="en-US" sz="3600" b="1" dirty="0" smtClean="0">
                <a:solidFill>
                  <a:srgbClr val="FFFF00"/>
                </a:solidFill>
              </a:rPr>
              <a:t>comforted</a:t>
            </a:r>
            <a:r>
              <a:rPr lang="en-US" sz="3600" dirty="0" smtClean="0"/>
              <a:t>”</a:t>
            </a:r>
          </a:p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“they shall </a:t>
            </a:r>
            <a:r>
              <a:rPr lang="en-US" sz="3600" b="1" dirty="0" smtClean="0">
                <a:solidFill>
                  <a:srgbClr val="FFFF00"/>
                </a:solidFill>
              </a:rPr>
              <a:t>inherit</a:t>
            </a:r>
            <a:r>
              <a:rPr lang="en-US" sz="3600" dirty="0" smtClean="0"/>
              <a:t> the earth”</a:t>
            </a:r>
          </a:p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“they shall be </a:t>
            </a:r>
            <a:r>
              <a:rPr lang="en-US" sz="3600" b="1" dirty="0" smtClean="0">
                <a:solidFill>
                  <a:srgbClr val="FFFF00"/>
                </a:solidFill>
              </a:rPr>
              <a:t>satisfied</a:t>
            </a:r>
            <a:r>
              <a:rPr lang="en-US" sz="3600" dirty="0" smtClean="0"/>
              <a:t>”</a:t>
            </a:r>
          </a:p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“they shall receive </a:t>
            </a:r>
            <a:r>
              <a:rPr lang="en-US" sz="3600" b="1" dirty="0" smtClean="0">
                <a:solidFill>
                  <a:srgbClr val="FFFF00"/>
                </a:solidFill>
              </a:rPr>
              <a:t>mercy</a:t>
            </a:r>
            <a:r>
              <a:rPr lang="en-US" sz="3600" dirty="0" smtClean="0"/>
              <a:t>”</a:t>
            </a:r>
          </a:p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“they shall </a:t>
            </a:r>
            <a:r>
              <a:rPr lang="en-US" sz="3600" b="1" dirty="0" smtClean="0">
                <a:solidFill>
                  <a:srgbClr val="FFFF00"/>
                </a:solidFill>
              </a:rPr>
              <a:t>see God</a:t>
            </a:r>
            <a:r>
              <a:rPr lang="en-US" sz="3600" dirty="0" smtClean="0"/>
              <a:t>”</a:t>
            </a:r>
          </a:p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“they shall be called </a:t>
            </a:r>
            <a:r>
              <a:rPr lang="en-US" sz="3600" b="1" dirty="0" smtClean="0">
                <a:solidFill>
                  <a:srgbClr val="FFFF00"/>
                </a:solidFill>
              </a:rPr>
              <a:t>sons of God</a:t>
            </a:r>
            <a:r>
              <a:rPr lang="en-US" sz="3600" dirty="0" smtClean="0"/>
              <a:t>”</a:t>
            </a:r>
          </a:p>
          <a:p>
            <a:pPr algn="ctr">
              <a:lnSpc>
                <a:spcPct val="110000"/>
              </a:lnSpc>
              <a:tabLst>
                <a:tab pos="2522538" algn="l"/>
              </a:tabLst>
            </a:pPr>
            <a:r>
              <a:rPr lang="en-US" sz="3600" dirty="0" smtClean="0"/>
              <a:t>Matthew 5:4-9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1068203"/>
            <a:ext cx="8484714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“As for what was sown on good soil, this is the one who hears the word and understands it. He indeed </a:t>
            </a:r>
            <a:r>
              <a:rPr lang="en-US" sz="3600" b="1" dirty="0" smtClean="0">
                <a:solidFill>
                  <a:srgbClr val="FFFF00"/>
                </a:solidFill>
              </a:rPr>
              <a:t>bears fruit </a:t>
            </a:r>
            <a:r>
              <a:rPr lang="en-US" sz="3600" dirty="0" smtClean="0"/>
              <a:t>and yields, in one case a hundredfold, in another sixty, and in another thirty.”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13:23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1068203"/>
            <a:ext cx="8484714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“It is the smallest of all seeds, but when it has grown it is larger than all the garden plants and becomes a tree, so that the </a:t>
            </a:r>
            <a:r>
              <a:rPr lang="en-US" sz="3600" b="1" dirty="0" smtClean="0">
                <a:solidFill>
                  <a:srgbClr val="FFFF00"/>
                </a:solidFill>
              </a:rPr>
              <a:t>birds of the air come and make nests </a:t>
            </a:r>
            <a:r>
              <a:rPr lang="en-US" sz="3600" dirty="0" smtClean="0"/>
              <a:t>in its branches.”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13:32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1526869"/>
            <a:ext cx="8484714" cy="209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“So everyone who acknowledges me before men, I also will </a:t>
            </a:r>
            <a:r>
              <a:rPr lang="en-US" sz="3600" b="1" dirty="0" smtClean="0">
                <a:solidFill>
                  <a:srgbClr val="FFFF00"/>
                </a:solidFill>
              </a:rPr>
              <a:t>acknowledge before my Father</a:t>
            </a:r>
            <a:r>
              <a:rPr lang="en-US" sz="3600" dirty="0" smtClean="0"/>
              <a:t> who is in heaven</a:t>
            </a:r>
            <a:r>
              <a:rPr lang="mr-IN" sz="3600" dirty="0" smtClean="0"/>
              <a:t>…</a:t>
            </a:r>
            <a:r>
              <a:rPr lang="en-US" sz="3600" dirty="0" smtClean="0"/>
              <a:t>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10:32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3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1526869"/>
            <a:ext cx="8484714" cy="259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</a:t>
            </a:r>
            <a:r>
              <a:rPr lang="en-US" sz="3600" b="1" dirty="0" smtClean="0">
                <a:solidFill>
                  <a:srgbClr val="FFFF00"/>
                </a:solidFill>
              </a:rPr>
              <a:t>Well done</a:t>
            </a:r>
            <a:r>
              <a:rPr lang="en-US" sz="3600" dirty="0" smtClean="0"/>
              <a:t>, good and faithful servant. You have been faithful over a little; I will set you over much. </a:t>
            </a:r>
            <a:r>
              <a:rPr lang="en-US" sz="3600" b="1" dirty="0" smtClean="0">
                <a:solidFill>
                  <a:srgbClr val="FFFF00"/>
                </a:solidFill>
              </a:rPr>
              <a:t>Enter into the joy of your master</a:t>
            </a:r>
            <a:r>
              <a:rPr lang="en-US" sz="3600" dirty="0" smtClean="0"/>
              <a:t>.”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25:21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1791484"/>
            <a:ext cx="8484714" cy="159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“Then the righteous will </a:t>
            </a:r>
            <a:r>
              <a:rPr lang="en-US" sz="3600" b="1" dirty="0" smtClean="0">
                <a:solidFill>
                  <a:srgbClr val="FFFF00"/>
                </a:solidFill>
              </a:rPr>
              <a:t>shine like the sun </a:t>
            </a:r>
            <a:r>
              <a:rPr lang="en-US" sz="3600" dirty="0" smtClean="0"/>
              <a:t>in the kingdom of their Father.”</a:t>
            </a:r>
            <a:endParaRPr lang="en-US" sz="36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Matthew 13:43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0900"/>
            <a:ext cx="9144000" cy="5149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700" y="3819079"/>
            <a:ext cx="9144000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5000" spc="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HIDDEN</a:t>
            </a:r>
            <a:endParaRPr lang="en-US" sz="15000" spc="3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5280" y="2823597"/>
            <a:ext cx="91440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0900" spc="3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TREASURE</a:t>
            </a:r>
            <a:endParaRPr lang="en-US" sz="10900" spc="3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4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67" y="781229"/>
            <a:ext cx="7097790" cy="53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874152"/>
            <a:ext cx="848471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“The kingdom of heaven is like treasure hidden in a field, which a man found and covered up. Then in his joy he goes and </a:t>
            </a:r>
            <a:r>
              <a:rPr lang="en-US" sz="4000" b="1" dirty="0" smtClean="0">
                <a:solidFill>
                  <a:srgbClr val="FFFF00"/>
                </a:solidFill>
              </a:rPr>
              <a:t>sells all that he has </a:t>
            </a:r>
            <a:r>
              <a:rPr lang="en-US" sz="4000" dirty="0" smtClean="0"/>
              <a:t>and buys tha</a:t>
            </a:r>
            <a:r>
              <a:rPr lang="en-US" sz="4000" dirty="0" smtClean="0"/>
              <a:t>t field.</a:t>
            </a:r>
            <a:r>
              <a:rPr lang="en-US" sz="4000" dirty="0" smtClean="0"/>
              <a:t>”</a:t>
            </a:r>
            <a:endParaRPr lang="en-US" sz="40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Matthew 13:44</a:t>
            </a:r>
            <a:endParaRPr lang="en-US" sz="40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909434"/>
            <a:ext cx="848471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“Beware of men, for they will deliver you over to courts and </a:t>
            </a:r>
            <a:r>
              <a:rPr lang="en-US" sz="4000" b="1" dirty="0" smtClean="0">
                <a:solidFill>
                  <a:srgbClr val="FFFF00"/>
                </a:solidFill>
              </a:rPr>
              <a:t>flog you in their synagogues</a:t>
            </a:r>
            <a:r>
              <a:rPr lang="en-US" sz="4000" dirty="0" smtClean="0"/>
              <a:t>, and you will be dragged before governors and kings for my sake</a:t>
            </a:r>
            <a:r>
              <a:rPr lang="mr-IN" sz="4000" dirty="0" smtClean="0"/>
              <a:t>…</a:t>
            </a:r>
            <a:r>
              <a:rPr lang="en-US" sz="4000" dirty="0" smtClean="0"/>
              <a:t>”</a:t>
            </a:r>
            <a:endParaRPr lang="en-US" sz="40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Matthew 10:17-18</a:t>
            </a:r>
            <a:endParaRPr lang="en-US" sz="40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6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909434"/>
            <a:ext cx="848471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“Brother will deliver brother over to death, and the father his child, and children will rise against parents and have them put to death, and you will be </a:t>
            </a:r>
            <a:r>
              <a:rPr lang="en-US" sz="4000" b="1" dirty="0" smtClean="0">
                <a:solidFill>
                  <a:srgbClr val="FFFF00"/>
                </a:solidFill>
              </a:rPr>
              <a:t>hated by all</a:t>
            </a:r>
            <a:r>
              <a:rPr lang="en-US" sz="4000" dirty="0" smtClean="0"/>
              <a:t> for my name’s sake.”</a:t>
            </a:r>
            <a:endParaRPr lang="en-US" sz="40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Matthew 10:21-22</a:t>
            </a:r>
            <a:endParaRPr lang="en-US" sz="40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856511"/>
            <a:ext cx="8484714" cy="359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/>
              <a:t>“Do not think that I have come to bring peace to the earth. I have not come to bring peace, </a:t>
            </a:r>
            <a:r>
              <a:rPr lang="en-US" sz="3600" b="1" dirty="0" smtClean="0">
                <a:solidFill>
                  <a:srgbClr val="FFFF00"/>
                </a:solidFill>
              </a:rPr>
              <a:t>but a sword</a:t>
            </a:r>
            <a:r>
              <a:rPr lang="en-US" sz="3600" dirty="0" smtClean="0"/>
              <a:t>. For I have come to set a man against his father, and a daughter against her mother, and a daughter-in-law against her mother-in-law.”</a:t>
            </a:r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3600" dirty="0" smtClean="0">
                <a:effectLst/>
                <a:latin typeface="+mj-lt"/>
                <a:cs typeface="Times New Roman"/>
              </a:rPr>
              <a:t>Matthew 13:34-35</a:t>
            </a:r>
            <a:endParaRPr lang="en-US" sz="36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9" y="644819"/>
            <a:ext cx="8484714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“Enter by the narrow gate. </a:t>
            </a:r>
            <a:r>
              <a:rPr lang="en-US" sz="4000" dirty="0" smtClean="0"/>
              <a:t>For the gate is wide and the way is easy that leads to destruction, and those who enter it are many. For the </a:t>
            </a:r>
            <a:r>
              <a:rPr lang="en-US" sz="4000" b="1" dirty="0" smtClean="0">
                <a:solidFill>
                  <a:srgbClr val="FFFF00"/>
                </a:solidFill>
              </a:rPr>
              <a:t>gate is narrow and the way is hard </a:t>
            </a:r>
            <a:r>
              <a:rPr lang="en-US" sz="4000" dirty="0" smtClean="0"/>
              <a:t>that leads to life, and those who find it are few.</a:t>
            </a:r>
            <a:r>
              <a:rPr lang="en-US" sz="4000" dirty="0" smtClean="0"/>
              <a:t>”</a:t>
            </a:r>
            <a:endParaRPr lang="en-US" sz="4000" dirty="0" smtClean="0"/>
          </a:p>
          <a:p>
            <a:pPr algn="ctr">
              <a:lnSpc>
                <a:spcPct val="90000"/>
              </a:lnSpc>
              <a:tabLst>
                <a:tab pos="2522538" algn="l"/>
              </a:tabLst>
            </a:pPr>
            <a:r>
              <a:rPr lang="en-US" sz="4000" dirty="0" smtClean="0"/>
              <a:t>Matthew 7:13-14</a:t>
            </a:r>
            <a:endParaRPr lang="en-US" sz="4000" dirty="0">
              <a:effectLst/>
              <a:latin typeface="+mj-lt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34296</TotalTime>
  <Words>610</Words>
  <Application>Microsoft Macintosh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Welcome to Northwood!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336</cp:revision>
  <dcterms:created xsi:type="dcterms:W3CDTF">2015-10-29T03:17:02Z</dcterms:created>
  <dcterms:modified xsi:type="dcterms:W3CDTF">2019-12-08T13:31:54Z</dcterms:modified>
</cp:coreProperties>
</file>