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887" r:id="rId2"/>
    <p:sldId id="890" r:id="rId3"/>
    <p:sldId id="888" r:id="rId4"/>
    <p:sldId id="889" r:id="rId5"/>
    <p:sldId id="89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CFF0A"/>
    <a:srgbClr val="FF9900"/>
    <a:srgbClr val="FFCC33"/>
    <a:srgbClr val="FFFF66"/>
    <a:srgbClr val="3F2519"/>
    <a:srgbClr val="523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491" autoAdjust="0"/>
    <p:restoredTop sz="99012" autoAdjust="0"/>
  </p:normalViewPr>
  <p:slideViewPr>
    <p:cSldViewPr snapToGrid="0" snapToObjects="1">
      <p:cViewPr>
        <p:scale>
          <a:sx n="76" d="100"/>
          <a:sy n="76" d="100"/>
        </p:scale>
        <p:origin x="-96" y="-648"/>
      </p:cViewPr>
      <p:guideLst>
        <p:guide orient="horz" pos="2161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866"/>
            <a:ext cx="9144000" cy="5077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7609" y="2996410"/>
            <a:ext cx="5798024" cy="861774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spc="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Perfect Peace</a:t>
            </a:r>
            <a:endParaRPr lang="en-US" sz="6000" spc="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4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866"/>
            <a:ext cx="9144000" cy="5077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3031" y="2226293"/>
            <a:ext cx="6658888" cy="2431435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“You keep him in perfect peace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whose mind is stayed on you,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because he trusts in you.”</a:t>
            </a:r>
            <a:endParaRPr lang="en-US" sz="38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Isaiah 26:3</a:t>
            </a:r>
            <a:endParaRPr lang="en-US" sz="3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73187" y="2361049"/>
            <a:ext cx="1938244" cy="580182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866"/>
            <a:ext cx="9144000" cy="5077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3031" y="2226293"/>
            <a:ext cx="6658888" cy="2431435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“You keep him in perfect peace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whose mind is stayed on you,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because he trusts in you.”</a:t>
            </a:r>
            <a:endParaRPr lang="en-US" sz="38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Isaiah 26:3</a:t>
            </a:r>
            <a:endParaRPr lang="en-US" sz="3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44931" y="2941231"/>
            <a:ext cx="2923991" cy="580182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866"/>
            <a:ext cx="9144000" cy="5077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3031" y="2226293"/>
            <a:ext cx="6658888" cy="2431435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“You keep him in perfect peace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whose mind is stayed on you,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because he trusts in you.”</a:t>
            </a:r>
            <a:endParaRPr lang="en-US" sz="38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Isaiah 26:3</a:t>
            </a:r>
            <a:endParaRPr lang="en-US" sz="3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27377" y="3514147"/>
            <a:ext cx="2706857" cy="580182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866"/>
            <a:ext cx="9144000" cy="5077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228" y="1924050"/>
            <a:ext cx="7722817" cy="3009029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 anchor="b">
            <a:spAutoFit/>
          </a:bodyPr>
          <a:lstStyle/>
          <a:p>
            <a:pPr marL="742950" indent="-74295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Cast your burden on the Lord (</a:t>
            </a:r>
            <a:r>
              <a:rPr lang="en-US" sz="32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Psa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55:22)</a:t>
            </a:r>
            <a:endParaRPr lang="en-US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742950" indent="-74295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Begin your prayers with praise (Rev 4)</a:t>
            </a:r>
            <a:endParaRPr lang="en-US" sz="32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742950" indent="-74295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Ask God for wisdom (James 1:5)</a:t>
            </a:r>
            <a:endParaRPr lang="en-US" sz="32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742950" indent="-74295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Combine thanksgiving with your requests in prayer (Phil 4:6)</a:t>
            </a:r>
            <a:endParaRPr lang="en-US" sz="32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47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50757</TotalTime>
  <Words>121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421</cp:revision>
  <dcterms:created xsi:type="dcterms:W3CDTF">2015-10-29T03:17:02Z</dcterms:created>
  <dcterms:modified xsi:type="dcterms:W3CDTF">2020-06-21T13:29:36Z</dcterms:modified>
</cp:coreProperties>
</file>