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1pPr>
    <a:lvl2pPr marL="0" marR="0" indent="3429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2pPr>
    <a:lvl3pPr marL="0" marR="0" indent="6858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3pPr>
    <a:lvl4pPr marL="0" marR="0" indent="10287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4pPr>
    <a:lvl5pPr marL="0" marR="0" indent="13716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5pPr>
    <a:lvl6pPr marL="0" marR="0" indent="17145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6pPr>
    <a:lvl7pPr marL="0" marR="0" indent="20574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7pPr>
    <a:lvl8pPr marL="0" marR="0" indent="24003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8pPr>
    <a:lvl9pPr marL="0" marR="0" indent="27432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Bold"/>
          <a:ea typeface="DIN Alternate Bold"/>
          <a:cs typeface="DIN Alternate Bold"/>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675" autoAdjust="0"/>
    <p:restoredTop sz="94660"/>
  </p:normalViewPr>
  <p:slideViewPr>
    <p:cSldViewPr snapToGrid="0">
      <p:cViewPr varScale="1">
        <p:scale>
          <a:sx n="18" d="100"/>
          <a:sy n="18" d="100"/>
        </p:scale>
        <p:origin x="96" y="3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Line"/>
          <p:cNvSpPr/>
          <p:nvPr/>
        </p:nvSpPr>
        <p:spPr>
          <a:xfrm>
            <a:off x="1016000" y="7874000"/>
            <a:ext cx="22351997" cy="6"/>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2" name="Title Text"/>
          <p:cNvSpPr txBox="1">
            <a:spLocks noGrp="1"/>
          </p:cNvSpPr>
          <p:nvPr>
            <p:ph type="title"/>
          </p:nvPr>
        </p:nvSpPr>
        <p:spPr>
          <a:xfrm>
            <a:off x="1016000" y="1016000"/>
            <a:ext cx="22352000" cy="7073900"/>
          </a:xfrm>
          <a:prstGeom prst="rect">
            <a:avLst/>
          </a:prstGeom>
        </p:spPr>
        <p:txBody>
          <a:bodyPr anchor="b"/>
          <a:lstStyle>
            <a:lvl1pPr algn="ctr">
              <a:lnSpc>
                <a:spcPct val="80000"/>
              </a:lnSpc>
              <a:spcBef>
                <a:spcPts val="0"/>
              </a:spcBef>
              <a:defRPr sz="17100">
                <a:solidFill>
                  <a:srgbClr val="5C5C5C"/>
                </a:solidFill>
              </a:defRPr>
            </a:lvl1pPr>
          </a:lstStyle>
          <a:p>
            <a:r>
              <a:t>Title Text</a:t>
            </a:r>
          </a:p>
        </p:txBody>
      </p:sp>
      <p:sp>
        <p:nvSpPr>
          <p:cNvPr id="13" name="Body Level One…"/>
          <p:cNvSpPr txBox="1">
            <a:spLocks noGrp="1"/>
          </p:cNvSpPr>
          <p:nvPr>
            <p:ph type="body" sz="half" idx="1"/>
          </p:nvPr>
        </p:nvSpPr>
        <p:spPr>
          <a:xfrm>
            <a:off x="1016000" y="7975600"/>
            <a:ext cx="22352000" cy="4597400"/>
          </a:xfrm>
          <a:prstGeom prst="rect">
            <a:avLst/>
          </a:prstGeom>
        </p:spPr>
        <p:txBody>
          <a:bodyPr/>
          <a:lstStyle>
            <a:lvl1pPr marL="0" indent="0" algn="ctr">
              <a:lnSpc>
                <a:spcPct val="70000"/>
              </a:lnSpc>
              <a:spcBef>
                <a:spcPts val="0"/>
              </a:spcBef>
              <a:buSzTx/>
              <a:buFontTx/>
              <a:buNone/>
              <a:defRPr sz="7000" i="1">
                <a:solidFill>
                  <a:srgbClr val="747676"/>
                </a:solidFill>
              </a:defRPr>
            </a:lvl1pPr>
            <a:lvl2pPr marL="0" indent="0" algn="ctr">
              <a:lnSpc>
                <a:spcPct val="70000"/>
              </a:lnSpc>
              <a:spcBef>
                <a:spcPts val="0"/>
              </a:spcBef>
              <a:buSzTx/>
              <a:buFontTx/>
              <a:buNone/>
              <a:defRPr sz="7000" i="1">
                <a:solidFill>
                  <a:srgbClr val="747676"/>
                </a:solidFill>
              </a:defRPr>
            </a:lvl2pPr>
            <a:lvl3pPr marL="0" indent="0" algn="ctr">
              <a:lnSpc>
                <a:spcPct val="70000"/>
              </a:lnSpc>
              <a:spcBef>
                <a:spcPts val="0"/>
              </a:spcBef>
              <a:buSzTx/>
              <a:buFontTx/>
              <a:buNone/>
              <a:defRPr sz="7000" i="1">
                <a:solidFill>
                  <a:srgbClr val="747676"/>
                </a:solidFill>
              </a:defRPr>
            </a:lvl3pPr>
            <a:lvl4pPr marL="0" indent="0" algn="ctr">
              <a:lnSpc>
                <a:spcPct val="70000"/>
              </a:lnSpc>
              <a:spcBef>
                <a:spcPts val="0"/>
              </a:spcBef>
              <a:buSzTx/>
              <a:buFontTx/>
              <a:buNone/>
              <a:defRPr sz="7000" i="1">
                <a:solidFill>
                  <a:srgbClr val="747676"/>
                </a:solidFill>
              </a:defRPr>
            </a:lvl4pPr>
            <a:lvl5pPr marL="0" indent="0" algn="ctr">
              <a:lnSpc>
                <a:spcPct val="70000"/>
              </a:lnSpc>
              <a:spcBef>
                <a:spcPts val="0"/>
              </a:spcBef>
              <a:buSzTx/>
              <a:buFontTx/>
              <a:buNone/>
              <a:defRPr sz="70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22944467" y="12922250"/>
            <a:ext cx="419089" cy="4699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0" name="“"/>
          <p:cNvSpPr txBox="1"/>
          <p:nvPr/>
        </p:nvSpPr>
        <p:spPr>
          <a:xfrm>
            <a:off x="965200" y="1041400"/>
            <a:ext cx="3130550" cy="595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0" b="1" i="0" spc="0">
                <a:solidFill>
                  <a:srgbClr val="E4E4E4"/>
                </a:solidFill>
                <a:latin typeface="Baskerville"/>
                <a:ea typeface="Baskerville"/>
                <a:cs typeface="Baskerville"/>
                <a:sym typeface="Baskerville"/>
              </a:defRPr>
            </a:lvl1pPr>
          </a:lstStyle>
          <a:p>
            <a:r>
              <a:t>“</a:t>
            </a:r>
          </a:p>
        </p:txBody>
      </p:sp>
      <p:sp>
        <p:nvSpPr>
          <p:cNvPr id="101" name="Type a quote here."/>
          <p:cNvSpPr txBox="1">
            <a:spLocks noGrp="1"/>
          </p:cNvSpPr>
          <p:nvPr>
            <p:ph type="body" sz="quarter" idx="21"/>
          </p:nvPr>
        </p:nvSpPr>
        <p:spPr>
          <a:xfrm>
            <a:off x="3632200" y="5442942"/>
            <a:ext cx="19735800" cy="1320801"/>
          </a:xfrm>
          <a:prstGeom prst="rect">
            <a:avLst/>
          </a:prstGeom>
        </p:spPr>
        <p:txBody>
          <a:bodyPr>
            <a:spAutoFit/>
          </a:bodyPr>
          <a:lstStyle>
            <a:lvl1pPr marL="0" indent="0">
              <a:spcBef>
                <a:spcPts val="2300"/>
              </a:spcBef>
              <a:buSzTx/>
              <a:buFontTx/>
              <a:buNone/>
              <a:defRPr sz="7000">
                <a:solidFill>
                  <a:srgbClr val="747676"/>
                </a:solidFill>
              </a:defRPr>
            </a:lvl1pPr>
          </a:lstStyle>
          <a:p>
            <a:r>
              <a:t>Type a quote here.</a:t>
            </a:r>
          </a:p>
        </p:txBody>
      </p:sp>
      <p:sp>
        <p:nvSpPr>
          <p:cNvPr id="102" name="-Johnny Appleseed"/>
          <p:cNvSpPr txBox="1">
            <a:spLocks noGrp="1"/>
          </p:cNvSpPr>
          <p:nvPr>
            <p:ph type="body" sz="quarter" idx="22"/>
          </p:nvPr>
        </p:nvSpPr>
        <p:spPr>
          <a:xfrm>
            <a:off x="3632200" y="10756900"/>
            <a:ext cx="19735800" cy="1320800"/>
          </a:xfrm>
          <a:prstGeom prst="rect">
            <a:avLst/>
          </a:prstGeom>
        </p:spPr>
        <p:txBody>
          <a:bodyPr>
            <a:spAutoFit/>
          </a:bodyPr>
          <a:lstStyle>
            <a:lvl1pPr marL="0" indent="0" algn="r">
              <a:lnSpc>
                <a:spcPct val="70000"/>
              </a:lnSpc>
              <a:spcBef>
                <a:spcPts val="2300"/>
              </a:spcBef>
              <a:buSzTx/>
              <a:buFontTx/>
              <a:buNone/>
              <a:defRPr sz="7000" i="1">
                <a:solidFill>
                  <a:srgbClr val="6B6D6D"/>
                </a:solidFill>
              </a:defRPr>
            </a:lvl1pPr>
          </a:lstStyle>
          <a:p>
            <a:r>
              <a:t>-Johnny Appleseed</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0" name="118295074_2675x2907.jpeg"/>
          <p:cNvSpPr>
            <a:spLocks noGrp="1"/>
          </p:cNvSpPr>
          <p:nvPr>
            <p:ph type="pic" idx="21"/>
          </p:nvPr>
        </p:nvSpPr>
        <p:spPr>
          <a:xfrm>
            <a:off x="-127000" y="-2540000"/>
            <a:ext cx="24637999" cy="26768159"/>
          </a:xfrm>
          <a:prstGeom prst="rect">
            <a:avLst/>
          </a:prstGeom>
        </p:spPr>
        <p:txBody>
          <a:bodyPr lIns="91439" tIns="45719" rIns="91439" bIns="45719">
            <a:noAutofit/>
          </a:bodyPr>
          <a:lstStyle/>
          <a:p>
            <a:endParaRPr/>
          </a:p>
        </p:txBody>
      </p:sp>
      <p:sp>
        <p:nvSpPr>
          <p:cNvPr id="111" name="Slide Number"/>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118295074_2675x2907.jpeg"/>
          <p:cNvSpPr>
            <a:spLocks noGrp="1"/>
          </p:cNvSpPr>
          <p:nvPr>
            <p:ph type="pic" idx="21"/>
          </p:nvPr>
        </p:nvSpPr>
        <p:spPr>
          <a:xfrm>
            <a:off x="-38100" y="-4394200"/>
            <a:ext cx="24460199" cy="26574989"/>
          </a:xfrm>
          <a:prstGeom prst="rect">
            <a:avLst/>
          </a:prstGeom>
        </p:spPr>
        <p:txBody>
          <a:bodyPr lIns="91439" tIns="45719" rIns="91439" bIns="45719">
            <a:noAutofit/>
          </a:bodyPr>
          <a:lstStyle/>
          <a:p>
            <a:endParaRPr/>
          </a:p>
        </p:txBody>
      </p:sp>
      <p:sp>
        <p:nvSpPr>
          <p:cNvPr id="22" name="Rectangle"/>
          <p:cNvSpPr>
            <a:spLocks noGrp="1"/>
          </p:cNvSpPr>
          <p:nvPr>
            <p:ph type="body" sz="half" idx="22"/>
          </p:nvPr>
        </p:nvSpPr>
        <p:spPr>
          <a:xfrm>
            <a:off x="0" y="7620000"/>
            <a:ext cx="24384000" cy="5080000"/>
          </a:xfrm>
          <a:prstGeom prst="rect">
            <a:avLst/>
          </a:prstGeom>
          <a:solidFill>
            <a:srgbClr val="FFFFFF"/>
          </a:solidFill>
        </p:spPr>
        <p:txBody>
          <a:bodyPr anchor="ctr">
            <a:noAutofit/>
          </a:bodyPr>
          <a:lstStyle/>
          <a:p>
            <a:pPr marL="0" indent="0" algn="ctr">
              <a:spcBef>
                <a:spcPts val="0"/>
              </a:spcBef>
              <a:buSzTx/>
              <a:buFontTx/>
              <a:buNone/>
              <a:defRPr sz="3500">
                <a:latin typeface="DIN Alternate Bold"/>
                <a:ea typeface="DIN Alternate Bold"/>
                <a:cs typeface="DIN Alternate Bold"/>
                <a:sym typeface="DIN Alternate Bold"/>
              </a:defRPr>
            </a:pPr>
            <a:endParaRPr/>
          </a:p>
        </p:txBody>
      </p:sp>
      <p:sp>
        <p:nvSpPr>
          <p:cNvPr id="23" name="Line"/>
          <p:cNvSpPr/>
          <p:nvPr/>
        </p:nvSpPr>
        <p:spPr>
          <a:xfrm>
            <a:off x="1016000" y="10718800"/>
            <a:ext cx="22352002" cy="6"/>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1016000" y="7823200"/>
            <a:ext cx="22352000" cy="3111500"/>
          </a:xfrm>
          <a:prstGeom prst="rect">
            <a:avLst/>
          </a:prstGeom>
        </p:spPr>
        <p:txBody>
          <a:bodyPr anchor="b"/>
          <a:lstStyle>
            <a:lvl1pPr algn="r">
              <a:lnSpc>
                <a:spcPct val="80000"/>
              </a:lnSpc>
              <a:spcBef>
                <a:spcPts val="0"/>
              </a:spcBef>
              <a:defRPr sz="17100">
                <a:solidFill>
                  <a:srgbClr val="5C5C5C"/>
                </a:solidFill>
              </a:defRPr>
            </a:lvl1pPr>
          </a:lstStyle>
          <a:p>
            <a:r>
              <a:t>Title Text</a:t>
            </a:r>
          </a:p>
        </p:txBody>
      </p:sp>
      <p:sp>
        <p:nvSpPr>
          <p:cNvPr id="25" name="Body Level One…"/>
          <p:cNvSpPr txBox="1">
            <a:spLocks noGrp="1"/>
          </p:cNvSpPr>
          <p:nvPr>
            <p:ph type="body" sz="quarter" idx="1"/>
          </p:nvPr>
        </p:nvSpPr>
        <p:spPr>
          <a:xfrm>
            <a:off x="1016000" y="10795000"/>
            <a:ext cx="22352000" cy="1727200"/>
          </a:xfrm>
          <a:prstGeom prst="rect">
            <a:avLst/>
          </a:prstGeom>
        </p:spPr>
        <p:txBody>
          <a:bodyPr/>
          <a:lstStyle>
            <a:lvl1pPr marL="0" indent="0" algn="r">
              <a:lnSpc>
                <a:spcPct val="70000"/>
              </a:lnSpc>
              <a:spcBef>
                <a:spcPts val="800"/>
              </a:spcBef>
              <a:buSzTx/>
              <a:buFontTx/>
              <a:buNone/>
              <a:defRPr sz="7000" i="1">
                <a:solidFill>
                  <a:srgbClr val="747676"/>
                </a:solidFill>
              </a:defRPr>
            </a:lvl1pPr>
            <a:lvl2pPr marL="0" indent="0" algn="r">
              <a:lnSpc>
                <a:spcPct val="70000"/>
              </a:lnSpc>
              <a:spcBef>
                <a:spcPts val="800"/>
              </a:spcBef>
              <a:buSzTx/>
              <a:buFontTx/>
              <a:buNone/>
              <a:defRPr sz="7000" i="1">
                <a:solidFill>
                  <a:srgbClr val="747676"/>
                </a:solidFill>
              </a:defRPr>
            </a:lvl2pPr>
            <a:lvl3pPr marL="0" indent="0" algn="r">
              <a:lnSpc>
                <a:spcPct val="70000"/>
              </a:lnSpc>
              <a:spcBef>
                <a:spcPts val="800"/>
              </a:spcBef>
              <a:buSzTx/>
              <a:buFontTx/>
              <a:buNone/>
              <a:defRPr sz="7000" i="1">
                <a:solidFill>
                  <a:srgbClr val="747676"/>
                </a:solidFill>
              </a:defRPr>
            </a:lvl3pPr>
            <a:lvl4pPr marL="0" indent="0" algn="r">
              <a:lnSpc>
                <a:spcPct val="70000"/>
              </a:lnSpc>
              <a:spcBef>
                <a:spcPts val="800"/>
              </a:spcBef>
              <a:buSzTx/>
              <a:buFontTx/>
              <a:buNone/>
              <a:defRPr sz="7000" i="1">
                <a:solidFill>
                  <a:srgbClr val="747676"/>
                </a:solidFill>
              </a:defRPr>
            </a:lvl4pPr>
            <a:lvl5pPr marL="0" indent="0" algn="r">
              <a:lnSpc>
                <a:spcPct val="70000"/>
              </a:lnSpc>
              <a:spcBef>
                <a:spcPts val="800"/>
              </a:spcBef>
              <a:buSzTx/>
              <a:buFontTx/>
              <a:buNone/>
              <a:defRPr sz="70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1016000" y="1016000"/>
            <a:ext cx="22352000" cy="7073900"/>
          </a:xfrm>
          <a:prstGeom prst="rect">
            <a:avLst/>
          </a:prstGeom>
        </p:spPr>
        <p:txBody>
          <a:bodyPr anchor="b"/>
          <a:lstStyle>
            <a:lvl1pPr algn="ctr">
              <a:lnSpc>
                <a:spcPct val="80000"/>
              </a:lnSpc>
              <a:spcBef>
                <a:spcPts val="0"/>
              </a:spcBef>
              <a:defRPr sz="17100">
                <a:solidFill>
                  <a:srgbClr val="5C5C5C"/>
                </a:solidFill>
              </a:defRPr>
            </a:lvl1pPr>
          </a:lstStyle>
          <a:p>
            <a:r>
              <a:t>Title Text</a:t>
            </a:r>
          </a:p>
        </p:txBody>
      </p:sp>
      <p:sp>
        <p:nvSpPr>
          <p:cNvPr id="34" name="Slide Number"/>
          <p:cNvSpPr txBox="1">
            <a:spLocks noGrp="1"/>
          </p:cNvSpPr>
          <p:nvPr>
            <p:ph type="sldNum" sz="quarter" idx="2"/>
          </p:nvPr>
        </p:nvSpPr>
        <p:spPr>
          <a:xfrm>
            <a:off x="22948900" y="12922250"/>
            <a:ext cx="419088" cy="4699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182429520_1646x1646.jpeg"/>
          <p:cNvSpPr>
            <a:spLocks noGrp="1"/>
          </p:cNvSpPr>
          <p:nvPr>
            <p:ph type="pic" idx="21"/>
          </p:nvPr>
        </p:nvSpPr>
        <p:spPr>
          <a:xfrm>
            <a:off x="12306300" y="-114300"/>
            <a:ext cx="13931900" cy="13931900"/>
          </a:xfrm>
          <a:prstGeom prst="rect">
            <a:avLst/>
          </a:prstGeom>
        </p:spPr>
        <p:txBody>
          <a:bodyPr lIns="91439" tIns="45719" rIns="91439" bIns="45719">
            <a:noAutofit/>
          </a:bodyPr>
          <a:lstStyle/>
          <a:p>
            <a:endParaRPr/>
          </a:p>
        </p:txBody>
      </p:sp>
      <p:sp>
        <p:nvSpPr>
          <p:cNvPr id="42" name="Title Text"/>
          <p:cNvSpPr txBox="1">
            <a:spLocks noGrp="1"/>
          </p:cNvSpPr>
          <p:nvPr>
            <p:ph type="title"/>
          </p:nvPr>
        </p:nvSpPr>
        <p:spPr>
          <a:xfrm>
            <a:off x="1016000" y="-331159"/>
            <a:ext cx="12090400" cy="9779001"/>
          </a:xfrm>
          <a:prstGeom prst="rect">
            <a:avLst/>
          </a:prstGeom>
        </p:spPr>
        <p:txBody>
          <a:bodyPr anchor="b"/>
          <a:lstStyle>
            <a:lvl1pPr algn="r">
              <a:lnSpc>
                <a:spcPct val="80000"/>
              </a:lnSpc>
              <a:spcBef>
                <a:spcPts val="0"/>
              </a:spcBef>
              <a:defRPr sz="17100">
                <a:solidFill>
                  <a:srgbClr val="5C5C5C"/>
                </a:solidFill>
              </a:defRPr>
            </a:lvl1pPr>
          </a:lstStyle>
          <a:p>
            <a:r>
              <a:t>Title Text</a:t>
            </a:r>
          </a:p>
        </p:txBody>
      </p:sp>
      <p:sp>
        <p:nvSpPr>
          <p:cNvPr id="43" name="Body Level One…"/>
          <p:cNvSpPr txBox="1">
            <a:spLocks noGrp="1"/>
          </p:cNvSpPr>
          <p:nvPr>
            <p:ph type="body" sz="quarter" idx="1"/>
          </p:nvPr>
        </p:nvSpPr>
        <p:spPr>
          <a:xfrm>
            <a:off x="1016000" y="11989761"/>
            <a:ext cx="12090400" cy="1905001"/>
          </a:xfrm>
          <a:prstGeom prst="rect">
            <a:avLst/>
          </a:prstGeom>
        </p:spPr>
        <p:txBody>
          <a:bodyPr/>
          <a:lstStyle>
            <a:lvl1pPr marL="0" indent="0" algn="r">
              <a:lnSpc>
                <a:spcPct val="70000"/>
              </a:lnSpc>
              <a:spcBef>
                <a:spcPts val="800"/>
              </a:spcBef>
              <a:buSzTx/>
              <a:buFontTx/>
              <a:buNone/>
              <a:defRPr sz="7000" i="1">
                <a:solidFill>
                  <a:srgbClr val="747676"/>
                </a:solidFill>
              </a:defRPr>
            </a:lvl1pPr>
            <a:lvl2pPr marL="0" indent="0" algn="r">
              <a:lnSpc>
                <a:spcPct val="70000"/>
              </a:lnSpc>
              <a:spcBef>
                <a:spcPts val="800"/>
              </a:spcBef>
              <a:buSzTx/>
              <a:buFontTx/>
              <a:buNone/>
              <a:defRPr sz="7000" i="1">
                <a:solidFill>
                  <a:srgbClr val="747676"/>
                </a:solidFill>
              </a:defRPr>
            </a:lvl2pPr>
            <a:lvl3pPr marL="0" indent="0" algn="r">
              <a:lnSpc>
                <a:spcPct val="70000"/>
              </a:lnSpc>
              <a:spcBef>
                <a:spcPts val="800"/>
              </a:spcBef>
              <a:buSzTx/>
              <a:buFontTx/>
              <a:buNone/>
              <a:defRPr sz="7000" i="1">
                <a:solidFill>
                  <a:srgbClr val="747676"/>
                </a:solidFill>
              </a:defRPr>
            </a:lvl3pPr>
            <a:lvl4pPr marL="0" indent="0" algn="r">
              <a:lnSpc>
                <a:spcPct val="70000"/>
              </a:lnSpc>
              <a:spcBef>
                <a:spcPts val="800"/>
              </a:spcBef>
              <a:buSzTx/>
              <a:buFontTx/>
              <a:buNone/>
              <a:defRPr sz="7000" i="1">
                <a:solidFill>
                  <a:srgbClr val="747676"/>
                </a:solidFill>
              </a:defRPr>
            </a:lvl4pPr>
            <a:lvl5pPr marL="0" indent="0" algn="r">
              <a:lnSpc>
                <a:spcPct val="70000"/>
              </a:lnSpc>
              <a:spcBef>
                <a:spcPts val="800"/>
              </a:spcBef>
              <a:buSzTx/>
              <a:buFontTx/>
              <a:buNone/>
              <a:defRPr sz="70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1"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52" name="Title Text"/>
          <p:cNvSpPr txBox="1">
            <a:spLocks noGrp="1"/>
          </p:cNvSpPr>
          <p:nvPr>
            <p:ph type="title"/>
          </p:nvPr>
        </p:nvSpPr>
        <p:spPr>
          <a:prstGeom prst="rect">
            <a:avLst/>
          </a:prstGeom>
        </p:spPr>
        <p:txBody>
          <a:bodyPr/>
          <a:lstStyle/>
          <a:p>
            <a:r>
              <a:t>Title Text</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61" name="Title Text"/>
          <p:cNvSpPr txBox="1">
            <a:spLocks noGrp="1"/>
          </p:cNvSpPr>
          <p:nvPr>
            <p:ph type="title"/>
          </p:nvPr>
        </p:nvSpPr>
        <p:spPr>
          <a:prstGeom prst="rect">
            <a:avLst/>
          </a:prstGeom>
        </p:spPr>
        <p:txBody>
          <a:bodyPr/>
          <a:lstStyle/>
          <a:p>
            <a:r>
              <a:t>Title Text</a:t>
            </a:r>
          </a:p>
        </p:txBody>
      </p:sp>
      <p:sp>
        <p:nvSpPr>
          <p:cNvPr id="6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0"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71" name="118295074_2675x2907.jpeg"/>
          <p:cNvSpPr>
            <a:spLocks noGrp="1"/>
          </p:cNvSpPr>
          <p:nvPr>
            <p:ph type="pic" idx="21"/>
          </p:nvPr>
        </p:nvSpPr>
        <p:spPr>
          <a:xfrm>
            <a:off x="-381000" y="-114300"/>
            <a:ext cx="13931900" cy="15136430"/>
          </a:xfrm>
          <a:prstGeom prst="rect">
            <a:avLst/>
          </a:prstGeom>
        </p:spPr>
        <p:txBody>
          <a:bodyPr lIns="91439" tIns="45719" rIns="91439" bIns="45719">
            <a:noAutofit/>
          </a:bodyPr>
          <a:lstStyle/>
          <a:p>
            <a:endParaRPr/>
          </a:p>
        </p:txBody>
      </p:sp>
      <p:sp>
        <p:nvSpPr>
          <p:cNvPr id="72" name="Title Text"/>
          <p:cNvSpPr txBox="1">
            <a:spLocks noGrp="1"/>
          </p:cNvSpPr>
          <p:nvPr>
            <p:ph type="title"/>
          </p:nvPr>
        </p:nvSpPr>
        <p:spPr>
          <a:xfrm>
            <a:off x="13208000" y="1016000"/>
            <a:ext cx="10160000" cy="1016000"/>
          </a:xfrm>
          <a:prstGeom prst="rect">
            <a:avLst/>
          </a:prstGeom>
        </p:spPr>
        <p:txBody>
          <a:bodyPr/>
          <a:lstStyle/>
          <a:p>
            <a:r>
              <a:t>Title Text</a:t>
            </a:r>
          </a:p>
        </p:txBody>
      </p:sp>
      <p:sp>
        <p:nvSpPr>
          <p:cNvPr id="73" name="Body Level One…"/>
          <p:cNvSpPr txBox="1">
            <a:spLocks noGrp="1"/>
          </p:cNvSpPr>
          <p:nvPr>
            <p:ph type="body" sz="half" idx="1"/>
          </p:nvPr>
        </p:nvSpPr>
        <p:spPr>
          <a:xfrm>
            <a:off x="13208000" y="2540000"/>
            <a:ext cx="10160000" cy="10160000"/>
          </a:xfrm>
          <a:prstGeom prst="rect">
            <a:avLst/>
          </a:prstGeom>
        </p:spPr>
        <p:txBody>
          <a:bodyPr/>
          <a:lstStyle>
            <a:lvl1pPr marL="571500" indent="-571500">
              <a:defRPr sz="4000"/>
            </a:lvl1pPr>
            <a:lvl2pPr marL="1143000" indent="-571500">
              <a:defRPr sz="4000"/>
            </a:lvl2pPr>
            <a:lvl3pPr marL="1714500" indent="-571500">
              <a:defRPr sz="4000"/>
            </a:lvl3pPr>
            <a:lvl4pPr marL="2286000" indent="-571500">
              <a:defRPr sz="4000"/>
            </a:lvl4pPr>
            <a:lvl5pPr marL="2857500" indent="-571500">
              <a:defRPr sz="4000"/>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9" name="118295074_2675x2907.jpeg"/>
          <p:cNvSpPr>
            <a:spLocks noGrp="1"/>
          </p:cNvSpPr>
          <p:nvPr>
            <p:ph type="pic" idx="21"/>
          </p:nvPr>
        </p:nvSpPr>
        <p:spPr>
          <a:xfrm>
            <a:off x="1016000" y="-1333500"/>
            <a:ext cx="13970000" cy="15177823"/>
          </a:xfrm>
          <a:prstGeom prst="rect">
            <a:avLst/>
          </a:prstGeom>
        </p:spPr>
        <p:txBody>
          <a:bodyPr lIns="91439" tIns="45719" rIns="91439" bIns="45719">
            <a:noAutofit/>
          </a:bodyPr>
          <a:lstStyle/>
          <a:p>
            <a:endParaRPr/>
          </a:p>
        </p:txBody>
      </p:sp>
      <p:sp>
        <p:nvSpPr>
          <p:cNvPr id="90" name="182741592_1098x949.jpeg"/>
          <p:cNvSpPr>
            <a:spLocks noGrp="1"/>
          </p:cNvSpPr>
          <p:nvPr>
            <p:ph type="pic" sz="half" idx="22"/>
          </p:nvPr>
        </p:nvSpPr>
        <p:spPr>
          <a:xfrm>
            <a:off x="15240000" y="-1130300"/>
            <a:ext cx="9296400" cy="8034867"/>
          </a:xfrm>
          <a:prstGeom prst="rect">
            <a:avLst/>
          </a:prstGeom>
        </p:spPr>
        <p:txBody>
          <a:bodyPr lIns="91439" tIns="45719" rIns="91439" bIns="45719">
            <a:noAutofit/>
          </a:bodyPr>
          <a:lstStyle/>
          <a:p>
            <a:endParaRPr/>
          </a:p>
        </p:txBody>
      </p:sp>
      <p:sp>
        <p:nvSpPr>
          <p:cNvPr id="91" name="182429520_1646x1646.jpeg"/>
          <p:cNvSpPr>
            <a:spLocks noGrp="1"/>
          </p:cNvSpPr>
          <p:nvPr>
            <p:ph type="pic" sz="half" idx="23"/>
          </p:nvPr>
        </p:nvSpPr>
        <p:spPr>
          <a:xfrm>
            <a:off x="15240000" y="5778500"/>
            <a:ext cx="8382000" cy="8382000"/>
          </a:xfrm>
          <a:prstGeom prst="rect">
            <a:avLst/>
          </a:prstGeom>
        </p:spPr>
        <p:txBody>
          <a:bodyPr lIns="91439" tIns="45719" rIns="91439" bIns="45719">
            <a:noAutofit/>
          </a:bodyPr>
          <a:lstStyle/>
          <a:p>
            <a:endParaRPr/>
          </a:p>
        </p:txBody>
      </p:sp>
      <p:sp>
        <p:nvSpPr>
          <p:cNvPr id="92" name="Body Level One…"/>
          <p:cNvSpPr txBox="1">
            <a:spLocks noGrp="1"/>
          </p:cNvSpPr>
          <p:nvPr>
            <p:ph type="body" sz="quarter" idx="1"/>
          </p:nvPr>
        </p:nvSpPr>
        <p:spPr>
          <a:xfrm>
            <a:off x="1016000" y="11137900"/>
            <a:ext cx="22352000" cy="1905000"/>
          </a:xfrm>
          <a:prstGeom prst="rect">
            <a:avLst/>
          </a:prstGeom>
        </p:spPr>
        <p:txBody>
          <a:bodyPr/>
          <a:lstStyle>
            <a:lvl1pPr marL="0" indent="0">
              <a:spcBef>
                <a:spcPts val="2000"/>
              </a:spcBef>
              <a:buSzTx/>
              <a:buFontTx/>
              <a:buNone/>
              <a:defRPr sz="4000" i="1" spc="39"/>
            </a:lvl1pPr>
            <a:lvl2pPr marL="0" indent="0">
              <a:spcBef>
                <a:spcPts val="2000"/>
              </a:spcBef>
              <a:buSzTx/>
              <a:buFontTx/>
              <a:buNone/>
              <a:defRPr sz="4000" i="1" spc="39"/>
            </a:lvl2pPr>
            <a:lvl3pPr marL="0" indent="0">
              <a:spcBef>
                <a:spcPts val="2000"/>
              </a:spcBef>
              <a:buSzTx/>
              <a:buFontTx/>
              <a:buNone/>
              <a:defRPr sz="4000" i="1" spc="39"/>
            </a:lvl3pPr>
            <a:lvl4pPr marL="0" indent="0">
              <a:spcBef>
                <a:spcPts val="2000"/>
              </a:spcBef>
              <a:buSzTx/>
              <a:buFontTx/>
              <a:buNone/>
              <a:defRPr sz="4000" i="1" spc="39"/>
            </a:lvl4pPr>
            <a:lvl5pPr marL="0" indent="0">
              <a:spcBef>
                <a:spcPts val="2000"/>
              </a:spcBef>
              <a:buSzTx/>
              <a:buFontTx/>
              <a:buNone/>
              <a:defRPr sz="4000" i="1" spc="39"/>
            </a:lvl5pP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16000" y="1016000"/>
            <a:ext cx="22352000" cy="101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1016000" y="2540000"/>
            <a:ext cx="22352000" cy="1016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948900" y="12928600"/>
            <a:ext cx="419088" cy="469900"/>
          </a:xfrm>
          <a:prstGeom prst="rect">
            <a:avLst/>
          </a:prstGeom>
          <a:ln w="12700">
            <a:miter lim="400000"/>
          </a:ln>
        </p:spPr>
        <p:txBody>
          <a:bodyPr wrap="none" lIns="50800" tIns="50800" rIns="50800" bIns="50800">
            <a:spAutoFit/>
          </a:bodyPr>
          <a:lstStyle>
            <a:lvl1pPr algn="r">
              <a:spcBef>
                <a:spcPts val="0"/>
              </a:spcBef>
              <a:defRPr sz="2500" i="0" spc="0">
                <a:solidFill>
                  <a:srgbClr val="747676"/>
                </a:solidFill>
                <a:latin typeface="DIN Alternate Bold"/>
                <a:ea typeface="DIN Alternate Bold"/>
                <a:cs typeface="DIN Alternate Bold"/>
                <a:sym typeface="DIN Alternate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1pPr>
      <a:lvl2pPr marL="0" marR="0" indent="3429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2pPr>
      <a:lvl3pPr marL="0" marR="0" indent="6858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3pPr>
      <a:lvl4pPr marL="0" marR="0" indent="10287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4pPr>
      <a:lvl5pPr marL="0" marR="0" indent="13716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5pPr>
      <a:lvl6pPr marL="0" marR="0" indent="17145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6pPr>
      <a:lvl7pPr marL="0" marR="0" indent="20574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7pPr>
      <a:lvl8pPr marL="0" marR="0" indent="24003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8pPr>
      <a:lvl9pPr marL="0" marR="0" indent="27432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9pPr>
    </p:titleStyle>
    <p:bodyStyle>
      <a:lvl1pPr marL="63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1pPr>
      <a:lvl2pPr marL="1270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2pPr>
      <a:lvl3pPr marL="190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3pPr>
      <a:lvl4pPr marL="2540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4pPr>
      <a:lvl5pPr marL="317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5pPr>
      <a:lvl6pPr marL="3810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6pPr>
      <a:lvl7pPr marL="444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7pPr>
      <a:lvl8pPr marL="5080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8pPr>
      <a:lvl9pPr marL="571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9pPr>
    </p:bodyStyle>
    <p:otherStyle>
      <a:lvl1pPr marL="0" marR="0" indent="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1pPr>
      <a:lvl2pPr marL="0" marR="0" indent="2286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2pPr>
      <a:lvl3pPr marL="0" marR="0" indent="4572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3pPr>
      <a:lvl4pPr marL="0" marR="0" indent="6858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4pPr>
      <a:lvl5pPr marL="0" marR="0" indent="9144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5pPr>
      <a:lvl6pPr marL="0" marR="0" indent="11430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6pPr>
      <a:lvl7pPr marL="0" marR="0" indent="13716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7pPr>
      <a:lvl8pPr marL="0" marR="0" indent="16002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8pPr>
      <a:lvl9pPr marL="0" marR="0" indent="18288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pic>
        <p:nvPicPr>
          <p:cNvPr id="160" name="christopher-burns-Kj2SaNHG-hg-unsplash.jpg" descr="christopher-burns-Kj2SaNHG-hg-unsplash.jpg"/>
          <p:cNvPicPr>
            <a:picLocks noGrp="1" noChangeAspect="1"/>
          </p:cNvPicPr>
          <p:nvPr>
            <p:ph type="pic" idx="21"/>
          </p:nvPr>
        </p:nvPicPr>
        <p:blipFill>
          <a:blip r:embed="rId2"/>
          <a:srcRect l="20679" r="20679"/>
          <a:stretch>
            <a:fillRect/>
          </a:stretch>
        </p:blipFill>
        <p:spPr>
          <a:xfrm>
            <a:off x="0" y="0"/>
            <a:ext cx="12065000" cy="13716000"/>
          </a:xfrm>
          <a:prstGeom prst="rect">
            <a:avLst/>
          </a:prstGeom>
        </p:spPr>
      </p:pic>
      <p:sp>
        <p:nvSpPr>
          <p:cNvPr id="161" name="“A Holy Nation”"/>
          <p:cNvSpPr txBox="1">
            <a:spLocks noGrp="1"/>
          </p:cNvSpPr>
          <p:nvPr>
            <p:ph type="title"/>
          </p:nvPr>
        </p:nvSpPr>
        <p:spPr>
          <a:prstGeom prst="rect">
            <a:avLst/>
          </a:prstGeom>
        </p:spPr>
        <p:txBody>
          <a:bodyPr/>
          <a:lstStyle>
            <a:lvl1pPr defTabSz="792479">
              <a:spcBef>
                <a:spcPts val="3100"/>
              </a:spcBef>
              <a:defRPr sz="7200"/>
            </a:lvl1pPr>
          </a:lstStyle>
          <a:p>
            <a:r>
              <a:t>“A Holy Nation”</a:t>
            </a:r>
          </a:p>
        </p:txBody>
      </p:sp>
      <p:sp>
        <p:nvSpPr>
          <p:cNvPr id="162" name="United, Transcendent, Uniform…"/>
          <p:cNvSpPr txBox="1">
            <a:spLocks noGrp="1"/>
          </p:cNvSpPr>
          <p:nvPr>
            <p:ph type="body" sz="half" idx="1"/>
          </p:nvPr>
        </p:nvSpPr>
        <p:spPr>
          <a:prstGeom prst="rect">
            <a:avLst/>
          </a:prstGeom>
        </p:spPr>
        <p:txBody>
          <a:bodyPr/>
          <a:lstStyle/>
          <a:p>
            <a:r>
              <a:t>United, Transcendent, Uniform</a:t>
            </a:r>
          </a:p>
          <a:p>
            <a:r>
              <a:t>“I do not ask for these only, but also for those who will believe in me through their word, that they may all be one, just as you, Father, are in me, and I in you, that they also may be in us, so that the world may believe that you sent me” (John 17:20, 21).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62">
                                            <p:bg/>
                                          </p:spTgt>
                                        </p:tgtEl>
                                        <p:attrNameLst>
                                          <p:attrName>style.visibility</p:attrName>
                                        </p:attrNameLst>
                                      </p:cBhvr>
                                      <p:to>
                                        <p:strVal val="visible"/>
                                      </p:to>
                                    </p:set>
                                    <p:animEffect transition="in" filter="fade">
                                      <p:cBhvr>
                                        <p:cTn id="7" dur="1000"/>
                                        <p:tgtEl>
                                          <p:spTgt spid="162">
                                            <p:bg/>
                                          </p:spTgt>
                                        </p:tgtEl>
                                      </p:cBhvr>
                                    </p:animEffect>
                                  </p:childTnLst>
                                </p:cTn>
                              </p:par>
                              <p:par>
                                <p:cTn id="8" presetID="10" presetClass="entr" presetSubtype="0" fill="hold" grpId="1" nodeType="withEffect">
                                  <p:stCondLst>
                                    <p:cond delay="0"/>
                                  </p:stCondLst>
                                  <p:iterate>
                                    <p:tmAbs val="0"/>
                                  </p:iterate>
                                  <p:childTnLst>
                                    <p:set>
                                      <p:cBhvr>
                                        <p:cTn id="9" fill="hold"/>
                                        <p:tgtEl>
                                          <p:spTgt spid="162">
                                            <p:txEl>
                                              <p:pRg st="0" end="0"/>
                                            </p:txEl>
                                          </p:spTgt>
                                        </p:tgtEl>
                                        <p:attrNameLst>
                                          <p:attrName>style.visibility</p:attrName>
                                        </p:attrNameLst>
                                      </p:cBhvr>
                                      <p:to>
                                        <p:strVal val="visible"/>
                                      </p:to>
                                    </p:set>
                                    <p:animEffect transition="in" filter="fade">
                                      <p:cBhvr>
                                        <p:cTn id="10" dur="1000"/>
                                        <p:tgtEl>
                                          <p:spTgt spid="1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162">
                                            <p:txEl>
                                              <p:pRg st="1" end="1"/>
                                            </p:txEl>
                                          </p:spTgt>
                                        </p:tgtEl>
                                        <p:attrNameLst>
                                          <p:attrName>style.visibility</p:attrName>
                                        </p:attrNameLst>
                                      </p:cBhvr>
                                      <p:to>
                                        <p:strVal val="visible"/>
                                      </p:to>
                                    </p:set>
                                    <p:animEffect transition="in" filter="fade">
                                      <p:cBhvr>
                                        <p:cTn id="15" dur="1000"/>
                                        <p:tgtEl>
                                          <p:spTgt spid="1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8" name="IMG_0327.jpg" descr="IMG_0327.jpg"/>
          <p:cNvPicPr>
            <a:picLocks noChangeAspect="1"/>
          </p:cNvPicPr>
          <p:nvPr/>
        </p:nvPicPr>
        <p:blipFill>
          <a:blip r:embed="rId2"/>
          <a:stretch>
            <a:fillRect/>
          </a:stretch>
        </p:blipFill>
        <p:spPr>
          <a:xfrm>
            <a:off x="3048000" y="-1"/>
            <a:ext cx="18288000" cy="137160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serge-kutuzov-GbNz7gb3Chg-unsplash.jpg" descr="serge-kutuzov-GbNz7gb3Chg-unsplash.jpg"/>
          <p:cNvPicPr>
            <a:picLocks noGrp="1" noChangeAspect="1"/>
          </p:cNvPicPr>
          <p:nvPr>
            <p:ph type="pic" idx="21"/>
          </p:nvPr>
        </p:nvPicPr>
        <p:blipFill>
          <a:blip r:embed="rId2"/>
          <a:srcRect l="25061" r="25061"/>
          <a:stretch>
            <a:fillRect/>
          </a:stretch>
        </p:blipFill>
        <p:spPr>
          <a:xfrm>
            <a:off x="14122400" y="0"/>
            <a:ext cx="10261600" cy="13716000"/>
          </a:xfrm>
          <a:prstGeom prst="rect">
            <a:avLst/>
          </a:prstGeom>
        </p:spPr>
      </p:pic>
      <p:sp>
        <p:nvSpPr>
          <p:cNvPr id="131" name="“Be Transformed By The Renewal Of Your Mind”"/>
          <p:cNvSpPr txBox="1">
            <a:spLocks noGrp="1"/>
          </p:cNvSpPr>
          <p:nvPr>
            <p:ph type="title"/>
          </p:nvPr>
        </p:nvSpPr>
        <p:spPr>
          <a:xfrm>
            <a:off x="456953" y="510605"/>
            <a:ext cx="12797246" cy="3535459"/>
          </a:xfrm>
          <a:prstGeom prst="rect">
            <a:avLst/>
          </a:prstGeom>
        </p:spPr>
        <p:txBody>
          <a:bodyPr anchor="t">
            <a:noAutofit/>
          </a:bodyPr>
          <a:lstStyle>
            <a:lvl1pPr algn="ctr">
              <a:defRPr sz="11500"/>
            </a:lvl1pPr>
          </a:lstStyle>
          <a:p>
            <a:r>
              <a:rPr sz="9600" dirty="0"/>
              <a:t>“Be Transformed By The Renewal Of Your Mind”</a:t>
            </a:r>
          </a:p>
        </p:txBody>
      </p:sp>
      <p:sp>
        <p:nvSpPr>
          <p:cNvPr id="132" name="1. A Transformative Identity: A Holy Nation…"/>
          <p:cNvSpPr txBox="1">
            <a:spLocks noGrp="1"/>
          </p:cNvSpPr>
          <p:nvPr>
            <p:ph type="body" sz="half" idx="1"/>
          </p:nvPr>
        </p:nvSpPr>
        <p:spPr>
          <a:xfrm>
            <a:off x="456953" y="4552317"/>
            <a:ext cx="12797246" cy="8455226"/>
          </a:xfrm>
          <a:prstGeom prst="rect">
            <a:avLst/>
          </a:prstGeom>
        </p:spPr>
        <p:txBody>
          <a:bodyPr/>
          <a:lstStyle/>
          <a:p>
            <a:pPr algn="l" defTabSz="817244">
              <a:lnSpc>
                <a:spcPct val="200000"/>
              </a:lnSpc>
              <a:spcBef>
                <a:spcPts val="700"/>
              </a:spcBef>
              <a:defRPr sz="5643"/>
            </a:pPr>
            <a:r>
              <a:t>1. A Transformative Identity: A Holy Nation</a:t>
            </a:r>
          </a:p>
          <a:p>
            <a:pPr algn="l" defTabSz="817244">
              <a:lnSpc>
                <a:spcPct val="200000"/>
              </a:lnSpc>
              <a:spcBef>
                <a:spcPts val="700"/>
              </a:spcBef>
              <a:defRPr sz="5643"/>
            </a:pPr>
            <a:r>
              <a:t>2. A Transformative Event: The Resurrection</a:t>
            </a:r>
          </a:p>
          <a:p>
            <a:pPr algn="l" defTabSz="817244">
              <a:lnSpc>
                <a:spcPct val="200000"/>
              </a:lnSpc>
              <a:spcBef>
                <a:spcPts val="700"/>
              </a:spcBef>
              <a:defRPr sz="5643"/>
            </a:pPr>
            <a:r>
              <a:t>3. A Transformative Mindset: Joy</a:t>
            </a:r>
          </a:p>
          <a:p>
            <a:pPr algn="l" defTabSz="817244">
              <a:lnSpc>
                <a:spcPct val="200000"/>
              </a:lnSpc>
              <a:spcBef>
                <a:spcPts val="700"/>
              </a:spcBef>
              <a:defRPr sz="5643"/>
            </a:pPr>
            <a:r>
              <a:t>4. A Transformative Hope: Heaven</a:t>
            </a:r>
          </a:p>
        </p:txBody>
      </p:sp>
      <p:sp>
        <p:nvSpPr>
          <p:cNvPr id="133" name="Line"/>
          <p:cNvSpPr/>
          <p:nvPr/>
        </p:nvSpPr>
        <p:spPr>
          <a:xfrm>
            <a:off x="545033" y="3716942"/>
            <a:ext cx="12621086" cy="1"/>
          </a:xfrm>
          <a:prstGeom prst="line">
            <a:avLst/>
          </a:prstGeom>
          <a:ln w="25400">
            <a:solidFill>
              <a:srgbClr val="747676"/>
            </a:solidFill>
            <a:miter lim="400000"/>
          </a:ln>
        </p:spPr>
        <p:txBody>
          <a:bodyPr lIns="50800" tIns="50800" rIns="50800" bIns="50800" anchor="ctr"/>
          <a:lstStyle/>
          <a:p>
            <a:pPr algn="ctr">
              <a:spcBef>
                <a:spcPts val="0"/>
              </a:spcBef>
              <a:defRPr sz="3500" i="0" spc="0">
                <a:latin typeface="DIN Alternate Bold"/>
                <a:ea typeface="DIN Alternate Bold"/>
                <a:cs typeface="DIN Alternate Bold"/>
                <a:sym typeface="DIN Alternate Bold"/>
              </a:defRPr>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christopher-burns-Kj2SaNHG-hg-unsplash.jpg" descr="christopher-burns-Kj2SaNHG-hg-unsplash.jpg"/>
          <p:cNvPicPr>
            <a:picLocks noGrp="1" noChangeAspect="1"/>
          </p:cNvPicPr>
          <p:nvPr>
            <p:ph type="pic" idx="21"/>
          </p:nvPr>
        </p:nvPicPr>
        <p:blipFill>
          <a:blip r:embed="rId2"/>
          <a:srcRect t="7812" b="7812"/>
          <a:stretch>
            <a:fillRect/>
          </a:stretch>
        </p:blipFill>
        <p:spPr>
          <a:xfrm>
            <a:off x="0" y="0"/>
            <a:ext cx="24384000" cy="13716000"/>
          </a:xfrm>
          <a:prstGeom prst="rect">
            <a:avLst/>
          </a:prstGeom>
        </p:spPr>
      </p:pic>
      <p:sp>
        <p:nvSpPr>
          <p:cNvPr id="136" name="Rectangle"/>
          <p:cNvSpPr>
            <a:spLocks noGrp="1"/>
          </p:cNvSpPr>
          <p:nvPr>
            <p:ph type="body" idx="22"/>
          </p:nvPr>
        </p:nvSpPr>
        <p:spPr>
          <a:prstGeom prst="rect">
            <a:avLst/>
          </a:prstGeom>
        </p:spPr>
        <p:txBody>
          <a:bodyPr/>
          <a:lstStyle/>
          <a:p>
            <a:pPr marL="0" indent="0" algn="ctr">
              <a:spcBef>
                <a:spcPts val="0"/>
              </a:spcBef>
              <a:buSzTx/>
              <a:buFontTx/>
              <a:buNone/>
              <a:defRPr sz="3500">
                <a:latin typeface="DIN Alternate Bold"/>
                <a:ea typeface="DIN Alternate Bold"/>
                <a:cs typeface="DIN Alternate Bold"/>
                <a:sym typeface="DIN Alternate Bold"/>
              </a:defRPr>
            </a:pPr>
            <a:endParaRPr/>
          </a:p>
        </p:txBody>
      </p:sp>
      <p:sp>
        <p:nvSpPr>
          <p:cNvPr id="137" name="Line"/>
          <p:cNvSpPr/>
          <p:nvPr/>
        </p:nvSpPr>
        <p:spPr>
          <a:xfrm>
            <a:off x="1016000" y="10718800"/>
            <a:ext cx="22352002" cy="6"/>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38" name="A Holy Nation"/>
          <p:cNvSpPr txBox="1">
            <a:spLocks noGrp="1"/>
          </p:cNvSpPr>
          <p:nvPr>
            <p:ph type="title"/>
          </p:nvPr>
        </p:nvSpPr>
        <p:spPr>
          <a:prstGeom prst="rect">
            <a:avLst/>
          </a:prstGeom>
        </p:spPr>
        <p:txBody>
          <a:bodyPr/>
          <a:lstStyle/>
          <a:p>
            <a:r>
              <a:t>A Holy Nation</a:t>
            </a:r>
          </a:p>
        </p:txBody>
      </p:sp>
      <p:sp>
        <p:nvSpPr>
          <p:cNvPr id="139" name="A Transformative Identity"/>
          <p:cNvSpPr txBox="1">
            <a:spLocks noGrp="1"/>
          </p:cNvSpPr>
          <p:nvPr>
            <p:ph type="body" sz="quarter" idx="1"/>
          </p:nvPr>
        </p:nvSpPr>
        <p:spPr>
          <a:prstGeom prst="rect">
            <a:avLst/>
          </a:prstGeom>
        </p:spPr>
        <p:txBody>
          <a:bodyPr/>
          <a:lstStyle/>
          <a:p>
            <a:r>
              <a:t>A Transformative Identity</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hey stumble because they disobey the word, as they were destined to do. But you are a chosen race, a royal priesthood, a holy nation, a people for his own possession, that you may proclaim the excellencies of him who called you out of darkness into his "/>
          <p:cNvSpPr txBox="1">
            <a:spLocks noGrp="1"/>
          </p:cNvSpPr>
          <p:nvPr>
            <p:ph type="body" idx="21"/>
          </p:nvPr>
        </p:nvSpPr>
        <p:spPr>
          <a:xfrm>
            <a:off x="4100222" y="2821520"/>
            <a:ext cx="19735801" cy="7124701"/>
          </a:xfrm>
          <a:prstGeom prst="rect">
            <a:avLst/>
          </a:prstGeom>
        </p:spPr>
        <p:txBody>
          <a:bodyPr/>
          <a:lstStyle>
            <a:lvl1pPr>
              <a:defRPr sz="5800"/>
            </a:lvl1pPr>
          </a:lstStyle>
          <a:p>
            <a:r>
              <a:t>They stumble because they disobey the word, as they were destined to do. But you are a chosen race, a royal priesthood, a holy nation, a people for his own possession, that you may proclaim the excellencies of him who called you out of darkness into his marvelous light. Once you were not a people, but now you are God’s people; once you had not received mercy, but now you have received mercy.</a:t>
            </a:r>
          </a:p>
        </p:txBody>
      </p:sp>
      <p:sp>
        <p:nvSpPr>
          <p:cNvPr id="142" name="-1 Peter 2:8b-10"/>
          <p:cNvSpPr txBox="1">
            <a:spLocks noGrp="1"/>
          </p:cNvSpPr>
          <p:nvPr>
            <p:ph type="body" idx="22"/>
          </p:nvPr>
        </p:nvSpPr>
        <p:spPr>
          <a:prstGeom prst="rect">
            <a:avLst/>
          </a:prstGeom>
        </p:spPr>
        <p:txBody>
          <a:bodyPr/>
          <a:lstStyle/>
          <a:p>
            <a:r>
              <a:t>-1 Peter 2:8b-10</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hey stumble because they disobey the word, as they were destined to do. But you are a chosen race, a royal priesthood, a holy nation, a people for his own possession, that you may proclaim the excellencies of him who called you out of darkness into his "/>
          <p:cNvSpPr txBox="1">
            <a:spLocks noGrp="1"/>
          </p:cNvSpPr>
          <p:nvPr>
            <p:ph type="body" idx="21"/>
          </p:nvPr>
        </p:nvSpPr>
        <p:spPr>
          <a:xfrm>
            <a:off x="4100222" y="2821520"/>
            <a:ext cx="19735801" cy="7124701"/>
          </a:xfrm>
          <a:prstGeom prst="rect">
            <a:avLst/>
          </a:prstGeom>
        </p:spPr>
        <p:txBody>
          <a:bodyPr/>
          <a:lstStyle/>
          <a:p>
            <a:pPr>
              <a:defRPr sz="5800"/>
            </a:pPr>
            <a:r>
              <a:t>They stumble because they disobey the word, as they were destined to do. But you are a chosen race, a royal priesthood, </a:t>
            </a:r>
            <a:r>
              <a:rPr b="1"/>
              <a:t>a holy nation</a:t>
            </a:r>
            <a:r>
              <a:t>, a people for his own possession, that you may proclaim the excellencies of him who called you out of darkness into his marvelous light. Once you were not a people, but now you are God’s people; once you had not received mercy, but now you have received mercy.</a:t>
            </a:r>
          </a:p>
        </p:txBody>
      </p:sp>
      <p:sp>
        <p:nvSpPr>
          <p:cNvPr id="145" name="-1 Peter 2:8b-10"/>
          <p:cNvSpPr txBox="1">
            <a:spLocks noGrp="1"/>
          </p:cNvSpPr>
          <p:nvPr>
            <p:ph type="body" idx="22"/>
          </p:nvPr>
        </p:nvSpPr>
        <p:spPr>
          <a:prstGeom prst="rect">
            <a:avLst/>
          </a:prstGeom>
        </p:spPr>
        <p:txBody>
          <a:bodyPr/>
          <a:lstStyle/>
          <a:p>
            <a:r>
              <a:t>-1 Peter 2:8b-10</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48" name="“A”"/>
          <p:cNvSpPr txBox="1">
            <a:spLocks noGrp="1"/>
          </p:cNvSpPr>
          <p:nvPr>
            <p:ph type="title"/>
          </p:nvPr>
        </p:nvSpPr>
        <p:spPr>
          <a:prstGeom prst="rect">
            <a:avLst/>
          </a:prstGeom>
        </p:spPr>
        <p:txBody>
          <a:bodyPr/>
          <a:lstStyle>
            <a:lvl1pPr defTabSz="792479">
              <a:spcBef>
                <a:spcPts val="3100"/>
              </a:spcBef>
              <a:defRPr sz="7200"/>
            </a:lvl1pPr>
          </a:lstStyle>
          <a:p>
            <a:r>
              <a:t>“A”</a:t>
            </a:r>
          </a:p>
        </p:txBody>
      </p:sp>
      <p:sp>
        <p:nvSpPr>
          <p:cNvPr id="149" name="Singular…"/>
          <p:cNvSpPr txBox="1">
            <a:spLocks noGrp="1"/>
          </p:cNvSpPr>
          <p:nvPr>
            <p:ph type="body" idx="1"/>
          </p:nvPr>
        </p:nvSpPr>
        <p:spPr>
          <a:prstGeom prst="rect">
            <a:avLst/>
          </a:prstGeom>
        </p:spPr>
        <p:txBody>
          <a:bodyPr/>
          <a:lstStyle/>
          <a:p>
            <a:r>
              <a:t>Singular</a:t>
            </a:r>
          </a:p>
          <a:p>
            <a:r>
              <a:t>Revelation 7:9, 10 (unity in diversity)</a:t>
            </a:r>
          </a:p>
          <a:p>
            <a:r>
              <a:t>Galatians 3:26-29</a:t>
            </a:r>
          </a:p>
          <a:p>
            <a:pPr lvl="1"/>
            <a:r>
              <a:t>Similarity </a:t>
            </a:r>
            <a:r>
              <a:rPr b="1"/>
              <a:t>more significant</a:t>
            </a:r>
            <a:r>
              <a:t> than differences</a:t>
            </a:r>
          </a:p>
          <a:p>
            <a:pPr lvl="1"/>
            <a:r>
              <a:t>Primary identity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49">
                                            <p:bg/>
                                          </p:spTgt>
                                        </p:tgtEl>
                                        <p:attrNameLst>
                                          <p:attrName>style.visibility</p:attrName>
                                        </p:attrNameLst>
                                      </p:cBhvr>
                                      <p:to>
                                        <p:strVal val="visible"/>
                                      </p:to>
                                    </p:set>
                                    <p:animEffect transition="in" filter="fade">
                                      <p:cBhvr>
                                        <p:cTn id="7" dur="1000"/>
                                        <p:tgtEl>
                                          <p:spTgt spid="149">
                                            <p:bg/>
                                          </p:spTgt>
                                        </p:tgtEl>
                                      </p:cBhvr>
                                    </p:animEffect>
                                  </p:childTnLst>
                                </p:cTn>
                              </p:par>
                              <p:par>
                                <p:cTn id="8" presetID="10" presetClass="entr" presetSubtype="0" fill="hold" grpId="1" nodeType="withEffect">
                                  <p:stCondLst>
                                    <p:cond delay="0"/>
                                  </p:stCondLst>
                                  <p:iterate>
                                    <p:tmAbs val="0"/>
                                  </p:iterate>
                                  <p:childTnLst>
                                    <p:set>
                                      <p:cBhvr>
                                        <p:cTn id="9" fill="hold"/>
                                        <p:tgtEl>
                                          <p:spTgt spid="149">
                                            <p:txEl>
                                              <p:pRg st="0" end="0"/>
                                            </p:txEl>
                                          </p:spTgt>
                                        </p:tgtEl>
                                        <p:attrNameLst>
                                          <p:attrName>style.visibility</p:attrName>
                                        </p:attrNameLst>
                                      </p:cBhvr>
                                      <p:to>
                                        <p:strVal val="visible"/>
                                      </p:to>
                                    </p:set>
                                    <p:animEffect transition="in" filter="fade">
                                      <p:cBhvr>
                                        <p:cTn id="10" dur="1000"/>
                                        <p:tgtEl>
                                          <p:spTgt spid="14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149">
                                            <p:txEl>
                                              <p:pRg st="1" end="1"/>
                                            </p:txEl>
                                          </p:spTgt>
                                        </p:tgtEl>
                                        <p:attrNameLst>
                                          <p:attrName>style.visibility</p:attrName>
                                        </p:attrNameLst>
                                      </p:cBhvr>
                                      <p:to>
                                        <p:strVal val="visible"/>
                                      </p:to>
                                    </p:set>
                                    <p:animEffect transition="in" filter="fade">
                                      <p:cBhvr>
                                        <p:cTn id="15" dur="1000"/>
                                        <p:tgtEl>
                                          <p:spTgt spid="14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149">
                                            <p:txEl>
                                              <p:pRg st="2" end="2"/>
                                            </p:txEl>
                                          </p:spTgt>
                                        </p:tgtEl>
                                        <p:attrNameLst>
                                          <p:attrName>style.visibility</p:attrName>
                                        </p:attrNameLst>
                                      </p:cBhvr>
                                      <p:to>
                                        <p:strVal val="visible"/>
                                      </p:to>
                                    </p:set>
                                    <p:animEffect transition="in" filter="fade">
                                      <p:cBhvr>
                                        <p:cTn id="20" dur="1000"/>
                                        <p:tgtEl>
                                          <p:spTgt spid="14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1" nodeType="clickEffect">
                                  <p:stCondLst>
                                    <p:cond delay="0"/>
                                  </p:stCondLst>
                                  <p:iterate>
                                    <p:tmAbs val="0"/>
                                  </p:iterate>
                                  <p:childTnLst>
                                    <p:set>
                                      <p:cBhvr>
                                        <p:cTn id="24" fill="hold"/>
                                        <p:tgtEl>
                                          <p:spTgt spid="149">
                                            <p:txEl>
                                              <p:pRg st="3" end="3"/>
                                            </p:txEl>
                                          </p:spTgt>
                                        </p:tgtEl>
                                        <p:attrNameLst>
                                          <p:attrName>style.visibility</p:attrName>
                                        </p:attrNameLst>
                                      </p:cBhvr>
                                      <p:to>
                                        <p:strVal val="visible"/>
                                      </p:to>
                                    </p:set>
                                    <p:animEffect transition="in" filter="fade">
                                      <p:cBhvr>
                                        <p:cTn id="25" dur="1000"/>
                                        <p:tgtEl>
                                          <p:spTgt spid="14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1" nodeType="clickEffect">
                                  <p:stCondLst>
                                    <p:cond delay="0"/>
                                  </p:stCondLst>
                                  <p:iterate>
                                    <p:tmAbs val="0"/>
                                  </p:iterate>
                                  <p:childTnLst>
                                    <p:set>
                                      <p:cBhvr>
                                        <p:cTn id="29" fill="hold"/>
                                        <p:tgtEl>
                                          <p:spTgt spid="149">
                                            <p:txEl>
                                              <p:pRg st="4" end="4"/>
                                            </p:txEl>
                                          </p:spTgt>
                                        </p:tgtEl>
                                        <p:attrNameLst>
                                          <p:attrName>style.visibility</p:attrName>
                                        </p:attrNameLst>
                                      </p:cBhvr>
                                      <p:to>
                                        <p:strVal val="visible"/>
                                      </p:to>
                                    </p:set>
                                    <p:animEffect transition="in" filter="fade">
                                      <p:cBhvr>
                                        <p:cTn id="30" dur="1000"/>
                                        <p:tgtEl>
                                          <p:spTgt spid="1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52" name="“Holy”"/>
          <p:cNvSpPr txBox="1">
            <a:spLocks noGrp="1"/>
          </p:cNvSpPr>
          <p:nvPr>
            <p:ph type="title"/>
          </p:nvPr>
        </p:nvSpPr>
        <p:spPr>
          <a:prstGeom prst="rect">
            <a:avLst/>
          </a:prstGeom>
        </p:spPr>
        <p:txBody>
          <a:bodyPr/>
          <a:lstStyle>
            <a:lvl1pPr defTabSz="792479">
              <a:spcBef>
                <a:spcPts val="3100"/>
              </a:spcBef>
              <a:defRPr sz="7200"/>
            </a:lvl1pPr>
          </a:lstStyle>
          <a:p>
            <a:r>
              <a:t>“Holy”</a:t>
            </a:r>
          </a:p>
        </p:txBody>
      </p:sp>
      <p:sp>
        <p:nvSpPr>
          <p:cNvPr id="153" name="Isaiah 6:3…"/>
          <p:cNvSpPr txBox="1">
            <a:spLocks noGrp="1"/>
          </p:cNvSpPr>
          <p:nvPr>
            <p:ph type="body" idx="1"/>
          </p:nvPr>
        </p:nvSpPr>
        <p:spPr>
          <a:prstGeom prst="rect">
            <a:avLst/>
          </a:prstGeom>
        </p:spPr>
        <p:txBody>
          <a:bodyPr/>
          <a:lstStyle/>
          <a:p>
            <a:r>
              <a:t>Isaiah 6:3</a:t>
            </a:r>
          </a:p>
          <a:p>
            <a:r>
              <a:t>A communicable attribute of God?</a:t>
            </a:r>
          </a:p>
          <a:p>
            <a:pPr lvl="1"/>
            <a:r>
              <a:t>“Be holy, for I am holy” (1 Peter 1:16).</a:t>
            </a:r>
          </a:p>
          <a:p>
            <a:pPr lvl="1"/>
            <a:r>
              <a:t>“Be omnipotent, for I am omnipotent” (Nowhere 0:00).</a:t>
            </a:r>
          </a:p>
          <a:p>
            <a:pPr lvl="1"/>
            <a:r>
              <a:t>“He disciplines us for our good, that we may share his holiness” (Heb. 12:10).</a:t>
            </a:r>
          </a:p>
          <a:p>
            <a:r>
              <a:t>2 Peter 1:3, 4 (“escaped from the corruption”)</a:t>
            </a:r>
          </a:p>
          <a:p>
            <a:r>
              <a:t>“God has not called us for impurity, but in holiness” (1 Thess. 4:7).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53">
                                            <p:bg/>
                                          </p:spTgt>
                                        </p:tgtEl>
                                        <p:attrNameLst>
                                          <p:attrName>style.visibility</p:attrName>
                                        </p:attrNameLst>
                                      </p:cBhvr>
                                      <p:to>
                                        <p:strVal val="visible"/>
                                      </p:to>
                                    </p:set>
                                    <p:animEffect transition="in" filter="fade">
                                      <p:cBhvr>
                                        <p:cTn id="7" dur="1000"/>
                                        <p:tgtEl>
                                          <p:spTgt spid="153">
                                            <p:bg/>
                                          </p:spTgt>
                                        </p:tgtEl>
                                      </p:cBhvr>
                                    </p:animEffect>
                                  </p:childTnLst>
                                </p:cTn>
                              </p:par>
                              <p:par>
                                <p:cTn id="8" presetID="10" presetClass="entr" presetSubtype="0" fill="hold" grpId="1" nodeType="withEffect">
                                  <p:stCondLst>
                                    <p:cond delay="0"/>
                                  </p:stCondLst>
                                  <p:iterate>
                                    <p:tmAbs val="0"/>
                                  </p:iterate>
                                  <p:childTnLst>
                                    <p:set>
                                      <p:cBhvr>
                                        <p:cTn id="9" fill="hold"/>
                                        <p:tgtEl>
                                          <p:spTgt spid="153">
                                            <p:txEl>
                                              <p:pRg st="0" end="0"/>
                                            </p:txEl>
                                          </p:spTgt>
                                        </p:tgtEl>
                                        <p:attrNameLst>
                                          <p:attrName>style.visibility</p:attrName>
                                        </p:attrNameLst>
                                      </p:cBhvr>
                                      <p:to>
                                        <p:strVal val="visible"/>
                                      </p:to>
                                    </p:set>
                                    <p:animEffect transition="in" filter="fade">
                                      <p:cBhvr>
                                        <p:cTn id="10" dur="1000"/>
                                        <p:tgtEl>
                                          <p:spTgt spid="1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153">
                                            <p:txEl>
                                              <p:pRg st="1" end="1"/>
                                            </p:txEl>
                                          </p:spTgt>
                                        </p:tgtEl>
                                        <p:attrNameLst>
                                          <p:attrName>style.visibility</p:attrName>
                                        </p:attrNameLst>
                                      </p:cBhvr>
                                      <p:to>
                                        <p:strVal val="visible"/>
                                      </p:to>
                                    </p:set>
                                    <p:animEffect transition="in" filter="fade">
                                      <p:cBhvr>
                                        <p:cTn id="15" dur="1000"/>
                                        <p:tgtEl>
                                          <p:spTgt spid="15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153">
                                            <p:txEl>
                                              <p:pRg st="2" end="2"/>
                                            </p:txEl>
                                          </p:spTgt>
                                        </p:tgtEl>
                                        <p:attrNameLst>
                                          <p:attrName>style.visibility</p:attrName>
                                        </p:attrNameLst>
                                      </p:cBhvr>
                                      <p:to>
                                        <p:strVal val="visible"/>
                                      </p:to>
                                    </p:set>
                                    <p:animEffect transition="in" filter="fade">
                                      <p:cBhvr>
                                        <p:cTn id="20" dur="1000"/>
                                        <p:tgtEl>
                                          <p:spTgt spid="15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1" nodeType="clickEffect">
                                  <p:stCondLst>
                                    <p:cond delay="0"/>
                                  </p:stCondLst>
                                  <p:iterate>
                                    <p:tmAbs val="0"/>
                                  </p:iterate>
                                  <p:childTnLst>
                                    <p:set>
                                      <p:cBhvr>
                                        <p:cTn id="24" fill="hold"/>
                                        <p:tgtEl>
                                          <p:spTgt spid="153">
                                            <p:txEl>
                                              <p:pRg st="3" end="3"/>
                                            </p:txEl>
                                          </p:spTgt>
                                        </p:tgtEl>
                                        <p:attrNameLst>
                                          <p:attrName>style.visibility</p:attrName>
                                        </p:attrNameLst>
                                      </p:cBhvr>
                                      <p:to>
                                        <p:strVal val="visible"/>
                                      </p:to>
                                    </p:set>
                                    <p:animEffect transition="in" filter="fade">
                                      <p:cBhvr>
                                        <p:cTn id="25" dur="1000"/>
                                        <p:tgtEl>
                                          <p:spTgt spid="15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1" nodeType="clickEffect">
                                  <p:stCondLst>
                                    <p:cond delay="0"/>
                                  </p:stCondLst>
                                  <p:iterate>
                                    <p:tmAbs val="0"/>
                                  </p:iterate>
                                  <p:childTnLst>
                                    <p:set>
                                      <p:cBhvr>
                                        <p:cTn id="29" fill="hold"/>
                                        <p:tgtEl>
                                          <p:spTgt spid="153">
                                            <p:txEl>
                                              <p:pRg st="4" end="4"/>
                                            </p:txEl>
                                          </p:spTgt>
                                        </p:tgtEl>
                                        <p:attrNameLst>
                                          <p:attrName>style.visibility</p:attrName>
                                        </p:attrNameLst>
                                      </p:cBhvr>
                                      <p:to>
                                        <p:strVal val="visible"/>
                                      </p:to>
                                    </p:set>
                                    <p:animEffect transition="in" filter="fade">
                                      <p:cBhvr>
                                        <p:cTn id="30" dur="1000"/>
                                        <p:tgtEl>
                                          <p:spTgt spid="15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1" nodeType="clickEffect">
                                  <p:stCondLst>
                                    <p:cond delay="0"/>
                                  </p:stCondLst>
                                  <p:iterate>
                                    <p:tmAbs val="0"/>
                                  </p:iterate>
                                  <p:childTnLst>
                                    <p:set>
                                      <p:cBhvr>
                                        <p:cTn id="34" fill="hold"/>
                                        <p:tgtEl>
                                          <p:spTgt spid="153">
                                            <p:txEl>
                                              <p:pRg st="5" end="5"/>
                                            </p:txEl>
                                          </p:spTgt>
                                        </p:tgtEl>
                                        <p:attrNameLst>
                                          <p:attrName>style.visibility</p:attrName>
                                        </p:attrNameLst>
                                      </p:cBhvr>
                                      <p:to>
                                        <p:strVal val="visible"/>
                                      </p:to>
                                    </p:set>
                                    <p:animEffect transition="in" filter="fade">
                                      <p:cBhvr>
                                        <p:cTn id="35" dur="1000"/>
                                        <p:tgtEl>
                                          <p:spTgt spid="15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1" nodeType="clickEffect">
                                  <p:stCondLst>
                                    <p:cond delay="0"/>
                                  </p:stCondLst>
                                  <p:iterate>
                                    <p:tmAbs val="0"/>
                                  </p:iterate>
                                  <p:childTnLst>
                                    <p:set>
                                      <p:cBhvr>
                                        <p:cTn id="39" fill="hold"/>
                                        <p:tgtEl>
                                          <p:spTgt spid="153">
                                            <p:txEl>
                                              <p:pRg st="6" end="6"/>
                                            </p:txEl>
                                          </p:spTgt>
                                        </p:tgtEl>
                                        <p:attrNameLst>
                                          <p:attrName>style.visibility</p:attrName>
                                        </p:attrNameLst>
                                      </p:cBhvr>
                                      <p:to>
                                        <p:strVal val="visible"/>
                                      </p:to>
                                    </p:set>
                                    <p:animEffect transition="in" filter="fade">
                                      <p:cBhvr>
                                        <p:cTn id="40" dur="1000"/>
                                        <p:tgtEl>
                                          <p:spTgt spid="15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56" name="“nation”"/>
          <p:cNvSpPr txBox="1">
            <a:spLocks noGrp="1"/>
          </p:cNvSpPr>
          <p:nvPr>
            <p:ph type="title"/>
          </p:nvPr>
        </p:nvSpPr>
        <p:spPr>
          <a:prstGeom prst="rect">
            <a:avLst/>
          </a:prstGeom>
        </p:spPr>
        <p:txBody>
          <a:bodyPr/>
          <a:lstStyle>
            <a:lvl1pPr defTabSz="792479">
              <a:spcBef>
                <a:spcPts val="3100"/>
              </a:spcBef>
              <a:defRPr sz="7200"/>
            </a:lvl1pPr>
          </a:lstStyle>
          <a:p>
            <a:r>
              <a:t>“nation”</a:t>
            </a:r>
          </a:p>
        </p:txBody>
      </p:sp>
      <p:sp>
        <p:nvSpPr>
          <p:cNvPr id="157" name="Greek, éthnos…"/>
          <p:cNvSpPr txBox="1">
            <a:spLocks noGrp="1"/>
          </p:cNvSpPr>
          <p:nvPr>
            <p:ph type="body" idx="1"/>
          </p:nvPr>
        </p:nvSpPr>
        <p:spPr>
          <a:prstGeom prst="rect">
            <a:avLst/>
          </a:prstGeom>
        </p:spPr>
        <p:txBody>
          <a:bodyPr/>
          <a:lstStyle/>
          <a:p>
            <a:r>
              <a:t>Greek, </a:t>
            </a:r>
            <a:r>
              <a:rPr i="1"/>
              <a:t>éthnos</a:t>
            </a:r>
          </a:p>
          <a:p>
            <a:r>
              <a:t>God “made from one man every </a:t>
            </a:r>
            <a:r>
              <a:rPr b="1"/>
              <a:t>nation</a:t>
            </a:r>
            <a:r>
              <a:t> of mankind to live on all the face of the earth” (Acts 17:26).</a:t>
            </a:r>
          </a:p>
          <a:p>
            <a:r>
              <a:t>John 1:10; 8:23; 15:19; 18:36</a:t>
            </a:r>
          </a:p>
          <a:p>
            <a:r>
              <a:t>The word of God is what makes us different from the world and similar to each other (John 17:14-19).</a:t>
            </a:r>
          </a:p>
          <a:p>
            <a:r>
              <a:t>“You have been born again, no too perishable seed but of imperishable, through the living and abiding word of God” (1 Peter 1:23).</a:t>
            </a:r>
          </a:p>
          <a:p>
            <a:r>
              <a:t>Hebrews 4:12 vs. Matthew 10:34-39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57">
                                            <p:bg/>
                                          </p:spTgt>
                                        </p:tgtEl>
                                        <p:attrNameLst>
                                          <p:attrName>style.visibility</p:attrName>
                                        </p:attrNameLst>
                                      </p:cBhvr>
                                      <p:to>
                                        <p:strVal val="visible"/>
                                      </p:to>
                                    </p:set>
                                    <p:animEffect transition="in" filter="fade">
                                      <p:cBhvr>
                                        <p:cTn id="7" dur="1000"/>
                                        <p:tgtEl>
                                          <p:spTgt spid="157">
                                            <p:bg/>
                                          </p:spTgt>
                                        </p:tgtEl>
                                      </p:cBhvr>
                                    </p:animEffect>
                                  </p:childTnLst>
                                </p:cTn>
                              </p:par>
                              <p:par>
                                <p:cTn id="8" presetID="10" presetClass="entr" presetSubtype="0" fill="hold" grpId="1" nodeType="withEffect">
                                  <p:stCondLst>
                                    <p:cond delay="0"/>
                                  </p:stCondLst>
                                  <p:iterate>
                                    <p:tmAbs val="0"/>
                                  </p:iterate>
                                  <p:childTnLst>
                                    <p:set>
                                      <p:cBhvr>
                                        <p:cTn id="9" fill="hold"/>
                                        <p:tgtEl>
                                          <p:spTgt spid="157">
                                            <p:txEl>
                                              <p:pRg st="0" end="0"/>
                                            </p:txEl>
                                          </p:spTgt>
                                        </p:tgtEl>
                                        <p:attrNameLst>
                                          <p:attrName>style.visibility</p:attrName>
                                        </p:attrNameLst>
                                      </p:cBhvr>
                                      <p:to>
                                        <p:strVal val="visible"/>
                                      </p:to>
                                    </p:set>
                                    <p:animEffect transition="in" filter="fade">
                                      <p:cBhvr>
                                        <p:cTn id="10" dur="1000"/>
                                        <p:tgtEl>
                                          <p:spTgt spid="1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157">
                                            <p:txEl>
                                              <p:pRg st="1" end="1"/>
                                            </p:txEl>
                                          </p:spTgt>
                                        </p:tgtEl>
                                        <p:attrNameLst>
                                          <p:attrName>style.visibility</p:attrName>
                                        </p:attrNameLst>
                                      </p:cBhvr>
                                      <p:to>
                                        <p:strVal val="visible"/>
                                      </p:to>
                                    </p:set>
                                    <p:animEffect transition="in" filter="fade">
                                      <p:cBhvr>
                                        <p:cTn id="15" dur="1000"/>
                                        <p:tgtEl>
                                          <p:spTgt spid="15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157">
                                            <p:txEl>
                                              <p:pRg st="2" end="2"/>
                                            </p:txEl>
                                          </p:spTgt>
                                        </p:tgtEl>
                                        <p:attrNameLst>
                                          <p:attrName>style.visibility</p:attrName>
                                        </p:attrNameLst>
                                      </p:cBhvr>
                                      <p:to>
                                        <p:strVal val="visible"/>
                                      </p:to>
                                    </p:set>
                                    <p:animEffect transition="in" filter="fade">
                                      <p:cBhvr>
                                        <p:cTn id="20" dur="1000"/>
                                        <p:tgtEl>
                                          <p:spTgt spid="15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1" nodeType="clickEffect">
                                  <p:stCondLst>
                                    <p:cond delay="0"/>
                                  </p:stCondLst>
                                  <p:iterate>
                                    <p:tmAbs val="0"/>
                                  </p:iterate>
                                  <p:childTnLst>
                                    <p:set>
                                      <p:cBhvr>
                                        <p:cTn id="24" fill="hold"/>
                                        <p:tgtEl>
                                          <p:spTgt spid="157">
                                            <p:txEl>
                                              <p:pRg st="3" end="3"/>
                                            </p:txEl>
                                          </p:spTgt>
                                        </p:tgtEl>
                                        <p:attrNameLst>
                                          <p:attrName>style.visibility</p:attrName>
                                        </p:attrNameLst>
                                      </p:cBhvr>
                                      <p:to>
                                        <p:strVal val="visible"/>
                                      </p:to>
                                    </p:set>
                                    <p:animEffect transition="in" filter="fade">
                                      <p:cBhvr>
                                        <p:cTn id="25" dur="1000"/>
                                        <p:tgtEl>
                                          <p:spTgt spid="15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1" nodeType="clickEffect">
                                  <p:stCondLst>
                                    <p:cond delay="0"/>
                                  </p:stCondLst>
                                  <p:iterate>
                                    <p:tmAbs val="0"/>
                                  </p:iterate>
                                  <p:childTnLst>
                                    <p:set>
                                      <p:cBhvr>
                                        <p:cTn id="29" fill="hold"/>
                                        <p:tgtEl>
                                          <p:spTgt spid="157">
                                            <p:txEl>
                                              <p:pRg st="4" end="4"/>
                                            </p:txEl>
                                          </p:spTgt>
                                        </p:tgtEl>
                                        <p:attrNameLst>
                                          <p:attrName>style.visibility</p:attrName>
                                        </p:attrNameLst>
                                      </p:cBhvr>
                                      <p:to>
                                        <p:strVal val="visible"/>
                                      </p:to>
                                    </p:set>
                                    <p:animEffect transition="in" filter="fade">
                                      <p:cBhvr>
                                        <p:cTn id="30" dur="1000"/>
                                        <p:tgtEl>
                                          <p:spTgt spid="15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1" nodeType="clickEffect">
                                  <p:stCondLst>
                                    <p:cond delay="0"/>
                                  </p:stCondLst>
                                  <p:iterate>
                                    <p:tmAbs val="0"/>
                                  </p:iterate>
                                  <p:childTnLst>
                                    <p:set>
                                      <p:cBhvr>
                                        <p:cTn id="34" fill="hold"/>
                                        <p:tgtEl>
                                          <p:spTgt spid="157">
                                            <p:txEl>
                                              <p:pRg st="5" end="5"/>
                                            </p:txEl>
                                          </p:spTgt>
                                        </p:tgtEl>
                                        <p:attrNameLst>
                                          <p:attrName>style.visibility</p:attrName>
                                        </p:attrNameLst>
                                      </p:cBhvr>
                                      <p:to>
                                        <p:strVal val="visible"/>
                                      </p:to>
                                    </p:set>
                                    <p:animEffect transition="in" filter="fade">
                                      <p:cBhvr>
                                        <p:cTn id="35" dur="1000"/>
                                        <p:tgtEl>
                                          <p:spTgt spid="15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build="p" bldLvl="5" animBg="1" advAuto="0"/>
    </p:bld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506</Words>
  <Application>Microsoft Office PowerPoint</Application>
  <PresentationFormat>Custom</PresentationFormat>
  <Paragraphs>35</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Baskerville</vt:lpstr>
      <vt:lpstr>DIN Alternate Bold</vt:lpstr>
      <vt:lpstr>DIN Condensed Bold</vt:lpstr>
      <vt:lpstr>Helvetica</vt:lpstr>
      <vt:lpstr>Helvetica Neue</vt:lpstr>
      <vt:lpstr>Iowan Old Style Roman</vt:lpstr>
      <vt:lpstr>Zapf Dingbats</vt:lpstr>
      <vt:lpstr>New_Template9</vt:lpstr>
      <vt:lpstr>PowerPoint Presentation</vt:lpstr>
      <vt:lpstr>PowerPoint Presentation</vt:lpstr>
      <vt:lpstr>“Be Transformed By The Renewal Of Your Mind”</vt:lpstr>
      <vt:lpstr>A Holy Nation</vt:lpstr>
      <vt:lpstr>PowerPoint Presentation</vt:lpstr>
      <vt:lpstr>PowerPoint Presentation</vt:lpstr>
      <vt:lpstr>“A”</vt:lpstr>
      <vt:lpstr>“Holy”</vt:lpstr>
      <vt:lpstr>“nation”</vt:lpstr>
      <vt:lpstr>“A Holy Nation”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Northwood1</dc:creator>
  <cp:lastModifiedBy>Northwood1</cp:lastModifiedBy>
  <cp:revision>1</cp:revision>
  <dcterms:modified xsi:type="dcterms:W3CDTF">2020-09-13T14:52:22Z</dcterms:modified>
</cp:coreProperties>
</file>