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599" r:id="rId2"/>
    <p:sldId id="601" r:id="rId3"/>
    <p:sldId id="602" r:id="rId4"/>
    <p:sldId id="603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8">
          <p15:clr>
            <a:srgbClr val="A4A3A4"/>
          </p15:clr>
        </p15:guide>
        <p15:guide id="2" pos="288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5491" autoAdjust="0"/>
    <p:restoredTop sz="99012" autoAdjust="0"/>
  </p:normalViewPr>
  <p:slideViewPr>
    <p:cSldViewPr snapToGrid="0" snapToObjects="1">
      <p:cViewPr varScale="1">
        <p:scale>
          <a:sx n="72" d="100"/>
          <a:sy n="72" d="100"/>
        </p:scale>
        <p:origin x="1734" y="78"/>
      </p:cViewPr>
      <p:guideLst>
        <p:guide orient="horz" pos="2168"/>
        <p:guide pos="288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EE1AC-C9C9-6E4B-B312-86B4310CBFEA}" type="datetimeFigureOut">
              <a:rPr lang="en-US" smtClean="0"/>
              <a:t>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BFD01-1AD5-E745-9704-EED3D1138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EE1AC-C9C9-6E4B-B312-86B4310CBFEA}" type="datetimeFigureOut">
              <a:rPr lang="en-US" smtClean="0"/>
              <a:t>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BFD01-1AD5-E745-9704-EED3D1138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EE1AC-C9C9-6E4B-B312-86B4310CBFEA}" type="datetimeFigureOut">
              <a:rPr lang="en-US" smtClean="0"/>
              <a:t>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BFD01-1AD5-E745-9704-EED3D1138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EE1AC-C9C9-6E4B-B312-86B4310CBFEA}" type="datetimeFigureOut">
              <a:rPr lang="en-US" smtClean="0"/>
              <a:t>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BFD01-1AD5-E745-9704-EED3D1138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EE1AC-C9C9-6E4B-B312-86B4310CBFEA}" type="datetimeFigureOut">
              <a:rPr lang="en-US" smtClean="0"/>
              <a:t>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BFD01-1AD5-E745-9704-EED3D1138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EE1AC-C9C9-6E4B-B312-86B4310CBFEA}" type="datetimeFigureOut">
              <a:rPr lang="en-US" smtClean="0"/>
              <a:t>1/10/2021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BFD01-1AD5-E745-9704-EED3D1138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6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6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EE1AC-C9C9-6E4B-B312-86B4310CBFEA}" type="datetimeFigureOut">
              <a:rPr lang="en-US" smtClean="0"/>
              <a:t>1/10/2021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BFD01-1AD5-E745-9704-EED3D1138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EE1AC-C9C9-6E4B-B312-86B4310CBFEA}" type="datetimeFigureOut">
              <a:rPr lang="en-US" smtClean="0"/>
              <a:t>1/10/2021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BFD01-1AD5-E745-9704-EED3D1138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EE1AC-C9C9-6E4B-B312-86B4310CBFEA}" type="datetimeFigureOut">
              <a:rPr lang="en-US" smtClean="0"/>
              <a:t>1/10/2021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BFD01-1AD5-E745-9704-EED3D1138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8" y="273052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8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EE1AC-C9C9-6E4B-B312-86B4310CBFEA}" type="datetimeFigureOut">
              <a:rPr lang="en-US" smtClean="0"/>
              <a:t>1/10/2021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BFD01-1AD5-E745-9704-EED3D1138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EE1AC-C9C9-6E4B-B312-86B4310CBFEA}" type="datetimeFigureOut">
              <a:rPr lang="en-US" smtClean="0"/>
              <a:t>1/10/2021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BFD01-1AD5-E745-9704-EED3D1138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1EE1AC-C9C9-6E4B-B312-86B4310CBFEA}" type="datetimeFigureOut">
              <a:rPr lang="en-US" smtClean="0"/>
              <a:t>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7BFD01-1AD5-E745-9704-EED3D1138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846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2950993"/>
            <a:ext cx="91440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10000" b="1" spc="-3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/>
                <a:cs typeface="Century Gothic"/>
              </a:rPr>
              <a:t>What Matters</a:t>
            </a:r>
          </a:p>
        </p:txBody>
      </p:sp>
    </p:spTree>
    <p:extLst>
      <p:ext uri="{BB962C8B-B14F-4D97-AF65-F5344CB8AC3E}">
        <p14:creationId xmlns:p14="http://schemas.microsoft.com/office/powerpoint/2010/main" val="1013119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8464.JP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1000" contrast="3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677900"/>
            <a:ext cx="9144000" cy="5498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4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/>
                <a:cs typeface="Century Gothic"/>
              </a:rPr>
              <a:t>Not money</a:t>
            </a:r>
          </a:p>
          <a:p>
            <a:pPr algn="ctr">
              <a:lnSpc>
                <a:spcPct val="110000"/>
              </a:lnSpc>
            </a:pPr>
            <a:r>
              <a:rPr lang="en-US" sz="4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/>
                <a:cs typeface="Century Gothic"/>
              </a:rPr>
              <a:t>Not sex</a:t>
            </a:r>
          </a:p>
          <a:p>
            <a:pPr algn="ctr">
              <a:lnSpc>
                <a:spcPct val="110000"/>
              </a:lnSpc>
            </a:pPr>
            <a:r>
              <a:rPr lang="en-US" sz="4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/>
                <a:cs typeface="Century Gothic"/>
              </a:rPr>
              <a:t>Not food</a:t>
            </a:r>
          </a:p>
          <a:p>
            <a:pPr algn="ctr">
              <a:lnSpc>
                <a:spcPct val="110000"/>
              </a:lnSpc>
            </a:pPr>
            <a:r>
              <a:rPr lang="en-US" sz="4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/>
                <a:cs typeface="Century Gothic"/>
              </a:rPr>
              <a:t>Not ethnicity</a:t>
            </a:r>
          </a:p>
          <a:p>
            <a:pPr algn="ctr">
              <a:lnSpc>
                <a:spcPct val="110000"/>
              </a:lnSpc>
            </a:pPr>
            <a:r>
              <a:rPr lang="en-US" sz="4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/>
                <a:cs typeface="Century Gothic"/>
              </a:rPr>
              <a:t>Not freedom</a:t>
            </a:r>
          </a:p>
          <a:p>
            <a:pPr algn="ctr">
              <a:lnSpc>
                <a:spcPct val="110000"/>
              </a:lnSpc>
            </a:pPr>
            <a:r>
              <a:rPr lang="en-US" sz="4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/>
                <a:cs typeface="Century Gothic"/>
              </a:rPr>
              <a:t>Not marriage</a:t>
            </a:r>
          </a:p>
          <a:p>
            <a:pPr algn="ctr">
              <a:lnSpc>
                <a:spcPct val="110000"/>
              </a:lnSpc>
            </a:pPr>
            <a:r>
              <a:rPr lang="en-US" sz="4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/>
                <a:cs typeface="Century Gothic"/>
              </a:rPr>
              <a:t>Not circumstances</a:t>
            </a:r>
          </a:p>
          <a:p>
            <a:pPr algn="ctr">
              <a:lnSpc>
                <a:spcPct val="110000"/>
              </a:lnSpc>
            </a:pPr>
            <a:r>
              <a:rPr lang="en-US" sz="4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/>
                <a:cs typeface="Century Gothic"/>
              </a:rPr>
              <a:t>Not possessions</a:t>
            </a:r>
          </a:p>
        </p:txBody>
      </p:sp>
    </p:spTree>
    <p:extLst>
      <p:ext uri="{BB962C8B-B14F-4D97-AF65-F5344CB8AC3E}">
        <p14:creationId xmlns:p14="http://schemas.microsoft.com/office/powerpoint/2010/main" val="3895467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8464.JP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1000" contrast="3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91013" y="2619996"/>
            <a:ext cx="7806366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900"/>
              </a:spcBef>
              <a:spcAft>
                <a:spcPts val="900"/>
              </a:spcAft>
            </a:pPr>
            <a:r>
              <a:rPr lang="en-US" sz="4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/>
                <a:cs typeface="Century Gothic"/>
              </a:rPr>
              <a:t>Keeping the commandments</a:t>
            </a:r>
          </a:p>
          <a:p>
            <a:pPr algn="ctr">
              <a:spcBef>
                <a:spcPts val="900"/>
              </a:spcBef>
              <a:spcAft>
                <a:spcPts val="900"/>
              </a:spcAft>
            </a:pPr>
            <a:r>
              <a:rPr lang="en-US" sz="4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/>
                <a:cs typeface="Century Gothic"/>
              </a:rPr>
              <a:t>Pleasing the Lord</a:t>
            </a:r>
          </a:p>
        </p:txBody>
      </p:sp>
    </p:spTree>
    <p:extLst>
      <p:ext uri="{BB962C8B-B14F-4D97-AF65-F5344CB8AC3E}">
        <p14:creationId xmlns:p14="http://schemas.microsoft.com/office/powerpoint/2010/main" val="3057708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8464.JP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1000" contrast="3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156154" y="541536"/>
            <a:ext cx="5614327" cy="5709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spcBef>
                <a:spcPts val="900"/>
              </a:spcBef>
              <a:spcAft>
                <a:spcPts val="900"/>
              </a:spcAft>
              <a:buFont typeface="+mj-lt"/>
              <a:buAutoNum type="arabicPeriod"/>
            </a:pP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/>
                <a:cs typeface="Century Gothic"/>
              </a:rPr>
              <a:t>We don’t </a:t>
            </a:r>
            <a:r>
              <a:rPr lang="en-US" sz="3200" b="1" u="sng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/>
                <a:cs typeface="Century Gothic"/>
              </a:rPr>
              <a:t>envy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/>
                <a:cs typeface="Century Gothic"/>
              </a:rPr>
              <a:t> those who have these things</a:t>
            </a:r>
          </a:p>
          <a:p>
            <a:pPr marL="742950" indent="-742950">
              <a:spcBef>
                <a:spcPts val="900"/>
              </a:spcBef>
              <a:spcAft>
                <a:spcPts val="900"/>
              </a:spcAft>
              <a:buFont typeface="+mj-lt"/>
              <a:buAutoNum type="arabicPeriod"/>
            </a:pP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/>
                <a:cs typeface="Century Gothic"/>
              </a:rPr>
              <a:t>We don’t </a:t>
            </a:r>
            <a:r>
              <a:rPr lang="en-US" sz="3200" b="1" u="sng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/>
                <a:cs typeface="Century Gothic"/>
              </a:rPr>
              <a:t>feel superior 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/>
                <a:cs typeface="Century Gothic"/>
              </a:rPr>
              <a:t>around those who lack these things</a:t>
            </a:r>
          </a:p>
          <a:p>
            <a:pPr marL="742950" indent="-742950">
              <a:spcBef>
                <a:spcPts val="900"/>
              </a:spcBef>
              <a:spcAft>
                <a:spcPts val="900"/>
              </a:spcAft>
              <a:buFont typeface="+mj-lt"/>
              <a:buAutoNum type="arabicPeriod"/>
            </a:pP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/>
                <a:cs typeface="Century Gothic"/>
              </a:rPr>
              <a:t>We more easily </a:t>
            </a:r>
            <a:r>
              <a:rPr lang="en-US" sz="3200" b="1" u="sng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/>
                <a:cs typeface="Century Gothic"/>
              </a:rPr>
              <a:t>accept the loss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/>
                <a:cs typeface="Century Gothic"/>
              </a:rPr>
              <a:t> of these things</a:t>
            </a:r>
          </a:p>
          <a:p>
            <a:pPr marL="742950" indent="-742950">
              <a:spcBef>
                <a:spcPts val="900"/>
              </a:spcBef>
              <a:spcAft>
                <a:spcPts val="900"/>
              </a:spcAft>
              <a:buFont typeface="+mj-lt"/>
              <a:buAutoNum type="arabicPeriod"/>
            </a:pP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/>
                <a:cs typeface="Century Gothic"/>
              </a:rPr>
              <a:t>None of these things </a:t>
            </a:r>
            <a:r>
              <a:rPr lang="en-US" sz="3200" b="1" u="sng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/>
                <a:cs typeface="Century Gothic"/>
              </a:rPr>
              <a:t>interfere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/>
                <a:cs typeface="Century Gothic"/>
              </a:rPr>
              <a:t> with our service to God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-224112" y="1163424"/>
            <a:ext cx="3193513" cy="45520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/>
                <a:cs typeface="Century Gothic"/>
              </a:rPr>
              <a:t>Money</a:t>
            </a:r>
          </a:p>
          <a:p>
            <a:pPr algn="ctr">
              <a:lnSpc>
                <a:spcPct val="130000"/>
              </a:lnSpc>
            </a:pPr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/>
                <a:cs typeface="Century Gothic"/>
              </a:rPr>
              <a:t>Sex</a:t>
            </a:r>
          </a:p>
          <a:p>
            <a:pPr algn="ctr">
              <a:lnSpc>
                <a:spcPct val="130000"/>
              </a:lnSpc>
            </a:pPr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/>
                <a:cs typeface="Century Gothic"/>
              </a:rPr>
              <a:t>Food</a:t>
            </a:r>
          </a:p>
          <a:p>
            <a:pPr algn="ctr">
              <a:lnSpc>
                <a:spcPct val="130000"/>
              </a:lnSpc>
            </a:pPr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/>
                <a:cs typeface="Century Gothic"/>
              </a:rPr>
              <a:t>Ethnicity</a:t>
            </a:r>
          </a:p>
          <a:p>
            <a:pPr algn="ctr">
              <a:lnSpc>
                <a:spcPct val="130000"/>
              </a:lnSpc>
            </a:pPr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/>
                <a:cs typeface="Century Gothic"/>
              </a:rPr>
              <a:t>Freedom</a:t>
            </a:r>
          </a:p>
          <a:p>
            <a:pPr algn="ctr">
              <a:lnSpc>
                <a:spcPct val="130000"/>
              </a:lnSpc>
            </a:pPr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/>
                <a:cs typeface="Century Gothic"/>
              </a:rPr>
              <a:t>Marriage</a:t>
            </a:r>
          </a:p>
          <a:p>
            <a:pPr algn="ctr">
              <a:lnSpc>
                <a:spcPct val="130000"/>
              </a:lnSpc>
            </a:pPr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/>
                <a:cs typeface="Century Gothic"/>
              </a:rPr>
              <a:t>Circumstances</a:t>
            </a:r>
          </a:p>
          <a:p>
            <a:pPr algn="ctr">
              <a:lnSpc>
                <a:spcPct val="130000"/>
              </a:lnSpc>
            </a:pPr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/>
                <a:cs typeface="Century Gothic"/>
              </a:rPr>
              <a:t>Possessions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2969401" y="541536"/>
            <a:ext cx="0" cy="5709255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6196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theme/theme1.xml><?xml version="1.0" encoding="utf-8"?>
<a:theme xmlns:a="http://schemas.openxmlformats.org/drawingml/2006/main" name="Blac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16257</TotalTime>
  <Words>69</Words>
  <Application>Microsoft Office PowerPoint</Application>
  <PresentationFormat>On-screen Show (4:3)</PresentationFormat>
  <Paragraphs>23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Century Gothic</vt:lpstr>
      <vt:lpstr>Black</vt:lpstr>
      <vt:lpstr>PowerPoint Presentation</vt:lpstr>
      <vt:lpstr>PowerPoint Presentation</vt:lpstr>
      <vt:lpstr>PowerPoint Presentation</vt:lpstr>
      <vt:lpstr>PowerPoint Presentation</vt:lpstr>
    </vt:vector>
  </TitlesOfParts>
  <Company>Auburn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Joshua Carter</dc:creator>
  <cp:lastModifiedBy>Northwood1</cp:lastModifiedBy>
  <cp:revision>183</cp:revision>
  <dcterms:created xsi:type="dcterms:W3CDTF">2015-10-29T03:17:02Z</dcterms:created>
  <dcterms:modified xsi:type="dcterms:W3CDTF">2021-01-10T17:50:19Z</dcterms:modified>
</cp:coreProperties>
</file>