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240" autoAdjust="0"/>
    <p:restoredTop sz="94660"/>
  </p:normalViewPr>
  <p:slideViewPr>
    <p:cSldViewPr snapToGrid="0" snapToObjects="1" showGuides="1">
      <p:cViewPr>
        <p:scale>
          <a:sx n="81" d="100"/>
          <a:sy n="81" d="100"/>
        </p:scale>
        <p:origin x="-14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7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6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9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C06E-5B20-984C-9449-FAD4F99DA793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9151-6C8E-3E45-80CC-8E3E026E7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5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G_89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924" y="0"/>
            <a:ext cx="5140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30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6326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DEFIANT HOPE</a:t>
            </a:r>
            <a:endParaRPr lang="en-US" sz="72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51322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143" y="2732882"/>
            <a:ext cx="7807480" cy="1470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THINGS ARE NOT AS THEY SHOULD BE</a:t>
            </a:r>
            <a:endParaRPr lang="en-US" sz="3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8312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190" y="2732882"/>
            <a:ext cx="7607688" cy="1470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WE HAVE A HOPE OF SOMETHING BETTER</a:t>
            </a:r>
            <a:endParaRPr lang="en-US" sz="3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750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2882"/>
            <a:ext cx="9144000" cy="1470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GOD’S STRENGTH &gt; OUR WEAKNESS</a:t>
            </a:r>
            <a:endParaRPr lang="en-US" sz="3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6467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6326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DEFIANT HOPE</a:t>
            </a:r>
            <a:endParaRPr lang="en-US" sz="72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1076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23</Words>
  <Application>Microsoft Macintosh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DEFIANT HOPE</vt:lpstr>
      <vt:lpstr>THINGS ARE NOT AS THEY SHOULD BE</vt:lpstr>
      <vt:lpstr>WE HAVE A HOPE OF SOMETHING BETTER</vt:lpstr>
      <vt:lpstr>GOD’S STRENGTH &gt; OUR WEAKNESS</vt:lpstr>
      <vt:lpstr>DEFIANT HOPE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Eighth Day &amp; New Creation</dc:title>
  <dc:creator>David Maxson</dc:creator>
  <cp:lastModifiedBy>David Maxson</cp:lastModifiedBy>
  <cp:revision>7</cp:revision>
  <dcterms:created xsi:type="dcterms:W3CDTF">2021-02-20T22:37:48Z</dcterms:created>
  <dcterms:modified xsi:type="dcterms:W3CDTF">2021-02-21T14:51:45Z</dcterms:modified>
</cp:coreProperties>
</file>