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899C0-67B1-43B1-9996-665E8F2E08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E6A5CD-0460-4856-B879-2E491725C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84F55-CBC4-453D-B4DC-EEE079CE0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A20C-2FA9-442A-A2B7-F89DC17B4734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5E9C9-DDDD-4B17-A755-DD4044C6C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98CE9-B4BC-4162-9306-E7795CB2A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992F-F8B7-4345-91C9-E48F457F1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10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4A162-5462-4A68-A263-B6E762FC8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D41982-0FC5-4C85-9980-3CB61055E7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C355C-F738-4353-A79A-9E41BF695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A20C-2FA9-442A-A2B7-F89DC17B4734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E9720-8ED7-4F98-83C7-F842608CE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E89AC-9A06-459B-B43D-0B245725D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992F-F8B7-4345-91C9-E48F457F1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3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B3D482-CD4B-4B33-A0BA-61DAE72581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78493F-EEE9-405E-A5BF-0F723EF5A0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F3ED6-D5DD-4973-928B-346FC9618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A20C-2FA9-442A-A2B7-F89DC17B4734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B8F6E-2414-4FB7-8D14-4137D78BD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A50E4-D6A8-4F90-B8D2-CDCA5B116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992F-F8B7-4345-91C9-E48F457F1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3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1E92A-293C-4AB6-9418-5C8F0D9C6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BA5F2-6D04-4363-B28B-12FDEABB3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EDB1B-B98E-4143-AA92-D3385E731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A20C-2FA9-442A-A2B7-F89DC17B4734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722B0-5BD2-40C8-97C3-09988F4F6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9B099-9CB8-431E-A37B-68954E044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992F-F8B7-4345-91C9-E48F457F1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2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3A7D0-B2B3-4D2B-8139-1BC838D66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26C55-BB38-442D-8564-DA602BBA8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8D8C8-30D5-4907-8143-A84DBCFAE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A20C-2FA9-442A-A2B7-F89DC17B4734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34971-CDCA-4BB7-B930-A778B095E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84B1D-AD25-4E28-A736-856250B57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992F-F8B7-4345-91C9-E48F457F1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44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7C2C4-FD7D-405D-9180-AF64F8476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E2C51-AE90-49C5-980D-85561E3110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AF61F7-E496-4272-9E51-059E21932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87605E-7FBC-4ED7-AAD8-C94078C26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A20C-2FA9-442A-A2B7-F89DC17B4734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00DED9-7296-4EC1-B006-44D585EC6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A52B50-F67B-4239-A7B0-88285D1D7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992F-F8B7-4345-91C9-E48F457F1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46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33EE8-84C3-4D0B-8A16-74E1BBC1E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445F1-4F5D-4371-877C-F9D84D817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0AFAF-6568-4AE0-B2BF-712DBEF691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FF2799-C706-40B3-81C2-2A4E54E436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19FECE-7F92-4197-8573-F46860656C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CAB648-9D0A-4AEB-98D2-1A4396C39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A20C-2FA9-442A-A2B7-F89DC17B4734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AD7CBF-1FEC-4964-A269-5047A2F49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40562C-8022-4422-A877-E6329B320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992F-F8B7-4345-91C9-E48F457F1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68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035FB-28E9-40EA-BB34-8133C38AA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132865-8D0E-4B16-82BA-D6E924AF6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A20C-2FA9-442A-A2B7-F89DC17B4734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BBC0D4-282E-4385-8ED9-930B5EC6D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20D429-7B83-49B7-818B-4D633B9AF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992F-F8B7-4345-91C9-E48F457F1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51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9E7411-8F57-451E-AF22-0D5B84305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A20C-2FA9-442A-A2B7-F89DC17B4734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98DB8D-69BF-4EC7-95DC-C6BFE7496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05CB8D-7C53-49B7-A2E4-4DE6115B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992F-F8B7-4345-91C9-E48F457F1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5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87254-D114-48B7-9704-673F8B945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DBCDC-99BB-487D-9F93-88D1E73BD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198774-3516-4C4B-B9C5-8D90E8AAA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E42F61-A14D-4441-BD06-1BCEADD07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A20C-2FA9-442A-A2B7-F89DC17B4734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684139-EB9F-429B-82AC-09C2B8892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B6E19E-269F-4159-BD31-C01F0234D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992F-F8B7-4345-91C9-E48F457F1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5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4AE56-DF9A-4E76-86D1-F4F0D0996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259F0E-3F1B-4F0C-94A1-12376AC6ED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CE061-B6BB-446D-8BC5-E531FF6AB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FA1B6-791E-4101-AE9C-36A4182D1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A20C-2FA9-442A-A2B7-F89DC17B4734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4AB48C-D332-463E-B507-D77821019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2308C-7866-48FB-BE0E-3624BCB83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992F-F8B7-4345-91C9-E48F457F1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95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0F7EA6-0492-47AA-BE9A-31DF01F1D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1A018E-B617-4319-9524-E049A67C8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05A4D-8A40-47EE-B6BA-867EB92573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EA20C-2FA9-442A-A2B7-F89DC17B4734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4AE33-5C21-4ECB-8097-3EB55CBCE9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5B2BC-7AB9-48E7-A276-30B0B8AEF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E992F-F8B7-4345-91C9-E48F457F1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19E7FD50-F0A6-4BCF-AFF4-3E1A285904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284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84AC11-CD1D-4A79-AAC0-319D377B692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Bahnschrift SemiBold" panose="020B0502040204020203" pitchFamily="34" charset="0"/>
              </a:rPr>
              <a:t>Our Relationship with Ourselves.</a:t>
            </a:r>
          </a:p>
        </p:txBody>
      </p:sp>
    </p:spTree>
    <p:extLst>
      <p:ext uri="{BB962C8B-B14F-4D97-AF65-F5344CB8AC3E}">
        <p14:creationId xmlns:p14="http://schemas.microsoft.com/office/powerpoint/2010/main" val="1506638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84AC11-CD1D-4A79-AAC0-319D377B692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Bahnschrift SemiBold" panose="020B0502040204020203" pitchFamily="34" charset="0"/>
              </a:rPr>
              <a:t>Our Relationship with Ourselves.</a:t>
            </a:r>
          </a:p>
          <a:p>
            <a:pPr algn="ctr"/>
            <a:endParaRPr lang="en-US" sz="4800" dirty="0">
              <a:latin typeface="Bahnschrift SemiBold" panose="020B0502040204020203" pitchFamily="34" charset="0"/>
            </a:endParaRPr>
          </a:p>
          <a:p>
            <a:r>
              <a:rPr lang="en-US" sz="4800" dirty="0">
                <a:latin typeface="Bahnschrift SemiBold" panose="020B0502040204020203" pitchFamily="34" charset="0"/>
              </a:rPr>
              <a:t>I was lost… (Ephesians 2.1-3)</a:t>
            </a:r>
          </a:p>
          <a:p>
            <a:endParaRPr lang="en-US" sz="4800" dirty="0">
              <a:latin typeface="Bahnschrift SemiBold" panose="020B0502040204020203" pitchFamily="34" charset="0"/>
            </a:endParaRPr>
          </a:p>
          <a:p>
            <a:r>
              <a:rPr lang="en-US" sz="4800" dirty="0">
                <a:latin typeface="Bahnschrift SemiBold" panose="020B0502040204020203" pitchFamily="34" charset="0"/>
              </a:rPr>
              <a:t>…but Jesus found me. (Ephesians 2.4-10)</a:t>
            </a:r>
          </a:p>
          <a:p>
            <a:endParaRPr lang="en-US" sz="4800" dirty="0">
              <a:latin typeface="Bahnschrift SemiBold" panose="020B0502040204020203" pitchFamily="34" charset="0"/>
            </a:endParaRPr>
          </a:p>
          <a:p>
            <a:pPr algn="ctr"/>
            <a:r>
              <a:rPr lang="en-US" sz="3600" dirty="0">
                <a:latin typeface="Bahnschrift SemiBold" panose="020B0502040204020203" pitchFamily="34" charset="0"/>
              </a:rPr>
              <a:t>Am I fully trusting in my Savior or am I trusting in my own goodness? </a:t>
            </a:r>
          </a:p>
        </p:txBody>
      </p:sp>
    </p:spTree>
    <p:extLst>
      <p:ext uri="{BB962C8B-B14F-4D97-AF65-F5344CB8AC3E}">
        <p14:creationId xmlns:p14="http://schemas.microsoft.com/office/powerpoint/2010/main" val="559489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84AC11-CD1D-4A79-AAC0-319D377B692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Bahnschrift SemiBold" panose="020B0502040204020203" pitchFamily="34" charset="0"/>
              </a:rPr>
              <a:t>Our Relationship with Ourselves.</a:t>
            </a:r>
          </a:p>
          <a:p>
            <a:pPr algn="ctr"/>
            <a:endParaRPr lang="en-US" sz="4800" dirty="0">
              <a:latin typeface="Bahnschrift SemiBold" panose="020B0502040204020203" pitchFamily="34" charset="0"/>
            </a:endParaRPr>
          </a:p>
          <a:p>
            <a:r>
              <a:rPr lang="en-US" sz="4800" dirty="0">
                <a:latin typeface="Bahnschrift SemiBold" panose="020B0502040204020203" pitchFamily="34" charset="0"/>
              </a:rPr>
              <a:t>I need to be a servant… (Philippians 2.1-11)</a:t>
            </a:r>
          </a:p>
          <a:p>
            <a:endParaRPr lang="en-US" sz="4800" dirty="0">
              <a:latin typeface="Bahnschrift SemiBold" panose="020B0502040204020203" pitchFamily="34" charset="0"/>
            </a:endParaRPr>
          </a:p>
          <a:p>
            <a:pPr algn="ctr"/>
            <a:r>
              <a:rPr lang="en-US" sz="4400" dirty="0">
                <a:latin typeface="Bahnschrift SemiBold" panose="020B0502040204020203" pitchFamily="34" charset="0"/>
              </a:rPr>
              <a:t>Do I seek to serve those around me or do I forget about the service Jesus showed to me?</a:t>
            </a:r>
          </a:p>
        </p:txBody>
      </p:sp>
    </p:spTree>
    <p:extLst>
      <p:ext uri="{BB962C8B-B14F-4D97-AF65-F5344CB8AC3E}">
        <p14:creationId xmlns:p14="http://schemas.microsoft.com/office/powerpoint/2010/main" val="40539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84AC11-CD1D-4A79-AAC0-319D377B692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Bahnschrift SemiBold" panose="020B0502040204020203" pitchFamily="34" charset="0"/>
              </a:rPr>
              <a:t>Our Relationship with Ourselves.</a:t>
            </a:r>
          </a:p>
          <a:p>
            <a:pPr algn="ctr"/>
            <a:endParaRPr lang="en-US" sz="4800" dirty="0">
              <a:latin typeface="Bahnschrift SemiBold" panose="020B0502040204020203" pitchFamily="34" charset="0"/>
            </a:endParaRPr>
          </a:p>
          <a:p>
            <a:r>
              <a:rPr lang="en-US" sz="4400" dirty="0">
                <a:latin typeface="Bahnschrift SemiBold" panose="020B0502040204020203" pitchFamily="34" charset="0"/>
              </a:rPr>
              <a:t>… I need to be served. (1</a:t>
            </a:r>
            <a:r>
              <a:rPr lang="en-US" sz="4400" baseline="30000" dirty="0">
                <a:latin typeface="Bahnschrift SemiBold" panose="020B0502040204020203" pitchFamily="34" charset="0"/>
              </a:rPr>
              <a:t>st</a:t>
            </a:r>
            <a:r>
              <a:rPr lang="en-US" sz="4400" dirty="0">
                <a:latin typeface="Bahnschrift SemiBold" panose="020B0502040204020203" pitchFamily="34" charset="0"/>
              </a:rPr>
              <a:t> Corinthians 12.21-26)</a:t>
            </a:r>
          </a:p>
          <a:p>
            <a:endParaRPr lang="en-US" sz="4800" dirty="0">
              <a:latin typeface="Bahnschrift SemiBold" panose="020B0502040204020203" pitchFamily="34" charset="0"/>
            </a:endParaRPr>
          </a:p>
          <a:p>
            <a:endParaRPr lang="en-US" sz="4800" dirty="0">
              <a:latin typeface="Bahnschrift SemiBold" panose="020B0502040204020203" pitchFamily="34" charset="0"/>
            </a:endParaRPr>
          </a:p>
          <a:p>
            <a:endParaRPr lang="en-US" sz="4800" dirty="0">
              <a:latin typeface="Bahnschrift SemiBold" panose="020B0502040204020203" pitchFamily="34" charset="0"/>
            </a:endParaRPr>
          </a:p>
          <a:p>
            <a:endParaRPr lang="en-US" sz="4800" dirty="0">
              <a:latin typeface="Bahnschrift SemiBold" panose="020B0502040204020203" pitchFamily="34" charset="0"/>
            </a:endParaRPr>
          </a:p>
          <a:p>
            <a:endParaRPr lang="en-US" sz="4800" dirty="0">
              <a:latin typeface="Bahnschrift SemiBold" panose="020B0502040204020203" pitchFamily="34" charset="0"/>
            </a:endParaRPr>
          </a:p>
          <a:p>
            <a:endParaRPr lang="en-US" sz="4800" dirty="0">
              <a:latin typeface="Bahnschrift SemiBold" panose="020B0502040204020203" pitchFamily="34" charset="0"/>
            </a:endParaRPr>
          </a:p>
        </p:txBody>
      </p:sp>
      <p:pic>
        <p:nvPicPr>
          <p:cNvPr id="4" name="Picture 3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6725CCC7-4703-49A3-9F7F-9E7CF92FA1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874" y="2481209"/>
            <a:ext cx="4114252" cy="411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652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84AC11-CD1D-4A79-AAC0-319D377B692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Bahnschrift SemiBold" panose="020B0502040204020203" pitchFamily="34" charset="0"/>
              </a:rPr>
              <a:t>Our Relationship with Ourselves.</a:t>
            </a:r>
          </a:p>
          <a:p>
            <a:pPr algn="ctr"/>
            <a:endParaRPr lang="en-US" sz="4800" dirty="0">
              <a:latin typeface="Bahnschrift SemiBold" panose="020B0502040204020203" pitchFamily="34" charset="0"/>
            </a:endParaRPr>
          </a:p>
          <a:p>
            <a:r>
              <a:rPr lang="en-US" sz="4800" dirty="0">
                <a:latin typeface="Bahnschrift SemiBold" panose="020B0502040204020203" pitchFamily="34" charset="0"/>
              </a:rPr>
              <a:t>I have received mercy. (Hebrews 4.14-16)</a:t>
            </a:r>
          </a:p>
          <a:p>
            <a:endParaRPr lang="en-US" sz="4800" dirty="0">
              <a:latin typeface="Bahnschrift SemiBold" panose="020B0502040204020203" pitchFamily="34" charset="0"/>
            </a:endParaRPr>
          </a:p>
          <a:p>
            <a:pPr algn="ctr"/>
            <a:r>
              <a:rPr lang="en-US" sz="3600" dirty="0">
                <a:latin typeface="Bahnschrift SemiBold" panose="020B0502040204020203" pitchFamily="34" charset="0"/>
              </a:rPr>
              <a:t>Have I forgotten about God’s grace or I do I boldly speak to Jesus knowing his love for me? </a:t>
            </a:r>
          </a:p>
        </p:txBody>
      </p:sp>
    </p:spTree>
    <p:extLst>
      <p:ext uri="{BB962C8B-B14F-4D97-AF65-F5344CB8AC3E}">
        <p14:creationId xmlns:p14="http://schemas.microsoft.com/office/powerpoint/2010/main" val="511678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84AC11-CD1D-4A79-AAC0-319D377B692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Bahnschrift SemiBold" panose="020B0502040204020203" pitchFamily="34" charset="0"/>
              </a:rPr>
              <a:t>Our Relationship with Ourselves.</a:t>
            </a:r>
          </a:p>
          <a:p>
            <a:pPr algn="ctr"/>
            <a:endParaRPr lang="en-US" sz="4800" dirty="0">
              <a:latin typeface="Bahnschrift SemiBold" panose="020B0502040204020203" pitchFamily="34" charset="0"/>
            </a:endParaRPr>
          </a:p>
          <a:p>
            <a:pPr marL="742950" indent="-742950">
              <a:buAutoNum type="arabicPeriod"/>
            </a:pPr>
            <a:r>
              <a:rPr lang="en-US" sz="4000" dirty="0">
                <a:latin typeface="Bahnschrift SemiBold" panose="020B0502040204020203" pitchFamily="34" charset="0"/>
              </a:rPr>
              <a:t>I was lost, but Jesus found me. (Ephesians 2.1-10)</a:t>
            </a:r>
          </a:p>
          <a:p>
            <a:pPr marL="742950" indent="-742950">
              <a:buAutoNum type="arabicPeriod"/>
            </a:pPr>
            <a:r>
              <a:rPr lang="en-US" sz="4000" dirty="0">
                <a:latin typeface="Bahnschrift SemiBold" panose="020B0502040204020203" pitchFamily="34" charset="0"/>
              </a:rPr>
              <a:t>I need to be a servant, but I need to be served. (Philippians 2.1-11; 1</a:t>
            </a:r>
            <a:r>
              <a:rPr lang="en-US" sz="4000" baseline="30000" dirty="0">
                <a:latin typeface="Bahnschrift SemiBold" panose="020B0502040204020203" pitchFamily="34" charset="0"/>
              </a:rPr>
              <a:t>st</a:t>
            </a:r>
            <a:r>
              <a:rPr lang="en-US" sz="4000" dirty="0">
                <a:latin typeface="Bahnschrift SemiBold" panose="020B0502040204020203" pitchFamily="34" charset="0"/>
              </a:rPr>
              <a:t> Corinthians 12.21-26)</a:t>
            </a:r>
          </a:p>
          <a:p>
            <a:pPr marL="742950" indent="-742950">
              <a:buAutoNum type="arabicPeriod"/>
            </a:pPr>
            <a:r>
              <a:rPr lang="en-US" sz="4000" dirty="0">
                <a:latin typeface="Bahnschrift SemiBold" panose="020B0502040204020203" pitchFamily="34" charset="0"/>
              </a:rPr>
              <a:t>I have received mercy from Jesus, my high priest. (Hebrews 4.14-16) </a:t>
            </a:r>
          </a:p>
        </p:txBody>
      </p:sp>
    </p:spTree>
    <p:extLst>
      <p:ext uri="{BB962C8B-B14F-4D97-AF65-F5344CB8AC3E}">
        <p14:creationId xmlns:p14="http://schemas.microsoft.com/office/powerpoint/2010/main" val="4064488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0377886-2613-4915-B999-F04A24BC4CF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35B07B-4962-480C-A23E-A3034932F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286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668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186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Bahnschrift SemiBold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Newman</dc:creator>
  <cp:lastModifiedBy>Alexander Newman</cp:lastModifiedBy>
  <cp:revision>4</cp:revision>
  <dcterms:created xsi:type="dcterms:W3CDTF">2021-02-28T03:44:27Z</dcterms:created>
  <dcterms:modified xsi:type="dcterms:W3CDTF">2021-02-28T14:52:44Z</dcterms:modified>
</cp:coreProperties>
</file>