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701C-5213-4B0C-BFE5-F5EC0E4A7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1C5924-D01A-4270-855E-967D9DD0E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B5FED-4059-40F7-92F2-FB7FF5FDD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E06-0FF0-416F-9583-2675203E281F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4F18F-76FD-40A6-BDD5-89863F075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D18B3-6868-44FA-AF41-44D7C1361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F2A1-B588-48EE-80C3-93D5FA93F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5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9EA43-6441-4C91-B6BD-7C6E9DE63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2A90A-6FBE-4D06-A55E-49FAC3FF5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8F9D5-2C43-41F8-8FA1-91D031F67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E06-0FF0-416F-9583-2675203E281F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77913-C478-4C34-AB1B-629F1673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32C9C-F345-40A8-817D-4B3317335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F2A1-B588-48EE-80C3-93D5FA93F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1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BF0CD8-D651-4B46-9BCB-AB3089BE17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83B58-7D65-4097-908D-7541BA2B1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851A2-E10D-471E-8152-3A956FF5B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E06-0FF0-416F-9583-2675203E281F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B4A2C-FF44-4255-B541-F7C899334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BFE7B-A2FA-4A2C-84DB-B511D1A1A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F2A1-B588-48EE-80C3-93D5FA93F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33082-3D57-4A7C-92BE-AEC90798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DA7F4-93C5-4963-8499-D89C75180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E71A-71CE-4DC4-A67B-B2D78F8DB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E06-0FF0-416F-9583-2675203E281F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359EB-8C79-4565-AE2D-70E7E1969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157F4-9F0C-4CBE-ABD7-2D57C609A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F2A1-B588-48EE-80C3-93D5FA93F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99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0E672-27D2-4598-9FDA-5FC810B2A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02006-CA9C-430A-AB2C-5C62DCE8A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5E28D-35F2-4507-9AA9-740B52F52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E06-0FF0-416F-9583-2675203E281F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472C9-5CCF-4F08-9837-7EB63F032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17EF2-2B39-49E7-B658-9EF0BE0BA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F2A1-B588-48EE-80C3-93D5FA93F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3E42-EA88-4D8D-8CBF-250850E56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579E9-FDBA-4649-9420-4CDCAB4C96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A439E2-1901-4E8B-B8BF-16F442E3D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CC0B5-837D-4305-9D0B-69B2F549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E06-0FF0-416F-9583-2675203E281F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0F5A9-E800-4107-A3DC-FBB7A000A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9D96BA-4F42-4454-9E86-3FD6F6B6C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F2A1-B588-48EE-80C3-93D5FA93F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76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F5D36-102D-433A-9158-DBD78D7A4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B0930-65F8-49E4-AB0D-5F6CABE84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6C822-7474-4F33-985E-A0085EBE0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805B7D-A961-4645-8020-4D840956C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6696A6-BEE1-4978-9524-5C2B102D5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5771F3-4AC2-45A5-953B-8719E7CD3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E06-0FF0-416F-9583-2675203E281F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F89EDB-04E4-4566-A533-0FCD4603F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8258B8-7CFE-4702-BF52-C85E2FB0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F2A1-B588-48EE-80C3-93D5FA93F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8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19068-7DAB-4BE0-9DCF-7ED891D0B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C23EDE-B99B-44D8-AF99-AD0722B79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E06-0FF0-416F-9583-2675203E281F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DF0C8D-3AC3-4F68-A369-547E3CC3D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3FFBA-F4A6-4294-9D93-72CF33F2F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F2A1-B588-48EE-80C3-93D5FA93F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5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4B8A3-6C6D-4CDE-8284-2D58D1A24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E06-0FF0-416F-9583-2675203E281F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7C30C8-809D-4402-950B-0A5C94026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A4C6A-2CF4-4E79-9814-AFB710BDE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F2A1-B588-48EE-80C3-93D5FA93F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4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D753E-0D3E-451A-8781-9042501C4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62DB2-4341-43BD-A996-8BF4290FC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2AF07-1F45-4201-964B-95C067B79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236C-E993-4A3E-A633-BF9A052FC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E06-0FF0-416F-9583-2675203E281F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66CAE-A73E-4DBF-BA38-343B947A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9B458-61D1-4621-9E01-CA64328E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F2A1-B588-48EE-80C3-93D5FA93F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71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88503-3F71-4D8A-9A0A-FAD9709E3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B00275-4EE4-486F-B76F-7DD8B48A0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AF514-F1F3-43CD-A249-28F22E51D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2E534-AA65-4E5E-8654-C9FBFC1EA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AE06-0FF0-416F-9583-2675203E281F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3B708-C09E-4D94-AF20-503542E7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206F3-174F-4563-AEDE-CEE21E39E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1F2A1-B588-48EE-80C3-93D5FA93F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4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207F52-F4C0-4039-B02F-B04259E5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8D7F6-418D-4D2F-85F3-3F0468C17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D9969-FFDE-43F7-BFDC-CF3B3796D6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8AE06-0FF0-416F-9583-2675203E281F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3B0AF-179E-4923-A001-D8975C050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19DB-94E4-4410-B08F-18025F25C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1F2A1-B588-48EE-80C3-93D5FA93F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1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83419ADD-1B50-4314-BC7B-165C92021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35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647536-FB4A-4606-8E85-2EE9269FBD3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94627C-2B0B-44FA-8B0E-8ACF1233F5FA}"/>
              </a:ext>
            </a:extLst>
          </p:cNvPr>
          <p:cNvSpPr txBox="1"/>
          <p:nvPr/>
        </p:nvSpPr>
        <p:spPr>
          <a:xfrm>
            <a:off x="1328791" y="2459504"/>
            <a:ext cx="95344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A Christian’s Relationship with their Spouse</a:t>
            </a:r>
          </a:p>
        </p:txBody>
      </p:sp>
    </p:spTree>
    <p:extLst>
      <p:ext uri="{BB962C8B-B14F-4D97-AF65-F5344CB8AC3E}">
        <p14:creationId xmlns:p14="http://schemas.microsoft.com/office/powerpoint/2010/main" val="1244415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647536-FB4A-4606-8E85-2EE9269FBD3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94627C-2B0B-44FA-8B0E-8ACF1233F5FA}"/>
              </a:ext>
            </a:extLst>
          </p:cNvPr>
          <p:cNvSpPr txBox="1"/>
          <p:nvPr/>
        </p:nvSpPr>
        <p:spPr>
          <a:xfrm>
            <a:off x="254286" y="174661"/>
            <a:ext cx="11683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A Christian’s Relationship with their Spouse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16D703-029F-44E5-9BB9-6CDEFB29FC53}"/>
              </a:ext>
            </a:extLst>
          </p:cNvPr>
          <p:cNvSpPr txBox="1"/>
          <p:nvPr/>
        </p:nvSpPr>
        <p:spPr>
          <a:xfrm>
            <a:off x="874159" y="1236827"/>
            <a:ext cx="1044368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Matthew 19.1-12</a:t>
            </a:r>
          </a:p>
          <a:p>
            <a:pPr algn="ctr"/>
            <a:endParaRPr lang="en-US" sz="48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Marriage, from the perspective of God, is for life.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Being a single person does not invalidate you from the kingdom of God! (10-12)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Let us know how we can serve you!</a:t>
            </a:r>
          </a:p>
        </p:txBody>
      </p:sp>
    </p:spTree>
    <p:extLst>
      <p:ext uri="{BB962C8B-B14F-4D97-AF65-F5344CB8AC3E}">
        <p14:creationId xmlns:p14="http://schemas.microsoft.com/office/powerpoint/2010/main" val="86078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647536-FB4A-4606-8E85-2EE9269FBD3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94627C-2B0B-44FA-8B0E-8ACF1233F5FA}"/>
              </a:ext>
            </a:extLst>
          </p:cNvPr>
          <p:cNvSpPr txBox="1"/>
          <p:nvPr/>
        </p:nvSpPr>
        <p:spPr>
          <a:xfrm>
            <a:off x="254286" y="174661"/>
            <a:ext cx="11683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A Christian’s Relationship with their Spouse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16D703-029F-44E5-9BB9-6CDEFB29FC53}"/>
              </a:ext>
            </a:extLst>
          </p:cNvPr>
          <p:cNvSpPr txBox="1"/>
          <p:nvPr/>
        </p:nvSpPr>
        <p:spPr>
          <a:xfrm>
            <a:off x="874159" y="1236827"/>
            <a:ext cx="104436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Romans 13.8-14</a:t>
            </a:r>
          </a:p>
          <a:p>
            <a:pPr algn="ctr"/>
            <a:endParaRPr lang="en-US" sz="48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Love. Does. No. Wrong. (v. 10)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With view of Jesus’ return and our call, we’re called to put off selfishness and jealousy. </a:t>
            </a:r>
          </a:p>
        </p:txBody>
      </p:sp>
    </p:spTree>
    <p:extLst>
      <p:ext uri="{BB962C8B-B14F-4D97-AF65-F5344CB8AC3E}">
        <p14:creationId xmlns:p14="http://schemas.microsoft.com/office/powerpoint/2010/main" val="315830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647536-FB4A-4606-8E85-2EE9269FBD3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94627C-2B0B-44FA-8B0E-8ACF1233F5FA}"/>
              </a:ext>
            </a:extLst>
          </p:cNvPr>
          <p:cNvSpPr txBox="1"/>
          <p:nvPr/>
        </p:nvSpPr>
        <p:spPr>
          <a:xfrm>
            <a:off x="254286" y="174661"/>
            <a:ext cx="11683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A Christian’s Relationship with their Spouse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16D703-029F-44E5-9BB9-6CDEFB29FC53}"/>
              </a:ext>
            </a:extLst>
          </p:cNvPr>
          <p:cNvSpPr txBox="1"/>
          <p:nvPr/>
        </p:nvSpPr>
        <p:spPr>
          <a:xfrm>
            <a:off x="874159" y="1236827"/>
            <a:ext cx="104436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Ephesians 5.22-33</a:t>
            </a:r>
          </a:p>
          <a:p>
            <a:pPr algn="ctr"/>
            <a:endParaRPr lang="en-US" sz="48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Women are called to submit to their husbands. (v. 22-24)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000" dirty="0">
              <a:solidFill>
                <a:schemeClr val="bg1"/>
              </a:solidFill>
              <a:latin typeface="Bahnschrift SemiCondensed" panose="020B0502040204020203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bg1"/>
                </a:solidFill>
                <a:latin typeface="Bahnschrift SemiCondensed" panose="020B0502040204020203" pitchFamily="34" charset="0"/>
              </a:rPr>
              <a:t>Husbands are called to die for their wives, imitating what Jesus did for the church (v. 25-33). </a:t>
            </a:r>
          </a:p>
        </p:txBody>
      </p:sp>
    </p:spTree>
    <p:extLst>
      <p:ext uri="{BB962C8B-B14F-4D97-AF65-F5344CB8AC3E}">
        <p14:creationId xmlns:p14="http://schemas.microsoft.com/office/powerpoint/2010/main" val="1344864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135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Bahnschrift SemiCondensed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Newman</dc:creator>
  <cp:lastModifiedBy>Northwood1</cp:lastModifiedBy>
  <cp:revision>3</cp:revision>
  <dcterms:created xsi:type="dcterms:W3CDTF">2021-03-28T04:13:05Z</dcterms:created>
  <dcterms:modified xsi:type="dcterms:W3CDTF">2021-03-28T14:29:48Z</dcterms:modified>
</cp:coreProperties>
</file>