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A5C0A-6F59-4A74-800C-E04FE64BD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A7E41-6E00-4981-AC2A-DF262B41C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7F5D-A4A7-4B37-8558-6C2009A3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4D802-5BA8-449C-8D48-65E73ECD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F1413-4823-4969-98E2-9D464E5B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6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BFE6A-D9D1-4ADB-B9E4-ACEEFFBA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5043F-AE66-44B7-8536-846E5C9D3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F5528-E841-4D0E-940D-780E09E1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4D44B-A480-4B90-AF5F-FC4B71A0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D3C2-6F81-45AA-AC19-9CBC2B61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1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1B4326-4704-4AB5-97A4-ED194825C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40451-6262-4F7B-B3F4-933437BC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9AB50-72AE-4E17-9BC6-D94724BD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9ACA8-68D3-435B-8F14-BD94ACE4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8166C-2F4C-4041-883C-F9D2E2BF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5E74-EA7B-4C62-B7B1-3926004A7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DA12C-5F00-4DEB-8924-569B9D1C0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3D3EB-8FD7-4E97-A006-3A32A4D6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4FC1-B38B-4E87-B2A1-2F2FEB08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A268A-CD45-4162-8A40-D57649F0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DB77-00E1-421C-8F2F-6FF2281A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81725-3284-4BD7-9AEC-5C2ED7F98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30B69-102C-49B0-A084-ABCE8542C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3CA4-53FB-467A-B7F5-41DFDDFAA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FC42B-683D-4FDB-8AF4-DA156750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9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1189-5466-48CF-A02A-EFA98F56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A1130-A7CA-4097-8213-13DB3B439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4CD1A-9102-414E-8637-AFABB1AE6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19D1E-7F38-4B46-BC42-D86DC475A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41FBF-853F-4E86-BDD7-6F7AA2BF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2B394-8846-4387-821F-851485AB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9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28796-7DEB-47B3-A940-1A110C62C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3F1BB-49B9-416F-BEBC-C5EFD004D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7AD83-57D4-42F5-8ADC-12B19F387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EDE82-7F76-4900-8B69-C64E309A9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9C4A0-8830-45DF-8E22-6B59835FE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350247-9937-4758-8781-99B4B6BF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E3EB2-72F6-4AC3-9E12-6C4C074F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57F62-00F3-48AD-A3D4-450EA7BF9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7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31E9-3FA4-4C49-810B-164F4122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6D6F3-9990-4118-B48B-E223EAAA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2FE15-47C5-4528-AB07-43D673D4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E281F1-0239-41C2-AABD-FD1E84DF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5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155E1C-1984-41E9-96B3-CE3CA713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FEEA63-93ED-4650-8F0B-E576DA9F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4CC34-CDF7-4982-A0A8-EF8FD771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1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949FE-0F65-4EF4-8B51-2FE5565D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30DAE-A08B-48CE-9998-2053462F3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BAF63-B85A-436F-8699-E68D880D9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7862F-FC15-4281-9A44-7CD12F1D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CE126-F42F-4F02-B805-CFBDC0F8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AF908-CB63-4F60-952A-878CC0F8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7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AF9E-8669-414C-BEC1-C59826A12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047F7-5DEB-4C42-9BBF-143F92386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7FDC8-D4AA-4B28-AB7B-E6D739010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2A0CC-345A-4FC9-9DEE-B0A84BCD1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D29B8-D3C0-4F43-9E4D-64D7339D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B9297-1C60-4432-9B06-409AF1A0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1D54C0-B832-4758-BE5A-0CBBACFB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9FA38-4BEB-459C-84D3-CD89401CB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EF5FE-1B28-44AF-A3BB-017FE9302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5C68-0F5F-4988-BD2D-54EA3497D282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D7D98-BA9E-4EF1-9B50-942E04459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FECB9-202D-4C3D-8649-F9095474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8A4D-A6D8-4A0E-9633-F6B5DADB9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6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431514" y="3008850"/>
            <a:ext cx="811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badi" panose="020B0604020104020204" pitchFamily="34" charset="0"/>
              </a:rPr>
              <a:t>The Journey of Abraham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>
            <a:off x="0" y="4024513"/>
            <a:ext cx="12192000" cy="1643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8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1431373" y="2464295"/>
            <a:ext cx="9402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badi" panose="020B0604020104020204" pitchFamily="34" charset="0"/>
              </a:rPr>
              <a:t>In Jesus, we replace cancelling with compassion.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10800000" flipV="1">
            <a:off x="536237" y="-1712416"/>
            <a:ext cx="163636" cy="1081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276439" y="6190180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2312656" y="1577508"/>
            <a:ext cx="2714175" cy="1797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badi" panose="020B0604020104020204" pitchFamily="34" charset="0"/>
              </a:rPr>
              <a:t>Genesis 12.1-9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2948034" flipV="1">
            <a:off x="1299681" y="672958"/>
            <a:ext cx="159249" cy="3793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673C882-1CDA-4D8E-B7AB-461D526A75DB}"/>
              </a:ext>
            </a:extLst>
          </p:cNvPr>
          <p:cNvSpPr/>
          <p:nvPr/>
        </p:nvSpPr>
        <p:spPr>
          <a:xfrm>
            <a:off x="2631261" y="934524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57E145-B08E-43EF-B178-52868E3E2FA8}"/>
              </a:ext>
            </a:extLst>
          </p:cNvPr>
          <p:cNvSpPr/>
          <p:nvPr/>
        </p:nvSpPr>
        <p:spPr>
          <a:xfrm>
            <a:off x="3016542" y="1166117"/>
            <a:ext cx="5999031" cy="1797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8673957" y="934524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375C36-CF73-4F25-A560-FF0FEDEC8310}"/>
              </a:ext>
            </a:extLst>
          </p:cNvPr>
          <p:cNvSpPr/>
          <p:nvPr/>
        </p:nvSpPr>
        <p:spPr>
          <a:xfrm rot="7938631" flipV="1">
            <a:off x="10584694" y="609867"/>
            <a:ext cx="188244" cy="4379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0A55ED-2549-4EA1-B683-66C65D1B8593}"/>
              </a:ext>
            </a:extLst>
          </p:cNvPr>
          <p:cNvSpPr txBox="1"/>
          <p:nvPr/>
        </p:nvSpPr>
        <p:spPr>
          <a:xfrm>
            <a:off x="6379909" y="1577508"/>
            <a:ext cx="3499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badi" panose="020B0604020104020204" pitchFamily="34" charset="0"/>
              </a:rPr>
              <a:t>Genesis 12.10-20</a:t>
            </a:r>
          </a:p>
        </p:txBody>
      </p:sp>
    </p:spTree>
    <p:extLst>
      <p:ext uri="{BB962C8B-B14F-4D97-AF65-F5344CB8AC3E}">
        <p14:creationId xmlns:p14="http://schemas.microsoft.com/office/powerpoint/2010/main" val="107112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5277312" y="2747532"/>
            <a:ext cx="5026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badi" panose="020B0604020104020204" pitchFamily="34" charset="0"/>
              </a:rPr>
              <a:t>Genesis 13-15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2948034" flipV="1">
            <a:off x="4190145" y="-1974361"/>
            <a:ext cx="163636" cy="1081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4561840" y="2526376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4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5539249" y="2314145"/>
            <a:ext cx="5026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badi" panose="020B0604020104020204" pitchFamily="34" charset="0"/>
              </a:rPr>
              <a:t>Genesis 16.1-6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8010672" flipV="1">
            <a:off x="5956572" y="-1464772"/>
            <a:ext cx="163636" cy="1081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4561840" y="2526376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D42642-F181-49A9-9DE5-216F94CD1DF2}"/>
              </a:ext>
            </a:extLst>
          </p:cNvPr>
          <p:cNvSpPr/>
          <p:nvPr/>
        </p:nvSpPr>
        <p:spPr>
          <a:xfrm rot="16200000" flipH="1" flipV="1">
            <a:off x="578035" y="-1279702"/>
            <a:ext cx="156814" cy="3037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5277312" y="2747532"/>
            <a:ext cx="5026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badi" panose="020B0604020104020204" pitchFamily="34" charset="0"/>
              </a:rPr>
              <a:t>Genesis 17-18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2948034" flipV="1">
            <a:off x="6671408" y="-4150820"/>
            <a:ext cx="163636" cy="1081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4561840" y="2526376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DC4782-2974-472D-996B-A8ADA920CAB0}"/>
              </a:ext>
            </a:extLst>
          </p:cNvPr>
          <p:cNvSpPr/>
          <p:nvPr/>
        </p:nvSpPr>
        <p:spPr>
          <a:xfrm rot="16200000" flipH="1" flipV="1">
            <a:off x="1106671" y="3260618"/>
            <a:ext cx="156814" cy="3037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2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5207440" y="2314145"/>
            <a:ext cx="5671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badi" panose="020B0604020104020204" pitchFamily="34" charset="0"/>
              </a:rPr>
              <a:t>Genesis 20.1-13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8010672" flipV="1">
            <a:off x="5956572" y="-1464772"/>
            <a:ext cx="163636" cy="1081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4561840" y="2526376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D42642-F181-49A9-9DE5-216F94CD1DF2}"/>
              </a:ext>
            </a:extLst>
          </p:cNvPr>
          <p:cNvSpPr/>
          <p:nvPr/>
        </p:nvSpPr>
        <p:spPr>
          <a:xfrm rot="16200000" flipH="1" flipV="1">
            <a:off x="578035" y="-1279702"/>
            <a:ext cx="156814" cy="3037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29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5461305" y="1951957"/>
            <a:ext cx="5026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badi" panose="020B0604020104020204" pitchFamily="34" charset="0"/>
              </a:rPr>
              <a:t>Genesis 21-22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2948034" flipV="1">
            <a:off x="894495" y="564055"/>
            <a:ext cx="163636" cy="1081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4778073" y="2079712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8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1175054" y="1789135"/>
            <a:ext cx="9402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badi" panose="020B0604020104020204" pitchFamily="34" charset="0"/>
              </a:rPr>
              <a:t>Would Abraham be welcomed here?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badi" panose="020B0604020104020204" pitchFamily="34" charset="0"/>
              </a:rPr>
              <a:t>OR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badi" panose="020B0604020104020204" pitchFamily="34" charset="0"/>
              </a:rPr>
              <a:t>Have we embraced a “cancel culture”?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10800000" flipV="1">
            <a:off x="552879" y="716458"/>
            <a:ext cx="163636" cy="1081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293081" y="184172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A1013-7069-4D6A-9D79-EFFD455D8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E0E0C-A131-4F4F-882D-2BCF157956FA}"/>
              </a:ext>
            </a:extLst>
          </p:cNvPr>
          <p:cNvSpPr txBox="1"/>
          <p:nvPr/>
        </p:nvSpPr>
        <p:spPr>
          <a:xfrm>
            <a:off x="1236110" y="716458"/>
            <a:ext cx="94020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badi" panose="020B0604020104020204" pitchFamily="34" charset="0"/>
              </a:rPr>
              <a:t>The Way of Jesus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badi" panose="020B0604020104020204" pitchFamily="34" charset="0"/>
              </a:rPr>
              <a:t>John 8.2-11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badi" panose="020B0604020104020204" pitchFamily="34" charset="0"/>
              </a:rPr>
              <a:t>Call out sin. Offer forgiveness. Live compassionately.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20DCF4-17C7-4DF1-AD23-6E6CE19413C1}"/>
              </a:ext>
            </a:extLst>
          </p:cNvPr>
          <p:cNvSpPr/>
          <p:nvPr/>
        </p:nvSpPr>
        <p:spPr>
          <a:xfrm rot="10800000" flipV="1">
            <a:off x="552879" y="716458"/>
            <a:ext cx="163636" cy="1081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A8406B4-B7B6-4A3C-9442-38B999DBC3CC}"/>
              </a:ext>
            </a:extLst>
          </p:cNvPr>
          <p:cNvSpPr/>
          <p:nvPr/>
        </p:nvSpPr>
        <p:spPr>
          <a:xfrm>
            <a:off x="293081" y="184172"/>
            <a:ext cx="683232" cy="6678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58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Newman</dc:creator>
  <cp:lastModifiedBy>Northwood1</cp:lastModifiedBy>
  <cp:revision>6</cp:revision>
  <dcterms:created xsi:type="dcterms:W3CDTF">2021-05-30T05:14:54Z</dcterms:created>
  <dcterms:modified xsi:type="dcterms:W3CDTF">2021-05-30T14:42:23Z</dcterms:modified>
</cp:coreProperties>
</file>