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96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06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6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3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21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0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7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9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3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73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6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9FA55D-DBF3-44BD-8BAA-FC35FD1CE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ue abstract watercolor pattern on a white background">
            <a:extLst>
              <a:ext uri="{FF2B5EF4-FFF2-40B4-BE49-F238E27FC236}">
                <a16:creationId xmlns:a16="http://schemas.microsoft.com/office/drawing/2014/main" id="{13F51C8F-9516-459F-AE70-ABF90318A3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644" b="1086"/>
          <a:stretch/>
        </p:blipFill>
        <p:spPr>
          <a:xfrm>
            <a:off x="19" y="0"/>
            <a:ext cx="12191981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1D34478-6122-494B-BC0B-DB0603948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70915">
            <a:off x="6731648" y="357256"/>
            <a:ext cx="4927301" cy="3146160"/>
          </a:xfrm>
          <a:custGeom>
            <a:avLst/>
            <a:gdLst>
              <a:gd name="connsiteX0" fmla="*/ 931249 w 1207078"/>
              <a:gd name="connsiteY0" fmla="*/ 1013346 h 1013355"/>
              <a:gd name="connsiteX1" fmla="*/ 814282 w 1207078"/>
              <a:gd name="connsiteY1" fmla="*/ 829037 h 1013355"/>
              <a:gd name="connsiteX2" fmla="*/ 241924 w 1207078"/>
              <a:gd name="connsiteY2" fmla="*/ 819512 h 1013355"/>
              <a:gd name="connsiteX3" fmla="*/ 79999 w 1207078"/>
              <a:gd name="connsiteY3" fmla="*/ 258680 h 1013355"/>
              <a:gd name="connsiteX4" fmla="*/ 834855 w 1207078"/>
              <a:gd name="connsiteY4" fmla="*/ 11030 h 1013355"/>
              <a:gd name="connsiteX5" fmla="*/ 1206997 w 1207078"/>
              <a:gd name="connsiteY5" fmla="*/ 356597 h 1013355"/>
              <a:gd name="connsiteX6" fmla="*/ 997447 w 1207078"/>
              <a:gd name="connsiteY6" fmla="*/ 742074 h 1013355"/>
              <a:gd name="connsiteX7" fmla="*/ 931249 w 1207078"/>
              <a:gd name="connsiteY7" fmla="*/ 1013346 h 1013355"/>
              <a:gd name="connsiteX0" fmla="*/ 925805 w 1207077"/>
              <a:gd name="connsiteY0" fmla="*/ 966643 h 966643"/>
              <a:gd name="connsiteX1" fmla="*/ 814320 w 1207077"/>
              <a:gd name="connsiteY1" fmla="*/ 829046 h 966643"/>
              <a:gd name="connsiteX2" fmla="*/ 241962 w 1207077"/>
              <a:gd name="connsiteY2" fmla="*/ 819521 h 966643"/>
              <a:gd name="connsiteX3" fmla="*/ 80037 w 1207077"/>
              <a:gd name="connsiteY3" fmla="*/ 258689 h 966643"/>
              <a:gd name="connsiteX4" fmla="*/ 834893 w 1207077"/>
              <a:gd name="connsiteY4" fmla="*/ 11039 h 966643"/>
              <a:gd name="connsiteX5" fmla="*/ 1207035 w 1207077"/>
              <a:gd name="connsiteY5" fmla="*/ 356606 h 966643"/>
              <a:gd name="connsiteX6" fmla="*/ 997485 w 1207077"/>
              <a:gd name="connsiteY6" fmla="*/ 742083 h 966643"/>
              <a:gd name="connsiteX7" fmla="*/ 925805 w 1207077"/>
              <a:gd name="connsiteY7" fmla="*/ 966643 h 966643"/>
              <a:gd name="connsiteX0" fmla="*/ 880512 w 1161784"/>
              <a:gd name="connsiteY0" fmla="*/ 966643 h 966643"/>
              <a:gd name="connsiteX1" fmla="*/ 806031 w 1161784"/>
              <a:gd name="connsiteY1" fmla="*/ 816343 h 966643"/>
              <a:gd name="connsiteX2" fmla="*/ 196669 w 1161784"/>
              <a:gd name="connsiteY2" fmla="*/ 819521 h 966643"/>
              <a:gd name="connsiteX3" fmla="*/ 34744 w 1161784"/>
              <a:gd name="connsiteY3" fmla="*/ 258689 h 966643"/>
              <a:gd name="connsiteX4" fmla="*/ 789600 w 1161784"/>
              <a:gd name="connsiteY4" fmla="*/ 11039 h 966643"/>
              <a:gd name="connsiteX5" fmla="*/ 1161742 w 1161784"/>
              <a:gd name="connsiteY5" fmla="*/ 356606 h 966643"/>
              <a:gd name="connsiteX6" fmla="*/ 952192 w 1161784"/>
              <a:gd name="connsiteY6" fmla="*/ 742083 h 966643"/>
              <a:gd name="connsiteX7" fmla="*/ 880512 w 1161784"/>
              <a:gd name="connsiteY7" fmla="*/ 966643 h 966643"/>
              <a:gd name="connsiteX0" fmla="*/ 886398 w 1167670"/>
              <a:gd name="connsiteY0" fmla="*/ 967976 h 967976"/>
              <a:gd name="connsiteX1" fmla="*/ 811917 w 1167670"/>
              <a:gd name="connsiteY1" fmla="*/ 817676 h 967976"/>
              <a:gd name="connsiteX2" fmla="*/ 176796 w 1167670"/>
              <a:gd name="connsiteY2" fmla="*/ 841907 h 967976"/>
              <a:gd name="connsiteX3" fmla="*/ 40630 w 1167670"/>
              <a:gd name="connsiteY3" fmla="*/ 260022 h 967976"/>
              <a:gd name="connsiteX4" fmla="*/ 795486 w 1167670"/>
              <a:gd name="connsiteY4" fmla="*/ 12372 h 967976"/>
              <a:gd name="connsiteX5" fmla="*/ 1167628 w 1167670"/>
              <a:gd name="connsiteY5" fmla="*/ 357939 h 967976"/>
              <a:gd name="connsiteX6" fmla="*/ 958078 w 1167670"/>
              <a:gd name="connsiteY6" fmla="*/ 743416 h 967976"/>
              <a:gd name="connsiteX7" fmla="*/ 886398 w 1167670"/>
              <a:gd name="connsiteY7" fmla="*/ 967976 h 967976"/>
              <a:gd name="connsiteX0" fmla="*/ 896528 w 1177800"/>
              <a:gd name="connsiteY0" fmla="*/ 968050 h 968050"/>
              <a:gd name="connsiteX1" fmla="*/ 822047 w 1177800"/>
              <a:gd name="connsiteY1" fmla="*/ 817750 h 968050"/>
              <a:gd name="connsiteX2" fmla="*/ 151996 w 1177800"/>
              <a:gd name="connsiteY2" fmla="*/ 850484 h 968050"/>
              <a:gd name="connsiteX3" fmla="*/ 50760 w 1177800"/>
              <a:gd name="connsiteY3" fmla="*/ 260096 h 968050"/>
              <a:gd name="connsiteX4" fmla="*/ 805616 w 1177800"/>
              <a:gd name="connsiteY4" fmla="*/ 12446 h 968050"/>
              <a:gd name="connsiteX5" fmla="*/ 1177758 w 1177800"/>
              <a:gd name="connsiteY5" fmla="*/ 358013 h 968050"/>
              <a:gd name="connsiteX6" fmla="*/ 968208 w 1177800"/>
              <a:gd name="connsiteY6" fmla="*/ 743490 h 968050"/>
              <a:gd name="connsiteX7" fmla="*/ 896528 w 1177800"/>
              <a:gd name="connsiteY7" fmla="*/ 968050 h 968050"/>
              <a:gd name="connsiteX0" fmla="*/ 892346 w 1177800"/>
              <a:gd name="connsiteY0" fmla="*/ 954284 h 954284"/>
              <a:gd name="connsiteX1" fmla="*/ 822047 w 1177800"/>
              <a:gd name="connsiteY1" fmla="*/ 817750 h 954284"/>
              <a:gd name="connsiteX2" fmla="*/ 151996 w 1177800"/>
              <a:gd name="connsiteY2" fmla="*/ 850484 h 954284"/>
              <a:gd name="connsiteX3" fmla="*/ 50760 w 1177800"/>
              <a:gd name="connsiteY3" fmla="*/ 260096 h 954284"/>
              <a:gd name="connsiteX4" fmla="*/ 805616 w 1177800"/>
              <a:gd name="connsiteY4" fmla="*/ 12446 h 954284"/>
              <a:gd name="connsiteX5" fmla="*/ 1177758 w 1177800"/>
              <a:gd name="connsiteY5" fmla="*/ 358013 h 954284"/>
              <a:gd name="connsiteX6" fmla="*/ 968208 w 1177800"/>
              <a:gd name="connsiteY6" fmla="*/ 743490 h 954284"/>
              <a:gd name="connsiteX7" fmla="*/ 892346 w 1177800"/>
              <a:gd name="connsiteY7" fmla="*/ 954284 h 954284"/>
              <a:gd name="connsiteX0" fmla="*/ 892346 w 1177800"/>
              <a:gd name="connsiteY0" fmla="*/ 954284 h 954284"/>
              <a:gd name="connsiteX1" fmla="*/ 822047 w 1177800"/>
              <a:gd name="connsiteY1" fmla="*/ 817750 h 954284"/>
              <a:gd name="connsiteX2" fmla="*/ 151996 w 1177800"/>
              <a:gd name="connsiteY2" fmla="*/ 850484 h 954284"/>
              <a:gd name="connsiteX3" fmla="*/ 50760 w 1177800"/>
              <a:gd name="connsiteY3" fmla="*/ 260096 h 954284"/>
              <a:gd name="connsiteX4" fmla="*/ 805616 w 1177800"/>
              <a:gd name="connsiteY4" fmla="*/ 12446 h 954284"/>
              <a:gd name="connsiteX5" fmla="*/ 1177758 w 1177800"/>
              <a:gd name="connsiteY5" fmla="*/ 358013 h 954284"/>
              <a:gd name="connsiteX6" fmla="*/ 969087 w 1177800"/>
              <a:gd name="connsiteY6" fmla="*/ 772843 h 954284"/>
              <a:gd name="connsiteX7" fmla="*/ 892346 w 1177800"/>
              <a:gd name="connsiteY7" fmla="*/ 954284 h 954284"/>
              <a:gd name="connsiteX0" fmla="*/ 892346 w 1177800"/>
              <a:gd name="connsiteY0" fmla="*/ 954284 h 954284"/>
              <a:gd name="connsiteX1" fmla="*/ 822047 w 1177800"/>
              <a:gd name="connsiteY1" fmla="*/ 817750 h 954284"/>
              <a:gd name="connsiteX2" fmla="*/ 151996 w 1177800"/>
              <a:gd name="connsiteY2" fmla="*/ 850484 h 954284"/>
              <a:gd name="connsiteX3" fmla="*/ 50760 w 1177800"/>
              <a:gd name="connsiteY3" fmla="*/ 260096 h 954284"/>
              <a:gd name="connsiteX4" fmla="*/ 805616 w 1177800"/>
              <a:gd name="connsiteY4" fmla="*/ 12446 h 954284"/>
              <a:gd name="connsiteX5" fmla="*/ 1177758 w 1177800"/>
              <a:gd name="connsiteY5" fmla="*/ 358013 h 954284"/>
              <a:gd name="connsiteX6" fmla="*/ 969087 w 1177800"/>
              <a:gd name="connsiteY6" fmla="*/ 772843 h 954284"/>
              <a:gd name="connsiteX7" fmla="*/ 892346 w 1177800"/>
              <a:gd name="connsiteY7" fmla="*/ 954284 h 954284"/>
              <a:gd name="connsiteX0" fmla="*/ 892510 w 1177964"/>
              <a:gd name="connsiteY0" fmla="*/ 954284 h 954284"/>
              <a:gd name="connsiteX1" fmla="*/ 826798 w 1177964"/>
              <a:gd name="connsiteY1" fmla="*/ 816633 h 954284"/>
              <a:gd name="connsiteX2" fmla="*/ 152160 w 1177964"/>
              <a:gd name="connsiteY2" fmla="*/ 850484 h 954284"/>
              <a:gd name="connsiteX3" fmla="*/ 50924 w 1177964"/>
              <a:gd name="connsiteY3" fmla="*/ 260096 h 954284"/>
              <a:gd name="connsiteX4" fmla="*/ 805780 w 1177964"/>
              <a:gd name="connsiteY4" fmla="*/ 12446 h 954284"/>
              <a:gd name="connsiteX5" fmla="*/ 1177922 w 1177964"/>
              <a:gd name="connsiteY5" fmla="*/ 358013 h 954284"/>
              <a:gd name="connsiteX6" fmla="*/ 969251 w 1177964"/>
              <a:gd name="connsiteY6" fmla="*/ 772843 h 954284"/>
              <a:gd name="connsiteX7" fmla="*/ 892510 w 1177964"/>
              <a:gd name="connsiteY7" fmla="*/ 954284 h 954284"/>
              <a:gd name="connsiteX0" fmla="*/ 892510 w 1177964"/>
              <a:gd name="connsiteY0" fmla="*/ 954284 h 954284"/>
              <a:gd name="connsiteX1" fmla="*/ 826798 w 1177964"/>
              <a:gd name="connsiteY1" fmla="*/ 816633 h 954284"/>
              <a:gd name="connsiteX2" fmla="*/ 152160 w 1177964"/>
              <a:gd name="connsiteY2" fmla="*/ 850484 h 954284"/>
              <a:gd name="connsiteX3" fmla="*/ 50924 w 1177964"/>
              <a:gd name="connsiteY3" fmla="*/ 260096 h 954284"/>
              <a:gd name="connsiteX4" fmla="*/ 805780 w 1177964"/>
              <a:gd name="connsiteY4" fmla="*/ 12446 h 954284"/>
              <a:gd name="connsiteX5" fmla="*/ 1177922 w 1177964"/>
              <a:gd name="connsiteY5" fmla="*/ 358013 h 954284"/>
              <a:gd name="connsiteX6" fmla="*/ 969251 w 1177964"/>
              <a:gd name="connsiteY6" fmla="*/ 772843 h 954284"/>
              <a:gd name="connsiteX7" fmla="*/ 892510 w 1177964"/>
              <a:gd name="connsiteY7" fmla="*/ 954284 h 954284"/>
              <a:gd name="connsiteX0" fmla="*/ 892510 w 1177964"/>
              <a:gd name="connsiteY0" fmla="*/ 954284 h 954284"/>
              <a:gd name="connsiteX1" fmla="*/ 826798 w 1177964"/>
              <a:gd name="connsiteY1" fmla="*/ 816633 h 954284"/>
              <a:gd name="connsiteX2" fmla="*/ 152160 w 1177964"/>
              <a:gd name="connsiteY2" fmla="*/ 850484 h 954284"/>
              <a:gd name="connsiteX3" fmla="*/ 50924 w 1177964"/>
              <a:gd name="connsiteY3" fmla="*/ 260096 h 954284"/>
              <a:gd name="connsiteX4" fmla="*/ 805780 w 1177964"/>
              <a:gd name="connsiteY4" fmla="*/ 12446 h 954284"/>
              <a:gd name="connsiteX5" fmla="*/ 1177922 w 1177964"/>
              <a:gd name="connsiteY5" fmla="*/ 358013 h 954284"/>
              <a:gd name="connsiteX6" fmla="*/ 967539 w 1177964"/>
              <a:gd name="connsiteY6" fmla="*/ 778355 h 954284"/>
              <a:gd name="connsiteX7" fmla="*/ 892510 w 1177964"/>
              <a:gd name="connsiteY7" fmla="*/ 954284 h 954284"/>
              <a:gd name="connsiteX0" fmla="*/ 892912 w 1178366"/>
              <a:gd name="connsiteY0" fmla="*/ 954284 h 954284"/>
              <a:gd name="connsiteX1" fmla="*/ 838317 w 1178366"/>
              <a:gd name="connsiteY1" fmla="*/ 829975 h 954284"/>
              <a:gd name="connsiteX2" fmla="*/ 152562 w 1178366"/>
              <a:gd name="connsiteY2" fmla="*/ 850484 h 954284"/>
              <a:gd name="connsiteX3" fmla="*/ 51326 w 1178366"/>
              <a:gd name="connsiteY3" fmla="*/ 260096 h 954284"/>
              <a:gd name="connsiteX4" fmla="*/ 806182 w 1178366"/>
              <a:gd name="connsiteY4" fmla="*/ 12446 h 954284"/>
              <a:gd name="connsiteX5" fmla="*/ 1178324 w 1178366"/>
              <a:gd name="connsiteY5" fmla="*/ 358013 h 954284"/>
              <a:gd name="connsiteX6" fmla="*/ 967941 w 1178366"/>
              <a:gd name="connsiteY6" fmla="*/ 778355 h 954284"/>
              <a:gd name="connsiteX7" fmla="*/ 892912 w 1178366"/>
              <a:gd name="connsiteY7" fmla="*/ 954284 h 954284"/>
              <a:gd name="connsiteX0" fmla="*/ 894402 w 1179860"/>
              <a:gd name="connsiteY0" fmla="*/ 958956 h 958956"/>
              <a:gd name="connsiteX1" fmla="*/ 839807 w 1179860"/>
              <a:gd name="connsiteY1" fmla="*/ 834647 h 958956"/>
              <a:gd name="connsiteX2" fmla="*/ 154052 w 1179860"/>
              <a:gd name="connsiteY2" fmla="*/ 855156 h 958956"/>
              <a:gd name="connsiteX3" fmla="*/ 52816 w 1179860"/>
              <a:gd name="connsiteY3" fmla="*/ 264768 h 958956"/>
              <a:gd name="connsiteX4" fmla="*/ 827792 w 1179860"/>
              <a:gd name="connsiteY4" fmla="*/ 12221 h 958956"/>
              <a:gd name="connsiteX5" fmla="*/ 1179814 w 1179860"/>
              <a:gd name="connsiteY5" fmla="*/ 362685 h 958956"/>
              <a:gd name="connsiteX6" fmla="*/ 969431 w 1179860"/>
              <a:gd name="connsiteY6" fmla="*/ 783027 h 958956"/>
              <a:gd name="connsiteX7" fmla="*/ 894402 w 1179860"/>
              <a:gd name="connsiteY7" fmla="*/ 958956 h 958956"/>
              <a:gd name="connsiteX0" fmla="*/ 896504 w 1181970"/>
              <a:gd name="connsiteY0" fmla="*/ 961175 h 961175"/>
              <a:gd name="connsiteX1" fmla="*/ 841909 w 1181970"/>
              <a:gd name="connsiteY1" fmla="*/ 836866 h 961175"/>
              <a:gd name="connsiteX2" fmla="*/ 156154 w 1181970"/>
              <a:gd name="connsiteY2" fmla="*/ 857375 h 961175"/>
              <a:gd name="connsiteX3" fmla="*/ 54918 w 1181970"/>
              <a:gd name="connsiteY3" fmla="*/ 266987 h 961175"/>
              <a:gd name="connsiteX4" fmla="*/ 858275 w 1181970"/>
              <a:gd name="connsiteY4" fmla="*/ 12117 h 961175"/>
              <a:gd name="connsiteX5" fmla="*/ 1181916 w 1181970"/>
              <a:gd name="connsiteY5" fmla="*/ 364904 h 961175"/>
              <a:gd name="connsiteX6" fmla="*/ 971533 w 1181970"/>
              <a:gd name="connsiteY6" fmla="*/ 785246 h 961175"/>
              <a:gd name="connsiteX7" fmla="*/ 896504 w 1181970"/>
              <a:gd name="connsiteY7" fmla="*/ 961175 h 961175"/>
              <a:gd name="connsiteX0" fmla="*/ 897768 w 1183239"/>
              <a:gd name="connsiteY0" fmla="*/ 938948 h 938948"/>
              <a:gd name="connsiteX1" fmla="*/ 843173 w 1183239"/>
              <a:gd name="connsiteY1" fmla="*/ 814639 h 938948"/>
              <a:gd name="connsiteX2" fmla="*/ 157418 w 1183239"/>
              <a:gd name="connsiteY2" fmla="*/ 835148 h 938948"/>
              <a:gd name="connsiteX3" fmla="*/ 56182 w 1183239"/>
              <a:gd name="connsiteY3" fmla="*/ 244760 h 938948"/>
              <a:gd name="connsiteX4" fmla="*/ 876607 w 1183239"/>
              <a:gd name="connsiteY4" fmla="*/ 13246 h 938948"/>
              <a:gd name="connsiteX5" fmla="*/ 1183180 w 1183239"/>
              <a:gd name="connsiteY5" fmla="*/ 342677 h 938948"/>
              <a:gd name="connsiteX6" fmla="*/ 972797 w 1183239"/>
              <a:gd name="connsiteY6" fmla="*/ 763019 h 938948"/>
              <a:gd name="connsiteX7" fmla="*/ 897768 w 1183239"/>
              <a:gd name="connsiteY7" fmla="*/ 938948 h 938948"/>
              <a:gd name="connsiteX0" fmla="*/ 899237 w 1184717"/>
              <a:gd name="connsiteY0" fmla="*/ 958806 h 958806"/>
              <a:gd name="connsiteX1" fmla="*/ 844642 w 1184717"/>
              <a:gd name="connsiteY1" fmla="*/ 834497 h 958806"/>
              <a:gd name="connsiteX2" fmla="*/ 158887 w 1184717"/>
              <a:gd name="connsiteY2" fmla="*/ 855006 h 958806"/>
              <a:gd name="connsiteX3" fmla="*/ 57651 w 1184717"/>
              <a:gd name="connsiteY3" fmla="*/ 264618 h 958806"/>
              <a:gd name="connsiteX4" fmla="*/ 897913 w 1184717"/>
              <a:gd name="connsiteY4" fmla="*/ 12228 h 958806"/>
              <a:gd name="connsiteX5" fmla="*/ 1184649 w 1184717"/>
              <a:gd name="connsiteY5" fmla="*/ 362535 h 958806"/>
              <a:gd name="connsiteX6" fmla="*/ 974266 w 1184717"/>
              <a:gd name="connsiteY6" fmla="*/ 782877 h 958806"/>
              <a:gd name="connsiteX7" fmla="*/ 899237 w 1184717"/>
              <a:gd name="connsiteY7" fmla="*/ 958806 h 95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4717" h="958806">
                <a:moveTo>
                  <a:pt x="899237" y="958806"/>
                </a:moveTo>
                <a:cubicBezTo>
                  <a:pt x="894405" y="944889"/>
                  <a:pt x="911997" y="873046"/>
                  <a:pt x="844642" y="834497"/>
                </a:cubicBezTo>
                <a:cubicBezTo>
                  <a:pt x="772061" y="864692"/>
                  <a:pt x="290052" y="949986"/>
                  <a:pt x="158887" y="855006"/>
                </a:cubicBezTo>
                <a:cubicBezTo>
                  <a:pt x="27722" y="760026"/>
                  <a:pt x="-65520" y="405081"/>
                  <a:pt x="57651" y="264618"/>
                </a:cubicBezTo>
                <a:cubicBezTo>
                  <a:pt x="180822" y="124155"/>
                  <a:pt x="458430" y="-47589"/>
                  <a:pt x="897913" y="12228"/>
                </a:cubicBezTo>
                <a:cubicBezTo>
                  <a:pt x="1046789" y="37089"/>
                  <a:pt x="1188269" y="121743"/>
                  <a:pt x="1184649" y="362535"/>
                </a:cubicBezTo>
                <a:cubicBezTo>
                  <a:pt x="1181030" y="603327"/>
                  <a:pt x="1069516" y="742967"/>
                  <a:pt x="974266" y="782877"/>
                </a:cubicBezTo>
                <a:cubicBezTo>
                  <a:pt x="970075" y="839741"/>
                  <a:pt x="899237" y="958806"/>
                  <a:pt x="899237" y="958806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BDB2B9-CC4E-4D0E-AAEB-323105340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73282" y="1023457"/>
            <a:ext cx="4800196" cy="1270347"/>
          </a:xfrm>
        </p:spPr>
        <p:txBody>
          <a:bodyPr anchor="b">
            <a:normAutofit/>
          </a:bodyPr>
          <a:lstStyle/>
          <a:p>
            <a:r>
              <a:rPr lang="en-US" sz="6000" dirty="0"/>
              <a:t>No ordinary teacher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87AACE3-D796-459A-88F7-2091CC177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70915">
            <a:off x="6793370" y="351450"/>
            <a:ext cx="4927301" cy="3146160"/>
          </a:xfrm>
          <a:custGeom>
            <a:avLst/>
            <a:gdLst>
              <a:gd name="connsiteX0" fmla="*/ 931249 w 1207078"/>
              <a:gd name="connsiteY0" fmla="*/ 1013346 h 1013355"/>
              <a:gd name="connsiteX1" fmla="*/ 814282 w 1207078"/>
              <a:gd name="connsiteY1" fmla="*/ 829037 h 1013355"/>
              <a:gd name="connsiteX2" fmla="*/ 241924 w 1207078"/>
              <a:gd name="connsiteY2" fmla="*/ 819512 h 1013355"/>
              <a:gd name="connsiteX3" fmla="*/ 79999 w 1207078"/>
              <a:gd name="connsiteY3" fmla="*/ 258680 h 1013355"/>
              <a:gd name="connsiteX4" fmla="*/ 834855 w 1207078"/>
              <a:gd name="connsiteY4" fmla="*/ 11030 h 1013355"/>
              <a:gd name="connsiteX5" fmla="*/ 1206997 w 1207078"/>
              <a:gd name="connsiteY5" fmla="*/ 356597 h 1013355"/>
              <a:gd name="connsiteX6" fmla="*/ 997447 w 1207078"/>
              <a:gd name="connsiteY6" fmla="*/ 742074 h 1013355"/>
              <a:gd name="connsiteX7" fmla="*/ 931249 w 1207078"/>
              <a:gd name="connsiteY7" fmla="*/ 1013346 h 1013355"/>
              <a:gd name="connsiteX0" fmla="*/ 925805 w 1207077"/>
              <a:gd name="connsiteY0" fmla="*/ 966643 h 966643"/>
              <a:gd name="connsiteX1" fmla="*/ 814320 w 1207077"/>
              <a:gd name="connsiteY1" fmla="*/ 829046 h 966643"/>
              <a:gd name="connsiteX2" fmla="*/ 241962 w 1207077"/>
              <a:gd name="connsiteY2" fmla="*/ 819521 h 966643"/>
              <a:gd name="connsiteX3" fmla="*/ 80037 w 1207077"/>
              <a:gd name="connsiteY3" fmla="*/ 258689 h 966643"/>
              <a:gd name="connsiteX4" fmla="*/ 834893 w 1207077"/>
              <a:gd name="connsiteY4" fmla="*/ 11039 h 966643"/>
              <a:gd name="connsiteX5" fmla="*/ 1207035 w 1207077"/>
              <a:gd name="connsiteY5" fmla="*/ 356606 h 966643"/>
              <a:gd name="connsiteX6" fmla="*/ 997485 w 1207077"/>
              <a:gd name="connsiteY6" fmla="*/ 742083 h 966643"/>
              <a:gd name="connsiteX7" fmla="*/ 925805 w 1207077"/>
              <a:gd name="connsiteY7" fmla="*/ 966643 h 966643"/>
              <a:gd name="connsiteX0" fmla="*/ 880512 w 1161784"/>
              <a:gd name="connsiteY0" fmla="*/ 966643 h 966643"/>
              <a:gd name="connsiteX1" fmla="*/ 806031 w 1161784"/>
              <a:gd name="connsiteY1" fmla="*/ 816343 h 966643"/>
              <a:gd name="connsiteX2" fmla="*/ 196669 w 1161784"/>
              <a:gd name="connsiteY2" fmla="*/ 819521 h 966643"/>
              <a:gd name="connsiteX3" fmla="*/ 34744 w 1161784"/>
              <a:gd name="connsiteY3" fmla="*/ 258689 h 966643"/>
              <a:gd name="connsiteX4" fmla="*/ 789600 w 1161784"/>
              <a:gd name="connsiteY4" fmla="*/ 11039 h 966643"/>
              <a:gd name="connsiteX5" fmla="*/ 1161742 w 1161784"/>
              <a:gd name="connsiteY5" fmla="*/ 356606 h 966643"/>
              <a:gd name="connsiteX6" fmla="*/ 952192 w 1161784"/>
              <a:gd name="connsiteY6" fmla="*/ 742083 h 966643"/>
              <a:gd name="connsiteX7" fmla="*/ 880512 w 1161784"/>
              <a:gd name="connsiteY7" fmla="*/ 966643 h 966643"/>
              <a:gd name="connsiteX0" fmla="*/ 886398 w 1167670"/>
              <a:gd name="connsiteY0" fmla="*/ 967976 h 967976"/>
              <a:gd name="connsiteX1" fmla="*/ 811917 w 1167670"/>
              <a:gd name="connsiteY1" fmla="*/ 817676 h 967976"/>
              <a:gd name="connsiteX2" fmla="*/ 176796 w 1167670"/>
              <a:gd name="connsiteY2" fmla="*/ 841907 h 967976"/>
              <a:gd name="connsiteX3" fmla="*/ 40630 w 1167670"/>
              <a:gd name="connsiteY3" fmla="*/ 260022 h 967976"/>
              <a:gd name="connsiteX4" fmla="*/ 795486 w 1167670"/>
              <a:gd name="connsiteY4" fmla="*/ 12372 h 967976"/>
              <a:gd name="connsiteX5" fmla="*/ 1167628 w 1167670"/>
              <a:gd name="connsiteY5" fmla="*/ 357939 h 967976"/>
              <a:gd name="connsiteX6" fmla="*/ 958078 w 1167670"/>
              <a:gd name="connsiteY6" fmla="*/ 743416 h 967976"/>
              <a:gd name="connsiteX7" fmla="*/ 886398 w 1167670"/>
              <a:gd name="connsiteY7" fmla="*/ 967976 h 967976"/>
              <a:gd name="connsiteX0" fmla="*/ 896528 w 1177800"/>
              <a:gd name="connsiteY0" fmla="*/ 968050 h 968050"/>
              <a:gd name="connsiteX1" fmla="*/ 822047 w 1177800"/>
              <a:gd name="connsiteY1" fmla="*/ 817750 h 968050"/>
              <a:gd name="connsiteX2" fmla="*/ 151996 w 1177800"/>
              <a:gd name="connsiteY2" fmla="*/ 850484 h 968050"/>
              <a:gd name="connsiteX3" fmla="*/ 50760 w 1177800"/>
              <a:gd name="connsiteY3" fmla="*/ 260096 h 968050"/>
              <a:gd name="connsiteX4" fmla="*/ 805616 w 1177800"/>
              <a:gd name="connsiteY4" fmla="*/ 12446 h 968050"/>
              <a:gd name="connsiteX5" fmla="*/ 1177758 w 1177800"/>
              <a:gd name="connsiteY5" fmla="*/ 358013 h 968050"/>
              <a:gd name="connsiteX6" fmla="*/ 968208 w 1177800"/>
              <a:gd name="connsiteY6" fmla="*/ 743490 h 968050"/>
              <a:gd name="connsiteX7" fmla="*/ 896528 w 1177800"/>
              <a:gd name="connsiteY7" fmla="*/ 968050 h 968050"/>
              <a:gd name="connsiteX0" fmla="*/ 892346 w 1177800"/>
              <a:gd name="connsiteY0" fmla="*/ 954284 h 954284"/>
              <a:gd name="connsiteX1" fmla="*/ 822047 w 1177800"/>
              <a:gd name="connsiteY1" fmla="*/ 817750 h 954284"/>
              <a:gd name="connsiteX2" fmla="*/ 151996 w 1177800"/>
              <a:gd name="connsiteY2" fmla="*/ 850484 h 954284"/>
              <a:gd name="connsiteX3" fmla="*/ 50760 w 1177800"/>
              <a:gd name="connsiteY3" fmla="*/ 260096 h 954284"/>
              <a:gd name="connsiteX4" fmla="*/ 805616 w 1177800"/>
              <a:gd name="connsiteY4" fmla="*/ 12446 h 954284"/>
              <a:gd name="connsiteX5" fmla="*/ 1177758 w 1177800"/>
              <a:gd name="connsiteY5" fmla="*/ 358013 h 954284"/>
              <a:gd name="connsiteX6" fmla="*/ 968208 w 1177800"/>
              <a:gd name="connsiteY6" fmla="*/ 743490 h 954284"/>
              <a:gd name="connsiteX7" fmla="*/ 892346 w 1177800"/>
              <a:gd name="connsiteY7" fmla="*/ 954284 h 954284"/>
              <a:gd name="connsiteX0" fmla="*/ 892346 w 1177800"/>
              <a:gd name="connsiteY0" fmla="*/ 954284 h 954284"/>
              <a:gd name="connsiteX1" fmla="*/ 822047 w 1177800"/>
              <a:gd name="connsiteY1" fmla="*/ 817750 h 954284"/>
              <a:gd name="connsiteX2" fmla="*/ 151996 w 1177800"/>
              <a:gd name="connsiteY2" fmla="*/ 850484 h 954284"/>
              <a:gd name="connsiteX3" fmla="*/ 50760 w 1177800"/>
              <a:gd name="connsiteY3" fmla="*/ 260096 h 954284"/>
              <a:gd name="connsiteX4" fmla="*/ 805616 w 1177800"/>
              <a:gd name="connsiteY4" fmla="*/ 12446 h 954284"/>
              <a:gd name="connsiteX5" fmla="*/ 1177758 w 1177800"/>
              <a:gd name="connsiteY5" fmla="*/ 358013 h 954284"/>
              <a:gd name="connsiteX6" fmla="*/ 969087 w 1177800"/>
              <a:gd name="connsiteY6" fmla="*/ 772843 h 954284"/>
              <a:gd name="connsiteX7" fmla="*/ 892346 w 1177800"/>
              <a:gd name="connsiteY7" fmla="*/ 954284 h 954284"/>
              <a:gd name="connsiteX0" fmla="*/ 892346 w 1177800"/>
              <a:gd name="connsiteY0" fmla="*/ 954284 h 954284"/>
              <a:gd name="connsiteX1" fmla="*/ 822047 w 1177800"/>
              <a:gd name="connsiteY1" fmla="*/ 817750 h 954284"/>
              <a:gd name="connsiteX2" fmla="*/ 151996 w 1177800"/>
              <a:gd name="connsiteY2" fmla="*/ 850484 h 954284"/>
              <a:gd name="connsiteX3" fmla="*/ 50760 w 1177800"/>
              <a:gd name="connsiteY3" fmla="*/ 260096 h 954284"/>
              <a:gd name="connsiteX4" fmla="*/ 805616 w 1177800"/>
              <a:gd name="connsiteY4" fmla="*/ 12446 h 954284"/>
              <a:gd name="connsiteX5" fmla="*/ 1177758 w 1177800"/>
              <a:gd name="connsiteY5" fmla="*/ 358013 h 954284"/>
              <a:gd name="connsiteX6" fmla="*/ 969087 w 1177800"/>
              <a:gd name="connsiteY6" fmla="*/ 772843 h 954284"/>
              <a:gd name="connsiteX7" fmla="*/ 892346 w 1177800"/>
              <a:gd name="connsiteY7" fmla="*/ 954284 h 954284"/>
              <a:gd name="connsiteX0" fmla="*/ 892510 w 1177964"/>
              <a:gd name="connsiteY0" fmla="*/ 954284 h 954284"/>
              <a:gd name="connsiteX1" fmla="*/ 826798 w 1177964"/>
              <a:gd name="connsiteY1" fmla="*/ 816633 h 954284"/>
              <a:gd name="connsiteX2" fmla="*/ 152160 w 1177964"/>
              <a:gd name="connsiteY2" fmla="*/ 850484 h 954284"/>
              <a:gd name="connsiteX3" fmla="*/ 50924 w 1177964"/>
              <a:gd name="connsiteY3" fmla="*/ 260096 h 954284"/>
              <a:gd name="connsiteX4" fmla="*/ 805780 w 1177964"/>
              <a:gd name="connsiteY4" fmla="*/ 12446 h 954284"/>
              <a:gd name="connsiteX5" fmla="*/ 1177922 w 1177964"/>
              <a:gd name="connsiteY5" fmla="*/ 358013 h 954284"/>
              <a:gd name="connsiteX6" fmla="*/ 969251 w 1177964"/>
              <a:gd name="connsiteY6" fmla="*/ 772843 h 954284"/>
              <a:gd name="connsiteX7" fmla="*/ 892510 w 1177964"/>
              <a:gd name="connsiteY7" fmla="*/ 954284 h 954284"/>
              <a:gd name="connsiteX0" fmla="*/ 892510 w 1177964"/>
              <a:gd name="connsiteY0" fmla="*/ 954284 h 954284"/>
              <a:gd name="connsiteX1" fmla="*/ 826798 w 1177964"/>
              <a:gd name="connsiteY1" fmla="*/ 816633 h 954284"/>
              <a:gd name="connsiteX2" fmla="*/ 152160 w 1177964"/>
              <a:gd name="connsiteY2" fmla="*/ 850484 h 954284"/>
              <a:gd name="connsiteX3" fmla="*/ 50924 w 1177964"/>
              <a:gd name="connsiteY3" fmla="*/ 260096 h 954284"/>
              <a:gd name="connsiteX4" fmla="*/ 805780 w 1177964"/>
              <a:gd name="connsiteY4" fmla="*/ 12446 h 954284"/>
              <a:gd name="connsiteX5" fmla="*/ 1177922 w 1177964"/>
              <a:gd name="connsiteY5" fmla="*/ 358013 h 954284"/>
              <a:gd name="connsiteX6" fmla="*/ 969251 w 1177964"/>
              <a:gd name="connsiteY6" fmla="*/ 772843 h 954284"/>
              <a:gd name="connsiteX7" fmla="*/ 892510 w 1177964"/>
              <a:gd name="connsiteY7" fmla="*/ 954284 h 954284"/>
              <a:gd name="connsiteX0" fmla="*/ 892510 w 1177964"/>
              <a:gd name="connsiteY0" fmla="*/ 954284 h 954284"/>
              <a:gd name="connsiteX1" fmla="*/ 826798 w 1177964"/>
              <a:gd name="connsiteY1" fmla="*/ 816633 h 954284"/>
              <a:gd name="connsiteX2" fmla="*/ 152160 w 1177964"/>
              <a:gd name="connsiteY2" fmla="*/ 850484 h 954284"/>
              <a:gd name="connsiteX3" fmla="*/ 50924 w 1177964"/>
              <a:gd name="connsiteY3" fmla="*/ 260096 h 954284"/>
              <a:gd name="connsiteX4" fmla="*/ 805780 w 1177964"/>
              <a:gd name="connsiteY4" fmla="*/ 12446 h 954284"/>
              <a:gd name="connsiteX5" fmla="*/ 1177922 w 1177964"/>
              <a:gd name="connsiteY5" fmla="*/ 358013 h 954284"/>
              <a:gd name="connsiteX6" fmla="*/ 967539 w 1177964"/>
              <a:gd name="connsiteY6" fmla="*/ 778355 h 954284"/>
              <a:gd name="connsiteX7" fmla="*/ 892510 w 1177964"/>
              <a:gd name="connsiteY7" fmla="*/ 954284 h 954284"/>
              <a:gd name="connsiteX0" fmla="*/ 892912 w 1178366"/>
              <a:gd name="connsiteY0" fmla="*/ 954284 h 954284"/>
              <a:gd name="connsiteX1" fmla="*/ 838317 w 1178366"/>
              <a:gd name="connsiteY1" fmla="*/ 829975 h 954284"/>
              <a:gd name="connsiteX2" fmla="*/ 152562 w 1178366"/>
              <a:gd name="connsiteY2" fmla="*/ 850484 h 954284"/>
              <a:gd name="connsiteX3" fmla="*/ 51326 w 1178366"/>
              <a:gd name="connsiteY3" fmla="*/ 260096 h 954284"/>
              <a:gd name="connsiteX4" fmla="*/ 806182 w 1178366"/>
              <a:gd name="connsiteY4" fmla="*/ 12446 h 954284"/>
              <a:gd name="connsiteX5" fmla="*/ 1178324 w 1178366"/>
              <a:gd name="connsiteY5" fmla="*/ 358013 h 954284"/>
              <a:gd name="connsiteX6" fmla="*/ 967941 w 1178366"/>
              <a:gd name="connsiteY6" fmla="*/ 778355 h 954284"/>
              <a:gd name="connsiteX7" fmla="*/ 892912 w 1178366"/>
              <a:gd name="connsiteY7" fmla="*/ 954284 h 954284"/>
              <a:gd name="connsiteX0" fmla="*/ 894402 w 1179860"/>
              <a:gd name="connsiteY0" fmla="*/ 958956 h 958956"/>
              <a:gd name="connsiteX1" fmla="*/ 839807 w 1179860"/>
              <a:gd name="connsiteY1" fmla="*/ 834647 h 958956"/>
              <a:gd name="connsiteX2" fmla="*/ 154052 w 1179860"/>
              <a:gd name="connsiteY2" fmla="*/ 855156 h 958956"/>
              <a:gd name="connsiteX3" fmla="*/ 52816 w 1179860"/>
              <a:gd name="connsiteY3" fmla="*/ 264768 h 958956"/>
              <a:gd name="connsiteX4" fmla="*/ 827792 w 1179860"/>
              <a:gd name="connsiteY4" fmla="*/ 12221 h 958956"/>
              <a:gd name="connsiteX5" fmla="*/ 1179814 w 1179860"/>
              <a:gd name="connsiteY5" fmla="*/ 362685 h 958956"/>
              <a:gd name="connsiteX6" fmla="*/ 969431 w 1179860"/>
              <a:gd name="connsiteY6" fmla="*/ 783027 h 958956"/>
              <a:gd name="connsiteX7" fmla="*/ 894402 w 1179860"/>
              <a:gd name="connsiteY7" fmla="*/ 958956 h 958956"/>
              <a:gd name="connsiteX0" fmla="*/ 896504 w 1181970"/>
              <a:gd name="connsiteY0" fmla="*/ 961175 h 961175"/>
              <a:gd name="connsiteX1" fmla="*/ 841909 w 1181970"/>
              <a:gd name="connsiteY1" fmla="*/ 836866 h 961175"/>
              <a:gd name="connsiteX2" fmla="*/ 156154 w 1181970"/>
              <a:gd name="connsiteY2" fmla="*/ 857375 h 961175"/>
              <a:gd name="connsiteX3" fmla="*/ 54918 w 1181970"/>
              <a:gd name="connsiteY3" fmla="*/ 266987 h 961175"/>
              <a:gd name="connsiteX4" fmla="*/ 858275 w 1181970"/>
              <a:gd name="connsiteY4" fmla="*/ 12117 h 961175"/>
              <a:gd name="connsiteX5" fmla="*/ 1181916 w 1181970"/>
              <a:gd name="connsiteY5" fmla="*/ 364904 h 961175"/>
              <a:gd name="connsiteX6" fmla="*/ 971533 w 1181970"/>
              <a:gd name="connsiteY6" fmla="*/ 785246 h 961175"/>
              <a:gd name="connsiteX7" fmla="*/ 896504 w 1181970"/>
              <a:gd name="connsiteY7" fmla="*/ 961175 h 961175"/>
              <a:gd name="connsiteX0" fmla="*/ 897768 w 1183239"/>
              <a:gd name="connsiteY0" fmla="*/ 938948 h 938948"/>
              <a:gd name="connsiteX1" fmla="*/ 843173 w 1183239"/>
              <a:gd name="connsiteY1" fmla="*/ 814639 h 938948"/>
              <a:gd name="connsiteX2" fmla="*/ 157418 w 1183239"/>
              <a:gd name="connsiteY2" fmla="*/ 835148 h 938948"/>
              <a:gd name="connsiteX3" fmla="*/ 56182 w 1183239"/>
              <a:gd name="connsiteY3" fmla="*/ 244760 h 938948"/>
              <a:gd name="connsiteX4" fmla="*/ 876607 w 1183239"/>
              <a:gd name="connsiteY4" fmla="*/ 13246 h 938948"/>
              <a:gd name="connsiteX5" fmla="*/ 1183180 w 1183239"/>
              <a:gd name="connsiteY5" fmla="*/ 342677 h 938948"/>
              <a:gd name="connsiteX6" fmla="*/ 972797 w 1183239"/>
              <a:gd name="connsiteY6" fmla="*/ 763019 h 938948"/>
              <a:gd name="connsiteX7" fmla="*/ 897768 w 1183239"/>
              <a:gd name="connsiteY7" fmla="*/ 938948 h 938948"/>
              <a:gd name="connsiteX0" fmla="*/ 899237 w 1184717"/>
              <a:gd name="connsiteY0" fmla="*/ 958806 h 958806"/>
              <a:gd name="connsiteX1" fmla="*/ 844642 w 1184717"/>
              <a:gd name="connsiteY1" fmla="*/ 834497 h 958806"/>
              <a:gd name="connsiteX2" fmla="*/ 158887 w 1184717"/>
              <a:gd name="connsiteY2" fmla="*/ 855006 h 958806"/>
              <a:gd name="connsiteX3" fmla="*/ 57651 w 1184717"/>
              <a:gd name="connsiteY3" fmla="*/ 264618 h 958806"/>
              <a:gd name="connsiteX4" fmla="*/ 897913 w 1184717"/>
              <a:gd name="connsiteY4" fmla="*/ 12228 h 958806"/>
              <a:gd name="connsiteX5" fmla="*/ 1184649 w 1184717"/>
              <a:gd name="connsiteY5" fmla="*/ 362535 h 958806"/>
              <a:gd name="connsiteX6" fmla="*/ 974266 w 1184717"/>
              <a:gd name="connsiteY6" fmla="*/ 782877 h 958806"/>
              <a:gd name="connsiteX7" fmla="*/ 899237 w 1184717"/>
              <a:gd name="connsiteY7" fmla="*/ 958806 h 95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4717" h="958806">
                <a:moveTo>
                  <a:pt x="899237" y="958806"/>
                </a:moveTo>
                <a:cubicBezTo>
                  <a:pt x="894405" y="944889"/>
                  <a:pt x="911997" y="873046"/>
                  <a:pt x="844642" y="834497"/>
                </a:cubicBezTo>
                <a:cubicBezTo>
                  <a:pt x="772061" y="864692"/>
                  <a:pt x="290052" y="949986"/>
                  <a:pt x="158887" y="855006"/>
                </a:cubicBezTo>
                <a:cubicBezTo>
                  <a:pt x="27722" y="760026"/>
                  <a:pt x="-65520" y="405081"/>
                  <a:pt x="57651" y="264618"/>
                </a:cubicBezTo>
                <a:cubicBezTo>
                  <a:pt x="180822" y="124155"/>
                  <a:pt x="458430" y="-47589"/>
                  <a:pt x="897913" y="12228"/>
                </a:cubicBezTo>
                <a:cubicBezTo>
                  <a:pt x="1046789" y="37089"/>
                  <a:pt x="1188269" y="121743"/>
                  <a:pt x="1184649" y="362535"/>
                </a:cubicBezTo>
                <a:cubicBezTo>
                  <a:pt x="1181030" y="603327"/>
                  <a:pt x="1069516" y="742967"/>
                  <a:pt x="974266" y="782877"/>
                </a:cubicBezTo>
                <a:cubicBezTo>
                  <a:pt x="970075" y="839741"/>
                  <a:pt x="899237" y="958806"/>
                  <a:pt x="899237" y="958806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6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FCEE0-FDEC-4175-AF30-9A2138BAA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“Who is/are the antichrist(s)?”   (1</a:t>
            </a:r>
            <a:r>
              <a:rPr lang="en-US" baseline="30000" dirty="0"/>
              <a:t>st</a:t>
            </a:r>
            <a:r>
              <a:rPr lang="en-US" dirty="0"/>
              <a:t> john 2.18-27)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03EB0-F261-4FCC-B20D-57792009E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725" y="2089298"/>
            <a:ext cx="10547693" cy="369910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There are those who have abandoned the path of truth – the abandoned the Lord.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Who is/are the antichrist(s)? Those who claim that Jesus is not the Christ.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The promise for those who trust in Jesus and believe in Him is eternal life. (vs. 25)</a:t>
            </a:r>
          </a:p>
        </p:txBody>
      </p:sp>
    </p:spTree>
    <p:extLst>
      <p:ext uri="{BB962C8B-B14F-4D97-AF65-F5344CB8AC3E}">
        <p14:creationId xmlns:p14="http://schemas.microsoft.com/office/powerpoint/2010/main" val="290727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C2B0D-B3EA-4901-9B92-DB5CB0F42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“Where does Jesus say that he is God?” (John 8.48-59)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36C68-3DB0-4A16-901C-A9D869AD1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725" y="2089298"/>
            <a:ext cx="10547693" cy="359843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When Jesus speaks – we must listen. Those who listen to his words will never see death.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Claiming to know God is different from knowing and following Him – Jesus exemplified this in following his words.</a:t>
            </a:r>
          </a:p>
          <a:p>
            <a:endParaRPr lang="en-US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“Before Abraham was” (reinforcing his immortality), “I AM” (reinforcing his deity.)</a:t>
            </a:r>
          </a:p>
        </p:txBody>
      </p:sp>
    </p:spTree>
    <p:extLst>
      <p:ext uri="{BB962C8B-B14F-4D97-AF65-F5344CB8AC3E}">
        <p14:creationId xmlns:p14="http://schemas.microsoft.com/office/powerpoint/2010/main" val="232818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57E17-FB1A-4A9D-8791-041608FB2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“Did Jesus teach as if he was God?” (Luke 9.18-27)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75ACD-5523-4172-9C30-03E759A50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Peter’s confession indicates Jesus not simply a teacher or prophet.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He prophesies about his future suffering and death, but also the resurrection on the third day.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He calls all those who follow Him to die for Him and claims that if you do not heed his words, you forfeit your soul.</a:t>
            </a:r>
          </a:p>
        </p:txBody>
      </p:sp>
    </p:spTree>
    <p:extLst>
      <p:ext uri="{BB962C8B-B14F-4D97-AF65-F5344CB8AC3E}">
        <p14:creationId xmlns:p14="http://schemas.microsoft.com/office/powerpoint/2010/main" val="2896393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9C56A-D431-41CB-8554-2EC54353E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“Did Jesus prove that He was God?” (Mark 4.35-41)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1A4A2-68D1-4E69-99A5-5FDF424F2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There are plenty of charlatans who attempt to claim they are divine or have divine power.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This storm was something beyond a normal storm – it frightens even the seasoned veterans on these waters.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If someone can silence a storm with merely their words – it brings us to consider: “Who then is this, that even the wind and the sea obey him?”</a:t>
            </a:r>
          </a:p>
        </p:txBody>
      </p:sp>
    </p:spTree>
    <p:extLst>
      <p:ext uri="{BB962C8B-B14F-4D97-AF65-F5344CB8AC3E}">
        <p14:creationId xmlns:p14="http://schemas.microsoft.com/office/powerpoint/2010/main" val="417540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AAE2DA9-9BAF-4D46-BC97-20425C532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2D2C6CA-56BB-4A08-A1E2-342F83955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2A96188-384C-4341-9EEB-967A9341C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80331C3-DDF5-48A9-8947-D71EAAFFA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759171" y="-127077"/>
            <a:ext cx="6053827" cy="6948641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214933 w 12114253"/>
              <a:gd name="connsiteY9" fmla="*/ 5924178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308929 w 12114253"/>
              <a:gd name="connsiteY8" fmla="*/ 5926717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952198 w 12173707"/>
              <a:gd name="connsiteY0" fmla="*/ 0 h 6231137"/>
              <a:gd name="connsiteX1" fmla="*/ 364117 w 12173707"/>
              <a:gd name="connsiteY1" fmla="*/ 10761 h 6231137"/>
              <a:gd name="connsiteX2" fmla="*/ 59454 w 12173707"/>
              <a:gd name="connsiteY2" fmla="*/ 47942 h 6231137"/>
              <a:gd name="connsiteX3" fmla="*/ 59454 w 12173707"/>
              <a:gd name="connsiteY3" fmla="*/ 909146 h 6231137"/>
              <a:gd name="connsiteX4" fmla="*/ 64051 w 12173707"/>
              <a:gd name="connsiteY4" fmla="*/ 909146 h 6231137"/>
              <a:gd name="connsiteX5" fmla="*/ 148426 w 12173707"/>
              <a:gd name="connsiteY5" fmla="*/ 3523848 h 6231137"/>
              <a:gd name="connsiteX6" fmla="*/ 41689 w 12173707"/>
              <a:gd name="connsiteY6" fmla="*/ 5941555 h 6231137"/>
              <a:gd name="connsiteX7" fmla="*/ 2649391 w 12173707"/>
              <a:gd name="connsiteY7" fmla="*/ 5929698 h 6231137"/>
              <a:gd name="connsiteX8" fmla="*/ 4303086 w 12173707"/>
              <a:gd name="connsiteY8" fmla="*/ 5908315 h 6231137"/>
              <a:gd name="connsiteX9" fmla="*/ 5274387 w 12173707"/>
              <a:gd name="connsiteY9" fmla="*/ 5924178 h 6231137"/>
              <a:gd name="connsiteX10" fmla="*/ 5758145 w 12173707"/>
              <a:gd name="connsiteY10" fmla="*/ 6231137 h 6231137"/>
              <a:gd name="connsiteX11" fmla="*/ 6030648 w 12173707"/>
              <a:gd name="connsiteY11" fmla="*/ 5908409 h 6231137"/>
              <a:gd name="connsiteX12" fmla="*/ 9157840 w 12173707"/>
              <a:gd name="connsiteY12" fmla="*/ 5911624 h 6231137"/>
              <a:gd name="connsiteX13" fmla="*/ 10066742 w 12173707"/>
              <a:gd name="connsiteY13" fmla="*/ 5914499 h 6231137"/>
              <a:gd name="connsiteX14" fmla="*/ 10986681 w 12173707"/>
              <a:gd name="connsiteY14" fmla="*/ 5922366 h 6231137"/>
              <a:gd name="connsiteX15" fmla="*/ 12144764 w 12173707"/>
              <a:gd name="connsiteY15" fmla="*/ 5921320 h 6231137"/>
              <a:gd name="connsiteX16" fmla="*/ 12122910 w 12173707"/>
              <a:gd name="connsiteY16" fmla="*/ 2621674 h 6231137"/>
              <a:gd name="connsiteX17" fmla="*/ 12113558 w 12173707"/>
              <a:gd name="connsiteY17" fmla="*/ 176313 h 6231137"/>
              <a:gd name="connsiteX18" fmla="*/ 11348991 w 12173707"/>
              <a:gd name="connsiteY18" fmla="*/ 107615 h 6231137"/>
              <a:gd name="connsiteX19" fmla="*/ 10318767 w 12173707"/>
              <a:gd name="connsiteY19" fmla="*/ 101059 h 6231137"/>
              <a:gd name="connsiteX20" fmla="*/ 7659332 w 12173707"/>
              <a:gd name="connsiteY20" fmla="*/ 75910 h 6231137"/>
              <a:gd name="connsiteX21" fmla="*/ 1952198 w 12173707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9 w 12201124"/>
              <a:gd name="connsiteY5" fmla="*/ 3534559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8 w 12201124"/>
              <a:gd name="connsiteY5" fmla="*/ 4337852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86334 w 12207843"/>
              <a:gd name="connsiteY0" fmla="*/ 0 h 6231137"/>
              <a:gd name="connsiteX1" fmla="*/ 398253 w 12207843"/>
              <a:gd name="connsiteY1" fmla="*/ 10761 h 6231137"/>
              <a:gd name="connsiteX2" fmla="*/ 93590 w 12207843"/>
              <a:gd name="connsiteY2" fmla="*/ 47942 h 6231137"/>
              <a:gd name="connsiteX3" fmla="*/ 93590 w 12207843"/>
              <a:gd name="connsiteY3" fmla="*/ 909146 h 6231137"/>
              <a:gd name="connsiteX4" fmla="*/ 98187 w 12207843"/>
              <a:gd name="connsiteY4" fmla="*/ 909146 h 6231137"/>
              <a:gd name="connsiteX5" fmla="*/ 40067 w 12207843"/>
              <a:gd name="connsiteY5" fmla="*/ 4337852 h 6231137"/>
              <a:gd name="connsiteX6" fmla="*/ 75825 w 12207843"/>
              <a:gd name="connsiteY6" fmla="*/ 5941555 h 6231137"/>
              <a:gd name="connsiteX7" fmla="*/ 2683527 w 12207843"/>
              <a:gd name="connsiteY7" fmla="*/ 5929698 h 6231137"/>
              <a:gd name="connsiteX8" fmla="*/ 4337222 w 12207843"/>
              <a:gd name="connsiteY8" fmla="*/ 5908315 h 6231137"/>
              <a:gd name="connsiteX9" fmla="*/ 5308523 w 12207843"/>
              <a:gd name="connsiteY9" fmla="*/ 5924178 h 6231137"/>
              <a:gd name="connsiteX10" fmla="*/ 5792281 w 12207843"/>
              <a:gd name="connsiteY10" fmla="*/ 6231137 h 6231137"/>
              <a:gd name="connsiteX11" fmla="*/ 6064784 w 12207843"/>
              <a:gd name="connsiteY11" fmla="*/ 5908409 h 6231137"/>
              <a:gd name="connsiteX12" fmla="*/ 9191976 w 12207843"/>
              <a:gd name="connsiteY12" fmla="*/ 5911624 h 6231137"/>
              <a:gd name="connsiteX13" fmla="*/ 10100878 w 12207843"/>
              <a:gd name="connsiteY13" fmla="*/ 5914499 h 6231137"/>
              <a:gd name="connsiteX14" fmla="*/ 11020817 w 12207843"/>
              <a:gd name="connsiteY14" fmla="*/ 5922366 h 6231137"/>
              <a:gd name="connsiteX15" fmla="*/ 12178900 w 12207843"/>
              <a:gd name="connsiteY15" fmla="*/ 5921320 h 6231137"/>
              <a:gd name="connsiteX16" fmla="*/ 12157046 w 12207843"/>
              <a:gd name="connsiteY16" fmla="*/ 2621674 h 6231137"/>
              <a:gd name="connsiteX17" fmla="*/ 12147694 w 12207843"/>
              <a:gd name="connsiteY17" fmla="*/ 176313 h 6231137"/>
              <a:gd name="connsiteX18" fmla="*/ 11383127 w 12207843"/>
              <a:gd name="connsiteY18" fmla="*/ 107615 h 6231137"/>
              <a:gd name="connsiteX19" fmla="*/ 10352903 w 12207843"/>
              <a:gd name="connsiteY19" fmla="*/ 101059 h 6231137"/>
              <a:gd name="connsiteX20" fmla="*/ 7693468 w 12207843"/>
              <a:gd name="connsiteY20" fmla="*/ 75910 h 6231137"/>
              <a:gd name="connsiteX21" fmla="*/ 1986334 w 12207843"/>
              <a:gd name="connsiteY21" fmla="*/ 0 h 6231137"/>
              <a:gd name="connsiteX0" fmla="*/ 1973709 w 12195218"/>
              <a:gd name="connsiteY0" fmla="*/ 0 h 6231137"/>
              <a:gd name="connsiteX1" fmla="*/ 385628 w 12195218"/>
              <a:gd name="connsiteY1" fmla="*/ 10761 h 6231137"/>
              <a:gd name="connsiteX2" fmla="*/ 80965 w 12195218"/>
              <a:gd name="connsiteY2" fmla="*/ 47942 h 6231137"/>
              <a:gd name="connsiteX3" fmla="*/ 80965 w 12195218"/>
              <a:gd name="connsiteY3" fmla="*/ 909146 h 6231137"/>
              <a:gd name="connsiteX4" fmla="*/ 85562 w 12195218"/>
              <a:gd name="connsiteY4" fmla="*/ 909146 h 6231137"/>
              <a:gd name="connsiteX5" fmla="*/ 27442 w 12195218"/>
              <a:gd name="connsiteY5" fmla="*/ 4337852 h 6231137"/>
              <a:gd name="connsiteX6" fmla="*/ 63200 w 12195218"/>
              <a:gd name="connsiteY6" fmla="*/ 5941555 h 6231137"/>
              <a:gd name="connsiteX7" fmla="*/ 2670902 w 12195218"/>
              <a:gd name="connsiteY7" fmla="*/ 5929698 h 6231137"/>
              <a:gd name="connsiteX8" fmla="*/ 4324597 w 12195218"/>
              <a:gd name="connsiteY8" fmla="*/ 5908315 h 6231137"/>
              <a:gd name="connsiteX9" fmla="*/ 5295898 w 12195218"/>
              <a:gd name="connsiteY9" fmla="*/ 5924178 h 6231137"/>
              <a:gd name="connsiteX10" fmla="*/ 5779656 w 12195218"/>
              <a:gd name="connsiteY10" fmla="*/ 6231137 h 6231137"/>
              <a:gd name="connsiteX11" fmla="*/ 6052159 w 12195218"/>
              <a:gd name="connsiteY11" fmla="*/ 5908409 h 6231137"/>
              <a:gd name="connsiteX12" fmla="*/ 9179351 w 12195218"/>
              <a:gd name="connsiteY12" fmla="*/ 5911624 h 6231137"/>
              <a:gd name="connsiteX13" fmla="*/ 10088253 w 12195218"/>
              <a:gd name="connsiteY13" fmla="*/ 5914499 h 6231137"/>
              <a:gd name="connsiteX14" fmla="*/ 11008192 w 12195218"/>
              <a:gd name="connsiteY14" fmla="*/ 5922366 h 6231137"/>
              <a:gd name="connsiteX15" fmla="*/ 12166275 w 12195218"/>
              <a:gd name="connsiteY15" fmla="*/ 5921320 h 6231137"/>
              <a:gd name="connsiteX16" fmla="*/ 12144421 w 12195218"/>
              <a:gd name="connsiteY16" fmla="*/ 2621674 h 6231137"/>
              <a:gd name="connsiteX17" fmla="*/ 12135069 w 12195218"/>
              <a:gd name="connsiteY17" fmla="*/ 176313 h 6231137"/>
              <a:gd name="connsiteX18" fmla="*/ 11370502 w 12195218"/>
              <a:gd name="connsiteY18" fmla="*/ 107615 h 6231137"/>
              <a:gd name="connsiteX19" fmla="*/ 10340278 w 12195218"/>
              <a:gd name="connsiteY19" fmla="*/ 101059 h 6231137"/>
              <a:gd name="connsiteX20" fmla="*/ 7680843 w 12195218"/>
              <a:gd name="connsiteY20" fmla="*/ 75910 h 6231137"/>
              <a:gd name="connsiteX21" fmla="*/ 1973709 w 12195218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92826 w 12202482"/>
              <a:gd name="connsiteY4" fmla="*/ 909146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21578 w 12202482"/>
              <a:gd name="connsiteY4" fmla="*/ 994830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142494 w 12256747"/>
              <a:gd name="connsiteY3" fmla="*/ 909146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4594 w 12256747"/>
              <a:gd name="connsiteY4" fmla="*/ 1176912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54471 w 12275980"/>
              <a:gd name="connsiteY0" fmla="*/ 0 h 6231137"/>
              <a:gd name="connsiteX1" fmla="*/ 466390 w 12275980"/>
              <a:gd name="connsiteY1" fmla="*/ 10761 h 6231137"/>
              <a:gd name="connsiteX2" fmla="*/ 19233 w 12275980"/>
              <a:gd name="connsiteY2" fmla="*/ 26521 h 6231137"/>
              <a:gd name="connsiteX3" fmla="*/ 19232 w 12275980"/>
              <a:gd name="connsiteY3" fmla="*/ 844885 h 6231137"/>
              <a:gd name="connsiteX4" fmla="*/ 76 w 12275980"/>
              <a:gd name="connsiteY4" fmla="*/ 1369703 h 6231137"/>
              <a:gd name="connsiteX5" fmla="*/ 84455 w 12275980"/>
              <a:gd name="connsiteY5" fmla="*/ 4530644 h 6231137"/>
              <a:gd name="connsiteX6" fmla="*/ 143962 w 12275980"/>
              <a:gd name="connsiteY6" fmla="*/ 5941555 h 6231137"/>
              <a:gd name="connsiteX7" fmla="*/ 2751664 w 12275980"/>
              <a:gd name="connsiteY7" fmla="*/ 5929698 h 6231137"/>
              <a:gd name="connsiteX8" fmla="*/ 4405359 w 12275980"/>
              <a:gd name="connsiteY8" fmla="*/ 5908315 h 6231137"/>
              <a:gd name="connsiteX9" fmla="*/ 5376660 w 12275980"/>
              <a:gd name="connsiteY9" fmla="*/ 5924178 h 6231137"/>
              <a:gd name="connsiteX10" fmla="*/ 5860418 w 12275980"/>
              <a:gd name="connsiteY10" fmla="*/ 6231137 h 6231137"/>
              <a:gd name="connsiteX11" fmla="*/ 6132921 w 12275980"/>
              <a:gd name="connsiteY11" fmla="*/ 5908409 h 6231137"/>
              <a:gd name="connsiteX12" fmla="*/ 9260113 w 12275980"/>
              <a:gd name="connsiteY12" fmla="*/ 5911624 h 6231137"/>
              <a:gd name="connsiteX13" fmla="*/ 10169015 w 12275980"/>
              <a:gd name="connsiteY13" fmla="*/ 5914499 h 6231137"/>
              <a:gd name="connsiteX14" fmla="*/ 11088954 w 12275980"/>
              <a:gd name="connsiteY14" fmla="*/ 5922366 h 6231137"/>
              <a:gd name="connsiteX15" fmla="*/ 12247037 w 12275980"/>
              <a:gd name="connsiteY15" fmla="*/ 5921320 h 6231137"/>
              <a:gd name="connsiteX16" fmla="*/ 12225183 w 12275980"/>
              <a:gd name="connsiteY16" fmla="*/ 2621674 h 6231137"/>
              <a:gd name="connsiteX17" fmla="*/ 12215831 w 12275980"/>
              <a:gd name="connsiteY17" fmla="*/ 176313 h 6231137"/>
              <a:gd name="connsiteX18" fmla="*/ 11451264 w 12275980"/>
              <a:gd name="connsiteY18" fmla="*/ 107615 h 6231137"/>
              <a:gd name="connsiteX19" fmla="*/ 10421040 w 12275980"/>
              <a:gd name="connsiteY19" fmla="*/ 101059 h 6231137"/>
              <a:gd name="connsiteX20" fmla="*/ 7761605 w 12275980"/>
              <a:gd name="connsiteY20" fmla="*/ 75910 h 6231137"/>
              <a:gd name="connsiteX21" fmla="*/ 2054471 w 1227598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161182 w 12293200"/>
              <a:gd name="connsiteY6" fmla="*/ 5941555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89932 w 12293200"/>
              <a:gd name="connsiteY6" fmla="*/ 5941557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88138"/>
              <a:gd name="connsiteY0" fmla="*/ 24998 h 6256135"/>
              <a:gd name="connsiteX1" fmla="*/ 483610 w 12288138"/>
              <a:gd name="connsiteY1" fmla="*/ 35759 h 6256135"/>
              <a:gd name="connsiteX2" fmla="*/ 36453 w 12288138"/>
              <a:gd name="connsiteY2" fmla="*/ 51519 h 6256135"/>
              <a:gd name="connsiteX3" fmla="*/ 36452 w 12288138"/>
              <a:gd name="connsiteY3" fmla="*/ 869883 h 6256135"/>
              <a:gd name="connsiteX4" fmla="*/ 17296 w 12288138"/>
              <a:gd name="connsiteY4" fmla="*/ 1394701 h 6256135"/>
              <a:gd name="connsiteX5" fmla="*/ 6679 w 12288138"/>
              <a:gd name="connsiteY5" fmla="*/ 4619906 h 6256135"/>
              <a:gd name="connsiteX6" fmla="*/ 89932 w 12288138"/>
              <a:gd name="connsiteY6" fmla="*/ 5966555 h 6256135"/>
              <a:gd name="connsiteX7" fmla="*/ 2768884 w 12288138"/>
              <a:gd name="connsiteY7" fmla="*/ 5954696 h 6256135"/>
              <a:gd name="connsiteX8" fmla="*/ 4422579 w 12288138"/>
              <a:gd name="connsiteY8" fmla="*/ 5933313 h 6256135"/>
              <a:gd name="connsiteX9" fmla="*/ 5393880 w 12288138"/>
              <a:gd name="connsiteY9" fmla="*/ 5949176 h 6256135"/>
              <a:gd name="connsiteX10" fmla="*/ 5877638 w 12288138"/>
              <a:gd name="connsiteY10" fmla="*/ 6256135 h 6256135"/>
              <a:gd name="connsiteX11" fmla="*/ 6150141 w 12288138"/>
              <a:gd name="connsiteY11" fmla="*/ 5933407 h 6256135"/>
              <a:gd name="connsiteX12" fmla="*/ 9277333 w 12288138"/>
              <a:gd name="connsiteY12" fmla="*/ 5936622 h 6256135"/>
              <a:gd name="connsiteX13" fmla="*/ 10186235 w 12288138"/>
              <a:gd name="connsiteY13" fmla="*/ 5939497 h 6256135"/>
              <a:gd name="connsiteX14" fmla="*/ 11106174 w 12288138"/>
              <a:gd name="connsiteY14" fmla="*/ 5947364 h 6256135"/>
              <a:gd name="connsiteX15" fmla="*/ 12264257 w 12288138"/>
              <a:gd name="connsiteY15" fmla="*/ 5946318 h 6256135"/>
              <a:gd name="connsiteX16" fmla="*/ 12242403 w 12288138"/>
              <a:gd name="connsiteY16" fmla="*/ 2646672 h 6256135"/>
              <a:gd name="connsiteX17" fmla="*/ 12233051 w 12288138"/>
              <a:gd name="connsiteY17" fmla="*/ 201311 h 6256135"/>
              <a:gd name="connsiteX18" fmla="*/ 11729726 w 12288138"/>
              <a:gd name="connsiteY18" fmla="*/ 132612 h 6256135"/>
              <a:gd name="connsiteX19" fmla="*/ 10438260 w 12288138"/>
              <a:gd name="connsiteY19" fmla="*/ 126057 h 6256135"/>
              <a:gd name="connsiteX20" fmla="*/ 7778825 w 12288138"/>
              <a:gd name="connsiteY20" fmla="*/ 100908 h 6256135"/>
              <a:gd name="connsiteX21" fmla="*/ 2071691 w 12288138"/>
              <a:gd name="connsiteY21" fmla="*/ 24998 h 6256135"/>
              <a:gd name="connsiteX0" fmla="*/ 2071691 w 12281699"/>
              <a:gd name="connsiteY0" fmla="*/ 0 h 6231137"/>
              <a:gd name="connsiteX1" fmla="*/ 483610 w 12281699"/>
              <a:gd name="connsiteY1" fmla="*/ 10761 h 6231137"/>
              <a:gd name="connsiteX2" fmla="*/ 36453 w 12281699"/>
              <a:gd name="connsiteY2" fmla="*/ 26521 h 6231137"/>
              <a:gd name="connsiteX3" fmla="*/ 36452 w 12281699"/>
              <a:gd name="connsiteY3" fmla="*/ 844885 h 6231137"/>
              <a:gd name="connsiteX4" fmla="*/ 17296 w 12281699"/>
              <a:gd name="connsiteY4" fmla="*/ 1369703 h 6231137"/>
              <a:gd name="connsiteX5" fmla="*/ 6679 w 12281699"/>
              <a:gd name="connsiteY5" fmla="*/ 4594908 h 6231137"/>
              <a:gd name="connsiteX6" fmla="*/ 89932 w 12281699"/>
              <a:gd name="connsiteY6" fmla="*/ 5941557 h 6231137"/>
              <a:gd name="connsiteX7" fmla="*/ 2768884 w 12281699"/>
              <a:gd name="connsiteY7" fmla="*/ 5929698 h 6231137"/>
              <a:gd name="connsiteX8" fmla="*/ 4422579 w 12281699"/>
              <a:gd name="connsiteY8" fmla="*/ 5908315 h 6231137"/>
              <a:gd name="connsiteX9" fmla="*/ 5393880 w 12281699"/>
              <a:gd name="connsiteY9" fmla="*/ 5924178 h 6231137"/>
              <a:gd name="connsiteX10" fmla="*/ 5877638 w 12281699"/>
              <a:gd name="connsiteY10" fmla="*/ 6231137 h 6231137"/>
              <a:gd name="connsiteX11" fmla="*/ 6150141 w 12281699"/>
              <a:gd name="connsiteY11" fmla="*/ 5908409 h 6231137"/>
              <a:gd name="connsiteX12" fmla="*/ 9277333 w 12281699"/>
              <a:gd name="connsiteY12" fmla="*/ 5911624 h 6231137"/>
              <a:gd name="connsiteX13" fmla="*/ 10186235 w 12281699"/>
              <a:gd name="connsiteY13" fmla="*/ 5914499 h 6231137"/>
              <a:gd name="connsiteX14" fmla="*/ 11106174 w 12281699"/>
              <a:gd name="connsiteY14" fmla="*/ 5922366 h 6231137"/>
              <a:gd name="connsiteX15" fmla="*/ 12264257 w 12281699"/>
              <a:gd name="connsiteY15" fmla="*/ 5921320 h 6231137"/>
              <a:gd name="connsiteX16" fmla="*/ 12242403 w 12281699"/>
              <a:gd name="connsiteY16" fmla="*/ 2621674 h 6231137"/>
              <a:gd name="connsiteX17" fmla="*/ 12233051 w 12281699"/>
              <a:gd name="connsiteY17" fmla="*/ 176313 h 6231137"/>
              <a:gd name="connsiteX18" fmla="*/ 11729726 w 12281699"/>
              <a:gd name="connsiteY18" fmla="*/ 107614 h 6231137"/>
              <a:gd name="connsiteX19" fmla="*/ 10438260 w 12281699"/>
              <a:gd name="connsiteY19" fmla="*/ 101059 h 6231137"/>
              <a:gd name="connsiteX20" fmla="*/ 7778825 w 12281699"/>
              <a:gd name="connsiteY20" fmla="*/ 75910 h 6231137"/>
              <a:gd name="connsiteX21" fmla="*/ 2071691 w 12281699"/>
              <a:gd name="connsiteY21" fmla="*/ 0 h 6231137"/>
              <a:gd name="connsiteX0" fmla="*/ 2071691 w 12281973"/>
              <a:gd name="connsiteY0" fmla="*/ 17107 h 6248244"/>
              <a:gd name="connsiteX1" fmla="*/ 483610 w 12281973"/>
              <a:gd name="connsiteY1" fmla="*/ 27868 h 6248244"/>
              <a:gd name="connsiteX2" fmla="*/ 36453 w 12281973"/>
              <a:gd name="connsiteY2" fmla="*/ 43628 h 6248244"/>
              <a:gd name="connsiteX3" fmla="*/ 36452 w 12281973"/>
              <a:gd name="connsiteY3" fmla="*/ 861992 h 6248244"/>
              <a:gd name="connsiteX4" fmla="*/ 17296 w 12281973"/>
              <a:gd name="connsiteY4" fmla="*/ 1386810 h 6248244"/>
              <a:gd name="connsiteX5" fmla="*/ 6679 w 12281973"/>
              <a:gd name="connsiteY5" fmla="*/ 4612015 h 6248244"/>
              <a:gd name="connsiteX6" fmla="*/ 89932 w 12281973"/>
              <a:gd name="connsiteY6" fmla="*/ 5958664 h 6248244"/>
              <a:gd name="connsiteX7" fmla="*/ 2768884 w 12281973"/>
              <a:gd name="connsiteY7" fmla="*/ 5946805 h 6248244"/>
              <a:gd name="connsiteX8" fmla="*/ 4422579 w 12281973"/>
              <a:gd name="connsiteY8" fmla="*/ 5925422 h 6248244"/>
              <a:gd name="connsiteX9" fmla="*/ 5393880 w 12281973"/>
              <a:gd name="connsiteY9" fmla="*/ 5941285 h 6248244"/>
              <a:gd name="connsiteX10" fmla="*/ 5877638 w 12281973"/>
              <a:gd name="connsiteY10" fmla="*/ 6248244 h 6248244"/>
              <a:gd name="connsiteX11" fmla="*/ 6150141 w 12281973"/>
              <a:gd name="connsiteY11" fmla="*/ 5925516 h 6248244"/>
              <a:gd name="connsiteX12" fmla="*/ 9277333 w 12281973"/>
              <a:gd name="connsiteY12" fmla="*/ 5928731 h 6248244"/>
              <a:gd name="connsiteX13" fmla="*/ 10186235 w 12281973"/>
              <a:gd name="connsiteY13" fmla="*/ 5931606 h 6248244"/>
              <a:gd name="connsiteX14" fmla="*/ 11106174 w 12281973"/>
              <a:gd name="connsiteY14" fmla="*/ 5939473 h 6248244"/>
              <a:gd name="connsiteX15" fmla="*/ 12264257 w 12281973"/>
              <a:gd name="connsiteY15" fmla="*/ 5938427 h 6248244"/>
              <a:gd name="connsiteX16" fmla="*/ 12242403 w 12281973"/>
              <a:gd name="connsiteY16" fmla="*/ 2638781 h 6248244"/>
              <a:gd name="connsiteX17" fmla="*/ 12233051 w 12281973"/>
              <a:gd name="connsiteY17" fmla="*/ 193420 h 6248244"/>
              <a:gd name="connsiteX18" fmla="*/ 11824723 w 12281973"/>
              <a:gd name="connsiteY18" fmla="*/ 146142 h 6248244"/>
              <a:gd name="connsiteX19" fmla="*/ 10438260 w 12281973"/>
              <a:gd name="connsiteY19" fmla="*/ 118166 h 6248244"/>
              <a:gd name="connsiteX20" fmla="*/ 7778825 w 12281973"/>
              <a:gd name="connsiteY20" fmla="*/ 93017 h 6248244"/>
              <a:gd name="connsiteX21" fmla="*/ 2071691 w 12281973"/>
              <a:gd name="connsiteY21" fmla="*/ 17107 h 6248244"/>
              <a:gd name="connsiteX0" fmla="*/ 2071691 w 12281973"/>
              <a:gd name="connsiteY0" fmla="*/ 19214 h 6250351"/>
              <a:gd name="connsiteX1" fmla="*/ 483610 w 12281973"/>
              <a:gd name="connsiteY1" fmla="*/ 29975 h 6250351"/>
              <a:gd name="connsiteX2" fmla="*/ 36453 w 12281973"/>
              <a:gd name="connsiteY2" fmla="*/ 45735 h 6250351"/>
              <a:gd name="connsiteX3" fmla="*/ 36452 w 12281973"/>
              <a:gd name="connsiteY3" fmla="*/ 864099 h 6250351"/>
              <a:gd name="connsiteX4" fmla="*/ 17296 w 12281973"/>
              <a:gd name="connsiteY4" fmla="*/ 1388917 h 6250351"/>
              <a:gd name="connsiteX5" fmla="*/ 6679 w 12281973"/>
              <a:gd name="connsiteY5" fmla="*/ 4614122 h 6250351"/>
              <a:gd name="connsiteX6" fmla="*/ 89932 w 12281973"/>
              <a:gd name="connsiteY6" fmla="*/ 5960771 h 6250351"/>
              <a:gd name="connsiteX7" fmla="*/ 2768884 w 12281973"/>
              <a:gd name="connsiteY7" fmla="*/ 5948912 h 6250351"/>
              <a:gd name="connsiteX8" fmla="*/ 4422579 w 12281973"/>
              <a:gd name="connsiteY8" fmla="*/ 5927529 h 6250351"/>
              <a:gd name="connsiteX9" fmla="*/ 5393880 w 12281973"/>
              <a:gd name="connsiteY9" fmla="*/ 5943392 h 6250351"/>
              <a:gd name="connsiteX10" fmla="*/ 5877638 w 12281973"/>
              <a:gd name="connsiteY10" fmla="*/ 6250351 h 6250351"/>
              <a:gd name="connsiteX11" fmla="*/ 6150141 w 12281973"/>
              <a:gd name="connsiteY11" fmla="*/ 5927623 h 6250351"/>
              <a:gd name="connsiteX12" fmla="*/ 9277333 w 12281973"/>
              <a:gd name="connsiteY12" fmla="*/ 5930838 h 6250351"/>
              <a:gd name="connsiteX13" fmla="*/ 10186235 w 12281973"/>
              <a:gd name="connsiteY13" fmla="*/ 5933713 h 6250351"/>
              <a:gd name="connsiteX14" fmla="*/ 11106174 w 12281973"/>
              <a:gd name="connsiteY14" fmla="*/ 5941580 h 6250351"/>
              <a:gd name="connsiteX15" fmla="*/ 12264257 w 12281973"/>
              <a:gd name="connsiteY15" fmla="*/ 5940534 h 6250351"/>
              <a:gd name="connsiteX16" fmla="*/ 12242403 w 12281973"/>
              <a:gd name="connsiteY16" fmla="*/ 2640888 h 6250351"/>
              <a:gd name="connsiteX17" fmla="*/ 12233051 w 12281973"/>
              <a:gd name="connsiteY17" fmla="*/ 195527 h 6250351"/>
              <a:gd name="connsiteX18" fmla="*/ 11824723 w 12281973"/>
              <a:gd name="connsiteY18" fmla="*/ 148249 h 6250351"/>
              <a:gd name="connsiteX19" fmla="*/ 10295765 w 12281973"/>
              <a:gd name="connsiteY19" fmla="*/ 141693 h 6250351"/>
              <a:gd name="connsiteX20" fmla="*/ 7778825 w 12281973"/>
              <a:gd name="connsiteY20" fmla="*/ 95124 h 6250351"/>
              <a:gd name="connsiteX21" fmla="*/ 2071691 w 12281973"/>
              <a:gd name="connsiteY21" fmla="*/ 19214 h 6250351"/>
              <a:gd name="connsiteX0" fmla="*/ 2071691 w 12322325"/>
              <a:gd name="connsiteY0" fmla="*/ 0 h 6231137"/>
              <a:gd name="connsiteX1" fmla="*/ 483610 w 12322325"/>
              <a:gd name="connsiteY1" fmla="*/ 10761 h 6231137"/>
              <a:gd name="connsiteX2" fmla="*/ 36453 w 12322325"/>
              <a:gd name="connsiteY2" fmla="*/ 26521 h 6231137"/>
              <a:gd name="connsiteX3" fmla="*/ 36452 w 12322325"/>
              <a:gd name="connsiteY3" fmla="*/ 844885 h 6231137"/>
              <a:gd name="connsiteX4" fmla="*/ 17296 w 12322325"/>
              <a:gd name="connsiteY4" fmla="*/ 1369703 h 6231137"/>
              <a:gd name="connsiteX5" fmla="*/ 6679 w 12322325"/>
              <a:gd name="connsiteY5" fmla="*/ 4594908 h 6231137"/>
              <a:gd name="connsiteX6" fmla="*/ 89932 w 12322325"/>
              <a:gd name="connsiteY6" fmla="*/ 5941557 h 6231137"/>
              <a:gd name="connsiteX7" fmla="*/ 2768884 w 12322325"/>
              <a:gd name="connsiteY7" fmla="*/ 5929698 h 6231137"/>
              <a:gd name="connsiteX8" fmla="*/ 4422579 w 12322325"/>
              <a:gd name="connsiteY8" fmla="*/ 5908315 h 6231137"/>
              <a:gd name="connsiteX9" fmla="*/ 5393880 w 12322325"/>
              <a:gd name="connsiteY9" fmla="*/ 5924178 h 6231137"/>
              <a:gd name="connsiteX10" fmla="*/ 5877638 w 12322325"/>
              <a:gd name="connsiteY10" fmla="*/ 6231137 h 6231137"/>
              <a:gd name="connsiteX11" fmla="*/ 6150141 w 12322325"/>
              <a:gd name="connsiteY11" fmla="*/ 5908409 h 6231137"/>
              <a:gd name="connsiteX12" fmla="*/ 9277333 w 12322325"/>
              <a:gd name="connsiteY12" fmla="*/ 5911624 h 6231137"/>
              <a:gd name="connsiteX13" fmla="*/ 10186235 w 12322325"/>
              <a:gd name="connsiteY13" fmla="*/ 5914499 h 6231137"/>
              <a:gd name="connsiteX14" fmla="*/ 11106174 w 12322325"/>
              <a:gd name="connsiteY14" fmla="*/ 5922366 h 6231137"/>
              <a:gd name="connsiteX15" fmla="*/ 12264257 w 12322325"/>
              <a:gd name="connsiteY15" fmla="*/ 5921320 h 6231137"/>
              <a:gd name="connsiteX16" fmla="*/ 12242403 w 12322325"/>
              <a:gd name="connsiteY16" fmla="*/ 2621674 h 6231137"/>
              <a:gd name="connsiteX17" fmla="*/ 12233051 w 12322325"/>
              <a:gd name="connsiteY17" fmla="*/ 176313 h 6231137"/>
              <a:gd name="connsiteX18" fmla="*/ 11824723 w 12322325"/>
              <a:gd name="connsiteY18" fmla="*/ 129035 h 6231137"/>
              <a:gd name="connsiteX19" fmla="*/ 10295765 w 12322325"/>
              <a:gd name="connsiteY19" fmla="*/ 122479 h 6231137"/>
              <a:gd name="connsiteX20" fmla="*/ 7778825 w 12322325"/>
              <a:gd name="connsiteY20" fmla="*/ 75910 h 6231137"/>
              <a:gd name="connsiteX21" fmla="*/ 2071691 w 12322325"/>
              <a:gd name="connsiteY21" fmla="*/ 0 h 6231137"/>
              <a:gd name="connsiteX0" fmla="*/ 2071691 w 12275492"/>
              <a:gd name="connsiteY0" fmla="*/ 0 h 6231137"/>
              <a:gd name="connsiteX1" fmla="*/ 483610 w 12275492"/>
              <a:gd name="connsiteY1" fmla="*/ 10761 h 6231137"/>
              <a:gd name="connsiteX2" fmla="*/ 36453 w 12275492"/>
              <a:gd name="connsiteY2" fmla="*/ 26521 h 6231137"/>
              <a:gd name="connsiteX3" fmla="*/ 36452 w 12275492"/>
              <a:gd name="connsiteY3" fmla="*/ 844885 h 6231137"/>
              <a:gd name="connsiteX4" fmla="*/ 17296 w 12275492"/>
              <a:gd name="connsiteY4" fmla="*/ 1369703 h 6231137"/>
              <a:gd name="connsiteX5" fmla="*/ 6679 w 12275492"/>
              <a:gd name="connsiteY5" fmla="*/ 4594908 h 6231137"/>
              <a:gd name="connsiteX6" fmla="*/ 89932 w 12275492"/>
              <a:gd name="connsiteY6" fmla="*/ 5941557 h 6231137"/>
              <a:gd name="connsiteX7" fmla="*/ 2768884 w 12275492"/>
              <a:gd name="connsiteY7" fmla="*/ 5929698 h 6231137"/>
              <a:gd name="connsiteX8" fmla="*/ 4422579 w 12275492"/>
              <a:gd name="connsiteY8" fmla="*/ 5908315 h 6231137"/>
              <a:gd name="connsiteX9" fmla="*/ 5393880 w 12275492"/>
              <a:gd name="connsiteY9" fmla="*/ 5924178 h 6231137"/>
              <a:gd name="connsiteX10" fmla="*/ 5877638 w 12275492"/>
              <a:gd name="connsiteY10" fmla="*/ 6231137 h 6231137"/>
              <a:gd name="connsiteX11" fmla="*/ 6150141 w 12275492"/>
              <a:gd name="connsiteY11" fmla="*/ 5908409 h 6231137"/>
              <a:gd name="connsiteX12" fmla="*/ 9277333 w 12275492"/>
              <a:gd name="connsiteY12" fmla="*/ 5911624 h 6231137"/>
              <a:gd name="connsiteX13" fmla="*/ 10186235 w 12275492"/>
              <a:gd name="connsiteY13" fmla="*/ 5914499 h 6231137"/>
              <a:gd name="connsiteX14" fmla="*/ 11106174 w 12275492"/>
              <a:gd name="connsiteY14" fmla="*/ 5922366 h 6231137"/>
              <a:gd name="connsiteX15" fmla="*/ 12264257 w 12275492"/>
              <a:gd name="connsiteY15" fmla="*/ 5921320 h 6231137"/>
              <a:gd name="connsiteX16" fmla="*/ 12242403 w 12275492"/>
              <a:gd name="connsiteY16" fmla="*/ 2621674 h 6231137"/>
              <a:gd name="connsiteX17" fmla="*/ 12233051 w 12275492"/>
              <a:gd name="connsiteY17" fmla="*/ 176313 h 6231137"/>
              <a:gd name="connsiteX18" fmla="*/ 11824723 w 12275492"/>
              <a:gd name="connsiteY18" fmla="*/ 129035 h 6231137"/>
              <a:gd name="connsiteX19" fmla="*/ 10295765 w 12275492"/>
              <a:gd name="connsiteY19" fmla="*/ 122479 h 6231137"/>
              <a:gd name="connsiteX20" fmla="*/ 7778825 w 12275492"/>
              <a:gd name="connsiteY20" fmla="*/ 75910 h 6231137"/>
              <a:gd name="connsiteX21" fmla="*/ 2071691 w 12275492"/>
              <a:gd name="connsiteY21" fmla="*/ 0 h 6231137"/>
              <a:gd name="connsiteX0" fmla="*/ 2071691 w 12313887"/>
              <a:gd name="connsiteY0" fmla="*/ 20004 h 6251141"/>
              <a:gd name="connsiteX1" fmla="*/ 483610 w 12313887"/>
              <a:gd name="connsiteY1" fmla="*/ 30765 h 6251141"/>
              <a:gd name="connsiteX2" fmla="*/ 36453 w 12313887"/>
              <a:gd name="connsiteY2" fmla="*/ 46525 h 6251141"/>
              <a:gd name="connsiteX3" fmla="*/ 36452 w 12313887"/>
              <a:gd name="connsiteY3" fmla="*/ 864889 h 6251141"/>
              <a:gd name="connsiteX4" fmla="*/ 17296 w 12313887"/>
              <a:gd name="connsiteY4" fmla="*/ 1389707 h 6251141"/>
              <a:gd name="connsiteX5" fmla="*/ 6679 w 12313887"/>
              <a:gd name="connsiteY5" fmla="*/ 4614912 h 6251141"/>
              <a:gd name="connsiteX6" fmla="*/ 89932 w 12313887"/>
              <a:gd name="connsiteY6" fmla="*/ 5961561 h 6251141"/>
              <a:gd name="connsiteX7" fmla="*/ 2768884 w 12313887"/>
              <a:gd name="connsiteY7" fmla="*/ 5949702 h 6251141"/>
              <a:gd name="connsiteX8" fmla="*/ 4422579 w 12313887"/>
              <a:gd name="connsiteY8" fmla="*/ 5928319 h 6251141"/>
              <a:gd name="connsiteX9" fmla="*/ 5393880 w 12313887"/>
              <a:gd name="connsiteY9" fmla="*/ 5944182 h 6251141"/>
              <a:gd name="connsiteX10" fmla="*/ 5877638 w 12313887"/>
              <a:gd name="connsiteY10" fmla="*/ 6251141 h 6251141"/>
              <a:gd name="connsiteX11" fmla="*/ 6150141 w 12313887"/>
              <a:gd name="connsiteY11" fmla="*/ 5928413 h 6251141"/>
              <a:gd name="connsiteX12" fmla="*/ 9277333 w 12313887"/>
              <a:gd name="connsiteY12" fmla="*/ 5931628 h 6251141"/>
              <a:gd name="connsiteX13" fmla="*/ 10186235 w 12313887"/>
              <a:gd name="connsiteY13" fmla="*/ 5934503 h 6251141"/>
              <a:gd name="connsiteX14" fmla="*/ 11106174 w 12313887"/>
              <a:gd name="connsiteY14" fmla="*/ 5942370 h 6251141"/>
              <a:gd name="connsiteX15" fmla="*/ 12264257 w 12313887"/>
              <a:gd name="connsiteY15" fmla="*/ 5941324 h 6251141"/>
              <a:gd name="connsiteX16" fmla="*/ 12289901 w 12313887"/>
              <a:gd name="connsiteY16" fmla="*/ 2652389 h 6251141"/>
              <a:gd name="connsiteX17" fmla="*/ 12233051 w 12313887"/>
              <a:gd name="connsiteY17" fmla="*/ 196317 h 6251141"/>
              <a:gd name="connsiteX18" fmla="*/ 11824723 w 12313887"/>
              <a:gd name="connsiteY18" fmla="*/ 149039 h 6251141"/>
              <a:gd name="connsiteX19" fmla="*/ 10295765 w 12313887"/>
              <a:gd name="connsiteY19" fmla="*/ 142483 h 6251141"/>
              <a:gd name="connsiteX20" fmla="*/ 7778825 w 12313887"/>
              <a:gd name="connsiteY20" fmla="*/ 95914 h 6251141"/>
              <a:gd name="connsiteX21" fmla="*/ 2071691 w 12313887"/>
              <a:gd name="connsiteY21" fmla="*/ 20004 h 6251141"/>
              <a:gd name="connsiteX0" fmla="*/ 2071691 w 12332516"/>
              <a:gd name="connsiteY0" fmla="*/ 20004 h 6251141"/>
              <a:gd name="connsiteX1" fmla="*/ 483610 w 12332516"/>
              <a:gd name="connsiteY1" fmla="*/ 30765 h 6251141"/>
              <a:gd name="connsiteX2" fmla="*/ 36453 w 12332516"/>
              <a:gd name="connsiteY2" fmla="*/ 46525 h 6251141"/>
              <a:gd name="connsiteX3" fmla="*/ 36452 w 12332516"/>
              <a:gd name="connsiteY3" fmla="*/ 864889 h 6251141"/>
              <a:gd name="connsiteX4" fmla="*/ 17296 w 12332516"/>
              <a:gd name="connsiteY4" fmla="*/ 1389707 h 6251141"/>
              <a:gd name="connsiteX5" fmla="*/ 6679 w 12332516"/>
              <a:gd name="connsiteY5" fmla="*/ 4614912 h 6251141"/>
              <a:gd name="connsiteX6" fmla="*/ 89932 w 12332516"/>
              <a:gd name="connsiteY6" fmla="*/ 5961561 h 6251141"/>
              <a:gd name="connsiteX7" fmla="*/ 2768884 w 12332516"/>
              <a:gd name="connsiteY7" fmla="*/ 5949702 h 6251141"/>
              <a:gd name="connsiteX8" fmla="*/ 4422579 w 12332516"/>
              <a:gd name="connsiteY8" fmla="*/ 5928319 h 6251141"/>
              <a:gd name="connsiteX9" fmla="*/ 5393880 w 12332516"/>
              <a:gd name="connsiteY9" fmla="*/ 5944182 h 6251141"/>
              <a:gd name="connsiteX10" fmla="*/ 5877638 w 12332516"/>
              <a:gd name="connsiteY10" fmla="*/ 6251141 h 6251141"/>
              <a:gd name="connsiteX11" fmla="*/ 6150141 w 12332516"/>
              <a:gd name="connsiteY11" fmla="*/ 5928413 h 6251141"/>
              <a:gd name="connsiteX12" fmla="*/ 9277333 w 12332516"/>
              <a:gd name="connsiteY12" fmla="*/ 5931628 h 6251141"/>
              <a:gd name="connsiteX13" fmla="*/ 10186235 w 12332516"/>
              <a:gd name="connsiteY13" fmla="*/ 5934503 h 6251141"/>
              <a:gd name="connsiteX14" fmla="*/ 11106174 w 12332516"/>
              <a:gd name="connsiteY14" fmla="*/ 5942370 h 6251141"/>
              <a:gd name="connsiteX15" fmla="*/ 12264257 w 12332516"/>
              <a:gd name="connsiteY15" fmla="*/ 5941324 h 6251141"/>
              <a:gd name="connsiteX16" fmla="*/ 12289901 w 12332516"/>
              <a:gd name="connsiteY16" fmla="*/ 2652389 h 6251141"/>
              <a:gd name="connsiteX17" fmla="*/ 12280552 w 12332516"/>
              <a:gd name="connsiteY17" fmla="*/ 196317 h 6251141"/>
              <a:gd name="connsiteX18" fmla="*/ 11824723 w 12332516"/>
              <a:gd name="connsiteY18" fmla="*/ 149039 h 6251141"/>
              <a:gd name="connsiteX19" fmla="*/ 10295765 w 12332516"/>
              <a:gd name="connsiteY19" fmla="*/ 142483 h 6251141"/>
              <a:gd name="connsiteX20" fmla="*/ 7778825 w 12332516"/>
              <a:gd name="connsiteY20" fmla="*/ 95914 h 6251141"/>
              <a:gd name="connsiteX21" fmla="*/ 2071691 w 12332516"/>
              <a:gd name="connsiteY21" fmla="*/ 20004 h 6251141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2652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578608 w 12322347"/>
              <a:gd name="connsiteY1" fmla="*/ 42448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261685 w 12322347"/>
              <a:gd name="connsiteY0" fmla="*/ 10365 h 6188689"/>
              <a:gd name="connsiteX1" fmla="*/ 578608 w 12322347"/>
              <a:gd name="connsiteY1" fmla="*/ 0 h 6188689"/>
              <a:gd name="connsiteX2" fmla="*/ 36453 w 12322347"/>
              <a:gd name="connsiteY2" fmla="*/ 26323 h 6188689"/>
              <a:gd name="connsiteX3" fmla="*/ 36452 w 12322347"/>
              <a:gd name="connsiteY3" fmla="*/ 802437 h 6188689"/>
              <a:gd name="connsiteX4" fmla="*/ 17296 w 12322347"/>
              <a:gd name="connsiteY4" fmla="*/ 1327255 h 6188689"/>
              <a:gd name="connsiteX5" fmla="*/ 6679 w 12322347"/>
              <a:gd name="connsiteY5" fmla="*/ 4552460 h 6188689"/>
              <a:gd name="connsiteX6" fmla="*/ 89932 w 12322347"/>
              <a:gd name="connsiteY6" fmla="*/ 5899109 h 6188689"/>
              <a:gd name="connsiteX7" fmla="*/ 2768884 w 12322347"/>
              <a:gd name="connsiteY7" fmla="*/ 5887250 h 6188689"/>
              <a:gd name="connsiteX8" fmla="*/ 4422579 w 12322347"/>
              <a:gd name="connsiteY8" fmla="*/ 5865867 h 6188689"/>
              <a:gd name="connsiteX9" fmla="*/ 5393880 w 12322347"/>
              <a:gd name="connsiteY9" fmla="*/ 5881730 h 6188689"/>
              <a:gd name="connsiteX10" fmla="*/ 5877638 w 12322347"/>
              <a:gd name="connsiteY10" fmla="*/ 6188689 h 6188689"/>
              <a:gd name="connsiteX11" fmla="*/ 6150141 w 12322347"/>
              <a:gd name="connsiteY11" fmla="*/ 5865961 h 6188689"/>
              <a:gd name="connsiteX12" fmla="*/ 9277333 w 12322347"/>
              <a:gd name="connsiteY12" fmla="*/ 5869176 h 6188689"/>
              <a:gd name="connsiteX13" fmla="*/ 10186235 w 12322347"/>
              <a:gd name="connsiteY13" fmla="*/ 5872051 h 6188689"/>
              <a:gd name="connsiteX14" fmla="*/ 11106174 w 12322347"/>
              <a:gd name="connsiteY14" fmla="*/ 5879918 h 6188689"/>
              <a:gd name="connsiteX15" fmla="*/ 12264257 w 12322347"/>
              <a:gd name="connsiteY15" fmla="*/ 5878872 h 6188689"/>
              <a:gd name="connsiteX16" fmla="*/ 12289901 w 12322347"/>
              <a:gd name="connsiteY16" fmla="*/ 2589937 h 6188689"/>
              <a:gd name="connsiteX17" fmla="*/ 12280552 w 12322347"/>
              <a:gd name="connsiteY17" fmla="*/ 133865 h 6188689"/>
              <a:gd name="connsiteX18" fmla="*/ 11824723 w 12322347"/>
              <a:gd name="connsiteY18" fmla="*/ 86587 h 6188689"/>
              <a:gd name="connsiteX19" fmla="*/ 10295765 w 12322347"/>
              <a:gd name="connsiteY19" fmla="*/ 80031 h 6188689"/>
              <a:gd name="connsiteX20" fmla="*/ 7778825 w 12322347"/>
              <a:gd name="connsiteY20" fmla="*/ 33462 h 6188689"/>
              <a:gd name="connsiteX21" fmla="*/ 2261685 w 12322347"/>
              <a:gd name="connsiteY21" fmla="*/ 10365 h 6188689"/>
              <a:gd name="connsiteX0" fmla="*/ 2261685 w 12322347"/>
              <a:gd name="connsiteY0" fmla="*/ 0 h 6178324"/>
              <a:gd name="connsiteX1" fmla="*/ 816102 w 12322347"/>
              <a:gd name="connsiteY1" fmla="*/ 10760 h 6178324"/>
              <a:gd name="connsiteX2" fmla="*/ 36453 w 12322347"/>
              <a:gd name="connsiteY2" fmla="*/ 15958 h 6178324"/>
              <a:gd name="connsiteX3" fmla="*/ 36452 w 12322347"/>
              <a:gd name="connsiteY3" fmla="*/ 792072 h 6178324"/>
              <a:gd name="connsiteX4" fmla="*/ 17296 w 12322347"/>
              <a:gd name="connsiteY4" fmla="*/ 1316890 h 6178324"/>
              <a:gd name="connsiteX5" fmla="*/ 6679 w 12322347"/>
              <a:gd name="connsiteY5" fmla="*/ 4542095 h 6178324"/>
              <a:gd name="connsiteX6" fmla="*/ 89932 w 12322347"/>
              <a:gd name="connsiteY6" fmla="*/ 5888744 h 6178324"/>
              <a:gd name="connsiteX7" fmla="*/ 2768884 w 12322347"/>
              <a:gd name="connsiteY7" fmla="*/ 5876885 h 6178324"/>
              <a:gd name="connsiteX8" fmla="*/ 4422579 w 12322347"/>
              <a:gd name="connsiteY8" fmla="*/ 5855502 h 6178324"/>
              <a:gd name="connsiteX9" fmla="*/ 5393880 w 12322347"/>
              <a:gd name="connsiteY9" fmla="*/ 5871365 h 6178324"/>
              <a:gd name="connsiteX10" fmla="*/ 5877638 w 12322347"/>
              <a:gd name="connsiteY10" fmla="*/ 6178324 h 6178324"/>
              <a:gd name="connsiteX11" fmla="*/ 6150141 w 12322347"/>
              <a:gd name="connsiteY11" fmla="*/ 5855596 h 6178324"/>
              <a:gd name="connsiteX12" fmla="*/ 9277333 w 12322347"/>
              <a:gd name="connsiteY12" fmla="*/ 5858811 h 6178324"/>
              <a:gd name="connsiteX13" fmla="*/ 10186235 w 12322347"/>
              <a:gd name="connsiteY13" fmla="*/ 5861686 h 6178324"/>
              <a:gd name="connsiteX14" fmla="*/ 11106174 w 12322347"/>
              <a:gd name="connsiteY14" fmla="*/ 5869553 h 6178324"/>
              <a:gd name="connsiteX15" fmla="*/ 12264257 w 12322347"/>
              <a:gd name="connsiteY15" fmla="*/ 5868507 h 6178324"/>
              <a:gd name="connsiteX16" fmla="*/ 12289901 w 12322347"/>
              <a:gd name="connsiteY16" fmla="*/ 2579572 h 6178324"/>
              <a:gd name="connsiteX17" fmla="*/ 12280552 w 12322347"/>
              <a:gd name="connsiteY17" fmla="*/ 123500 h 6178324"/>
              <a:gd name="connsiteX18" fmla="*/ 11824723 w 12322347"/>
              <a:gd name="connsiteY18" fmla="*/ 76222 h 6178324"/>
              <a:gd name="connsiteX19" fmla="*/ 10295765 w 12322347"/>
              <a:gd name="connsiteY19" fmla="*/ 69666 h 6178324"/>
              <a:gd name="connsiteX20" fmla="*/ 7778825 w 12322347"/>
              <a:gd name="connsiteY20" fmla="*/ 23097 h 6178324"/>
              <a:gd name="connsiteX21" fmla="*/ 2261685 w 12322347"/>
              <a:gd name="connsiteY21" fmla="*/ 0 h 6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322347" h="6178324">
                <a:moveTo>
                  <a:pt x="2261685" y="0"/>
                </a:moveTo>
                <a:lnTo>
                  <a:pt x="816102" y="10760"/>
                </a:lnTo>
                <a:lnTo>
                  <a:pt x="36453" y="15958"/>
                </a:lnTo>
                <a:cubicBezTo>
                  <a:pt x="36453" y="288746"/>
                  <a:pt x="36452" y="519284"/>
                  <a:pt x="36452" y="792072"/>
                </a:cubicBezTo>
                <a:cubicBezTo>
                  <a:pt x="37984" y="902748"/>
                  <a:pt x="15764" y="1206214"/>
                  <a:pt x="17296" y="1316890"/>
                </a:cubicBezTo>
                <a:cubicBezTo>
                  <a:pt x="32125" y="1752674"/>
                  <a:pt x="-17301" y="3705146"/>
                  <a:pt x="6679" y="4542095"/>
                </a:cubicBezTo>
                <a:cubicBezTo>
                  <a:pt x="46570" y="5225386"/>
                  <a:pt x="-51265" y="5916324"/>
                  <a:pt x="89932" y="5888744"/>
                </a:cubicBezTo>
                <a:cubicBezTo>
                  <a:pt x="879263" y="5903089"/>
                  <a:pt x="1955065" y="5877266"/>
                  <a:pt x="2768884" y="5876885"/>
                </a:cubicBezTo>
                <a:lnTo>
                  <a:pt x="4422579" y="5855502"/>
                </a:lnTo>
                <a:lnTo>
                  <a:pt x="5393880" y="5871365"/>
                </a:lnTo>
                <a:cubicBezTo>
                  <a:pt x="5664089" y="6007274"/>
                  <a:pt x="5704024" y="6065354"/>
                  <a:pt x="5877638" y="6178324"/>
                </a:cubicBezTo>
                <a:cubicBezTo>
                  <a:pt x="5954187" y="6102215"/>
                  <a:pt x="6049125" y="5996227"/>
                  <a:pt x="6150141" y="5855596"/>
                </a:cubicBezTo>
                <a:cubicBezTo>
                  <a:pt x="6237130" y="5852856"/>
                  <a:pt x="8916121" y="5865726"/>
                  <a:pt x="9277333" y="5858811"/>
                </a:cubicBezTo>
                <a:lnTo>
                  <a:pt x="10186235" y="5861686"/>
                </a:lnTo>
                <a:lnTo>
                  <a:pt x="11106174" y="5869553"/>
                </a:lnTo>
                <a:cubicBezTo>
                  <a:pt x="11463837" y="5859889"/>
                  <a:pt x="12237326" y="5912260"/>
                  <a:pt x="12264257" y="5868507"/>
                </a:cubicBezTo>
                <a:cubicBezTo>
                  <a:pt x="12302700" y="5662987"/>
                  <a:pt x="12276557" y="4364873"/>
                  <a:pt x="12289901" y="2579572"/>
                </a:cubicBezTo>
                <a:cubicBezTo>
                  <a:pt x="12338262" y="1498304"/>
                  <a:pt x="12330432" y="544926"/>
                  <a:pt x="12280552" y="123500"/>
                </a:cubicBezTo>
                <a:cubicBezTo>
                  <a:pt x="12274271" y="70433"/>
                  <a:pt x="12155521" y="85194"/>
                  <a:pt x="11824723" y="76222"/>
                </a:cubicBezTo>
                <a:cubicBezTo>
                  <a:pt x="11493925" y="67250"/>
                  <a:pt x="10495817" y="85585"/>
                  <a:pt x="10295765" y="69666"/>
                </a:cubicBezTo>
                <a:lnTo>
                  <a:pt x="7778825" y="23097"/>
                </a:lnTo>
                <a:lnTo>
                  <a:pt x="2261685" y="0"/>
                </a:ln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1BB23-976A-4ED7-85AE-AEFAC88207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168" y="360382"/>
            <a:ext cx="6307558" cy="5984696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800" b="0" dirty="0"/>
              <a:t>“I am trying here to prevent anyone saying the really foolish thing that people often say about Him: I’m ready to accept Jesus as a great moral teacher, but I don’t accept his claim to be God. That is the one thing we must not say. A man who was merely a man and said the sort of things Jesus said </a:t>
            </a:r>
            <a:r>
              <a:rPr lang="en-US" sz="2800" b="0" u="sng" dirty="0"/>
              <a:t>would not be a great moral teacher.</a:t>
            </a:r>
            <a:r>
              <a:rPr lang="en-US" sz="2800" b="0" dirty="0"/>
              <a:t> He would either be a lunatic — on the level with the man who says he is a poached egg — or else he would be the Devil of Hell. You must make your choice. </a:t>
            </a:r>
            <a:r>
              <a:rPr lang="en-US" sz="2800" b="0" u="sng" dirty="0"/>
              <a:t>Either this man was, and is, the Son of God, or else a madman or something worse.</a:t>
            </a:r>
            <a:r>
              <a:rPr lang="en-US" sz="2800" b="0" dirty="0"/>
              <a:t> You can shut him up for a fool, you can spit at him and kill him as a demon or </a:t>
            </a:r>
            <a:r>
              <a:rPr lang="en-US" sz="2800" b="0" u="sng" dirty="0"/>
              <a:t>you can fall at his feet and call him Lord and God, but let us not come with any patronizing nonsense about his being a great human teacher. He has not left that open to us. He did not intend to</a:t>
            </a:r>
            <a:r>
              <a:rPr lang="en-US" sz="2800" b="0" dirty="0"/>
              <a:t>.”</a:t>
            </a:r>
          </a:p>
          <a:p>
            <a:pPr algn="ctr"/>
            <a:endParaRPr lang="en-US" sz="2800" dirty="0"/>
          </a:p>
        </p:txBody>
      </p:sp>
      <p:pic>
        <p:nvPicPr>
          <p:cNvPr id="6" name="Content Placeholder 5" descr="A person in a suit&#10;&#10;Description automatically generated with low confidence">
            <a:extLst>
              <a:ext uri="{FF2B5EF4-FFF2-40B4-BE49-F238E27FC236}">
                <a16:creationId xmlns:a16="http://schemas.microsoft.com/office/drawing/2014/main" id="{F26D85F1-4701-453A-98AE-2A4F5341067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689" y="264637"/>
            <a:ext cx="3982299" cy="5760654"/>
          </a:xfrm>
          <a:prstGeom prst="rect">
            <a:avLst/>
          </a:pr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35A640-1948-4AFD-A0B7-19AFDA955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806735" y="-157114"/>
            <a:ext cx="6053827" cy="6948641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214933 w 12114253"/>
              <a:gd name="connsiteY9" fmla="*/ 5924178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308929 w 12114253"/>
              <a:gd name="connsiteY8" fmla="*/ 5926717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952198 w 12173707"/>
              <a:gd name="connsiteY0" fmla="*/ 0 h 6231137"/>
              <a:gd name="connsiteX1" fmla="*/ 364117 w 12173707"/>
              <a:gd name="connsiteY1" fmla="*/ 10761 h 6231137"/>
              <a:gd name="connsiteX2" fmla="*/ 59454 w 12173707"/>
              <a:gd name="connsiteY2" fmla="*/ 47942 h 6231137"/>
              <a:gd name="connsiteX3" fmla="*/ 59454 w 12173707"/>
              <a:gd name="connsiteY3" fmla="*/ 909146 h 6231137"/>
              <a:gd name="connsiteX4" fmla="*/ 64051 w 12173707"/>
              <a:gd name="connsiteY4" fmla="*/ 909146 h 6231137"/>
              <a:gd name="connsiteX5" fmla="*/ 148426 w 12173707"/>
              <a:gd name="connsiteY5" fmla="*/ 3523848 h 6231137"/>
              <a:gd name="connsiteX6" fmla="*/ 41689 w 12173707"/>
              <a:gd name="connsiteY6" fmla="*/ 5941555 h 6231137"/>
              <a:gd name="connsiteX7" fmla="*/ 2649391 w 12173707"/>
              <a:gd name="connsiteY7" fmla="*/ 5929698 h 6231137"/>
              <a:gd name="connsiteX8" fmla="*/ 4303086 w 12173707"/>
              <a:gd name="connsiteY8" fmla="*/ 5908315 h 6231137"/>
              <a:gd name="connsiteX9" fmla="*/ 5274387 w 12173707"/>
              <a:gd name="connsiteY9" fmla="*/ 5924178 h 6231137"/>
              <a:gd name="connsiteX10" fmla="*/ 5758145 w 12173707"/>
              <a:gd name="connsiteY10" fmla="*/ 6231137 h 6231137"/>
              <a:gd name="connsiteX11" fmla="*/ 6030648 w 12173707"/>
              <a:gd name="connsiteY11" fmla="*/ 5908409 h 6231137"/>
              <a:gd name="connsiteX12" fmla="*/ 9157840 w 12173707"/>
              <a:gd name="connsiteY12" fmla="*/ 5911624 h 6231137"/>
              <a:gd name="connsiteX13" fmla="*/ 10066742 w 12173707"/>
              <a:gd name="connsiteY13" fmla="*/ 5914499 h 6231137"/>
              <a:gd name="connsiteX14" fmla="*/ 10986681 w 12173707"/>
              <a:gd name="connsiteY14" fmla="*/ 5922366 h 6231137"/>
              <a:gd name="connsiteX15" fmla="*/ 12144764 w 12173707"/>
              <a:gd name="connsiteY15" fmla="*/ 5921320 h 6231137"/>
              <a:gd name="connsiteX16" fmla="*/ 12122910 w 12173707"/>
              <a:gd name="connsiteY16" fmla="*/ 2621674 h 6231137"/>
              <a:gd name="connsiteX17" fmla="*/ 12113558 w 12173707"/>
              <a:gd name="connsiteY17" fmla="*/ 176313 h 6231137"/>
              <a:gd name="connsiteX18" fmla="*/ 11348991 w 12173707"/>
              <a:gd name="connsiteY18" fmla="*/ 107615 h 6231137"/>
              <a:gd name="connsiteX19" fmla="*/ 10318767 w 12173707"/>
              <a:gd name="connsiteY19" fmla="*/ 101059 h 6231137"/>
              <a:gd name="connsiteX20" fmla="*/ 7659332 w 12173707"/>
              <a:gd name="connsiteY20" fmla="*/ 75910 h 6231137"/>
              <a:gd name="connsiteX21" fmla="*/ 1952198 w 12173707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9 w 12201124"/>
              <a:gd name="connsiteY5" fmla="*/ 3534559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8 w 12201124"/>
              <a:gd name="connsiteY5" fmla="*/ 4337852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86334 w 12207843"/>
              <a:gd name="connsiteY0" fmla="*/ 0 h 6231137"/>
              <a:gd name="connsiteX1" fmla="*/ 398253 w 12207843"/>
              <a:gd name="connsiteY1" fmla="*/ 10761 h 6231137"/>
              <a:gd name="connsiteX2" fmla="*/ 93590 w 12207843"/>
              <a:gd name="connsiteY2" fmla="*/ 47942 h 6231137"/>
              <a:gd name="connsiteX3" fmla="*/ 93590 w 12207843"/>
              <a:gd name="connsiteY3" fmla="*/ 909146 h 6231137"/>
              <a:gd name="connsiteX4" fmla="*/ 98187 w 12207843"/>
              <a:gd name="connsiteY4" fmla="*/ 909146 h 6231137"/>
              <a:gd name="connsiteX5" fmla="*/ 40067 w 12207843"/>
              <a:gd name="connsiteY5" fmla="*/ 4337852 h 6231137"/>
              <a:gd name="connsiteX6" fmla="*/ 75825 w 12207843"/>
              <a:gd name="connsiteY6" fmla="*/ 5941555 h 6231137"/>
              <a:gd name="connsiteX7" fmla="*/ 2683527 w 12207843"/>
              <a:gd name="connsiteY7" fmla="*/ 5929698 h 6231137"/>
              <a:gd name="connsiteX8" fmla="*/ 4337222 w 12207843"/>
              <a:gd name="connsiteY8" fmla="*/ 5908315 h 6231137"/>
              <a:gd name="connsiteX9" fmla="*/ 5308523 w 12207843"/>
              <a:gd name="connsiteY9" fmla="*/ 5924178 h 6231137"/>
              <a:gd name="connsiteX10" fmla="*/ 5792281 w 12207843"/>
              <a:gd name="connsiteY10" fmla="*/ 6231137 h 6231137"/>
              <a:gd name="connsiteX11" fmla="*/ 6064784 w 12207843"/>
              <a:gd name="connsiteY11" fmla="*/ 5908409 h 6231137"/>
              <a:gd name="connsiteX12" fmla="*/ 9191976 w 12207843"/>
              <a:gd name="connsiteY12" fmla="*/ 5911624 h 6231137"/>
              <a:gd name="connsiteX13" fmla="*/ 10100878 w 12207843"/>
              <a:gd name="connsiteY13" fmla="*/ 5914499 h 6231137"/>
              <a:gd name="connsiteX14" fmla="*/ 11020817 w 12207843"/>
              <a:gd name="connsiteY14" fmla="*/ 5922366 h 6231137"/>
              <a:gd name="connsiteX15" fmla="*/ 12178900 w 12207843"/>
              <a:gd name="connsiteY15" fmla="*/ 5921320 h 6231137"/>
              <a:gd name="connsiteX16" fmla="*/ 12157046 w 12207843"/>
              <a:gd name="connsiteY16" fmla="*/ 2621674 h 6231137"/>
              <a:gd name="connsiteX17" fmla="*/ 12147694 w 12207843"/>
              <a:gd name="connsiteY17" fmla="*/ 176313 h 6231137"/>
              <a:gd name="connsiteX18" fmla="*/ 11383127 w 12207843"/>
              <a:gd name="connsiteY18" fmla="*/ 107615 h 6231137"/>
              <a:gd name="connsiteX19" fmla="*/ 10352903 w 12207843"/>
              <a:gd name="connsiteY19" fmla="*/ 101059 h 6231137"/>
              <a:gd name="connsiteX20" fmla="*/ 7693468 w 12207843"/>
              <a:gd name="connsiteY20" fmla="*/ 75910 h 6231137"/>
              <a:gd name="connsiteX21" fmla="*/ 1986334 w 12207843"/>
              <a:gd name="connsiteY21" fmla="*/ 0 h 6231137"/>
              <a:gd name="connsiteX0" fmla="*/ 1973709 w 12195218"/>
              <a:gd name="connsiteY0" fmla="*/ 0 h 6231137"/>
              <a:gd name="connsiteX1" fmla="*/ 385628 w 12195218"/>
              <a:gd name="connsiteY1" fmla="*/ 10761 h 6231137"/>
              <a:gd name="connsiteX2" fmla="*/ 80965 w 12195218"/>
              <a:gd name="connsiteY2" fmla="*/ 47942 h 6231137"/>
              <a:gd name="connsiteX3" fmla="*/ 80965 w 12195218"/>
              <a:gd name="connsiteY3" fmla="*/ 909146 h 6231137"/>
              <a:gd name="connsiteX4" fmla="*/ 85562 w 12195218"/>
              <a:gd name="connsiteY4" fmla="*/ 909146 h 6231137"/>
              <a:gd name="connsiteX5" fmla="*/ 27442 w 12195218"/>
              <a:gd name="connsiteY5" fmla="*/ 4337852 h 6231137"/>
              <a:gd name="connsiteX6" fmla="*/ 63200 w 12195218"/>
              <a:gd name="connsiteY6" fmla="*/ 5941555 h 6231137"/>
              <a:gd name="connsiteX7" fmla="*/ 2670902 w 12195218"/>
              <a:gd name="connsiteY7" fmla="*/ 5929698 h 6231137"/>
              <a:gd name="connsiteX8" fmla="*/ 4324597 w 12195218"/>
              <a:gd name="connsiteY8" fmla="*/ 5908315 h 6231137"/>
              <a:gd name="connsiteX9" fmla="*/ 5295898 w 12195218"/>
              <a:gd name="connsiteY9" fmla="*/ 5924178 h 6231137"/>
              <a:gd name="connsiteX10" fmla="*/ 5779656 w 12195218"/>
              <a:gd name="connsiteY10" fmla="*/ 6231137 h 6231137"/>
              <a:gd name="connsiteX11" fmla="*/ 6052159 w 12195218"/>
              <a:gd name="connsiteY11" fmla="*/ 5908409 h 6231137"/>
              <a:gd name="connsiteX12" fmla="*/ 9179351 w 12195218"/>
              <a:gd name="connsiteY12" fmla="*/ 5911624 h 6231137"/>
              <a:gd name="connsiteX13" fmla="*/ 10088253 w 12195218"/>
              <a:gd name="connsiteY13" fmla="*/ 5914499 h 6231137"/>
              <a:gd name="connsiteX14" fmla="*/ 11008192 w 12195218"/>
              <a:gd name="connsiteY14" fmla="*/ 5922366 h 6231137"/>
              <a:gd name="connsiteX15" fmla="*/ 12166275 w 12195218"/>
              <a:gd name="connsiteY15" fmla="*/ 5921320 h 6231137"/>
              <a:gd name="connsiteX16" fmla="*/ 12144421 w 12195218"/>
              <a:gd name="connsiteY16" fmla="*/ 2621674 h 6231137"/>
              <a:gd name="connsiteX17" fmla="*/ 12135069 w 12195218"/>
              <a:gd name="connsiteY17" fmla="*/ 176313 h 6231137"/>
              <a:gd name="connsiteX18" fmla="*/ 11370502 w 12195218"/>
              <a:gd name="connsiteY18" fmla="*/ 107615 h 6231137"/>
              <a:gd name="connsiteX19" fmla="*/ 10340278 w 12195218"/>
              <a:gd name="connsiteY19" fmla="*/ 101059 h 6231137"/>
              <a:gd name="connsiteX20" fmla="*/ 7680843 w 12195218"/>
              <a:gd name="connsiteY20" fmla="*/ 75910 h 6231137"/>
              <a:gd name="connsiteX21" fmla="*/ 1973709 w 12195218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92826 w 12202482"/>
              <a:gd name="connsiteY4" fmla="*/ 909146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21578 w 12202482"/>
              <a:gd name="connsiteY4" fmla="*/ 994830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142494 w 12256747"/>
              <a:gd name="connsiteY3" fmla="*/ 909146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4594 w 12256747"/>
              <a:gd name="connsiteY4" fmla="*/ 1176912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54471 w 12275980"/>
              <a:gd name="connsiteY0" fmla="*/ 0 h 6231137"/>
              <a:gd name="connsiteX1" fmla="*/ 466390 w 12275980"/>
              <a:gd name="connsiteY1" fmla="*/ 10761 h 6231137"/>
              <a:gd name="connsiteX2" fmla="*/ 19233 w 12275980"/>
              <a:gd name="connsiteY2" fmla="*/ 26521 h 6231137"/>
              <a:gd name="connsiteX3" fmla="*/ 19232 w 12275980"/>
              <a:gd name="connsiteY3" fmla="*/ 844885 h 6231137"/>
              <a:gd name="connsiteX4" fmla="*/ 76 w 12275980"/>
              <a:gd name="connsiteY4" fmla="*/ 1369703 h 6231137"/>
              <a:gd name="connsiteX5" fmla="*/ 84455 w 12275980"/>
              <a:gd name="connsiteY5" fmla="*/ 4530644 h 6231137"/>
              <a:gd name="connsiteX6" fmla="*/ 143962 w 12275980"/>
              <a:gd name="connsiteY6" fmla="*/ 5941555 h 6231137"/>
              <a:gd name="connsiteX7" fmla="*/ 2751664 w 12275980"/>
              <a:gd name="connsiteY7" fmla="*/ 5929698 h 6231137"/>
              <a:gd name="connsiteX8" fmla="*/ 4405359 w 12275980"/>
              <a:gd name="connsiteY8" fmla="*/ 5908315 h 6231137"/>
              <a:gd name="connsiteX9" fmla="*/ 5376660 w 12275980"/>
              <a:gd name="connsiteY9" fmla="*/ 5924178 h 6231137"/>
              <a:gd name="connsiteX10" fmla="*/ 5860418 w 12275980"/>
              <a:gd name="connsiteY10" fmla="*/ 6231137 h 6231137"/>
              <a:gd name="connsiteX11" fmla="*/ 6132921 w 12275980"/>
              <a:gd name="connsiteY11" fmla="*/ 5908409 h 6231137"/>
              <a:gd name="connsiteX12" fmla="*/ 9260113 w 12275980"/>
              <a:gd name="connsiteY12" fmla="*/ 5911624 h 6231137"/>
              <a:gd name="connsiteX13" fmla="*/ 10169015 w 12275980"/>
              <a:gd name="connsiteY13" fmla="*/ 5914499 h 6231137"/>
              <a:gd name="connsiteX14" fmla="*/ 11088954 w 12275980"/>
              <a:gd name="connsiteY14" fmla="*/ 5922366 h 6231137"/>
              <a:gd name="connsiteX15" fmla="*/ 12247037 w 12275980"/>
              <a:gd name="connsiteY15" fmla="*/ 5921320 h 6231137"/>
              <a:gd name="connsiteX16" fmla="*/ 12225183 w 12275980"/>
              <a:gd name="connsiteY16" fmla="*/ 2621674 h 6231137"/>
              <a:gd name="connsiteX17" fmla="*/ 12215831 w 12275980"/>
              <a:gd name="connsiteY17" fmla="*/ 176313 h 6231137"/>
              <a:gd name="connsiteX18" fmla="*/ 11451264 w 12275980"/>
              <a:gd name="connsiteY18" fmla="*/ 107615 h 6231137"/>
              <a:gd name="connsiteX19" fmla="*/ 10421040 w 12275980"/>
              <a:gd name="connsiteY19" fmla="*/ 101059 h 6231137"/>
              <a:gd name="connsiteX20" fmla="*/ 7761605 w 12275980"/>
              <a:gd name="connsiteY20" fmla="*/ 75910 h 6231137"/>
              <a:gd name="connsiteX21" fmla="*/ 2054471 w 1227598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161182 w 12293200"/>
              <a:gd name="connsiteY6" fmla="*/ 5941555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89932 w 12293200"/>
              <a:gd name="connsiteY6" fmla="*/ 5941557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88138"/>
              <a:gd name="connsiteY0" fmla="*/ 24998 h 6256135"/>
              <a:gd name="connsiteX1" fmla="*/ 483610 w 12288138"/>
              <a:gd name="connsiteY1" fmla="*/ 35759 h 6256135"/>
              <a:gd name="connsiteX2" fmla="*/ 36453 w 12288138"/>
              <a:gd name="connsiteY2" fmla="*/ 51519 h 6256135"/>
              <a:gd name="connsiteX3" fmla="*/ 36452 w 12288138"/>
              <a:gd name="connsiteY3" fmla="*/ 869883 h 6256135"/>
              <a:gd name="connsiteX4" fmla="*/ 17296 w 12288138"/>
              <a:gd name="connsiteY4" fmla="*/ 1394701 h 6256135"/>
              <a:gd name="connsiteX5" fmla="*/ 6679 w 12288138"/>
              <a:gd name="connsiteY5" fmla="*/ 4619906 h 6256135"/>
              <a:gd name="connsiteX6" fmla="*/ 89932 w 12288138"/>
              <a:gd name="connsiteY6" fmla="*/ 5966555 h 6256135"/>
              <a:gd name="connsiteX7" fmla="*/ 2768884 w 12288138"/>
              <a:gd name="connsiteY7" fmla="*/ 5954696 h 6256135"/>
              <a:gd name="connsiteX8" fmla="*/ 4422579 w 12288138"/>
              <a:gd name="connsiteY8" fmla="*/ 5933313 h 6256135"/>
              <a:gd name="connsiteX9" fmla="*/ 5393880 w 12288138"/>
              <a:gd name="connsiteY9" fmla="*/ 5949176 h 6256135"/>
              <a:gd name="connsiteX10" fmla="*/ 5877638 w 12288138"/>
              <a:gd name="connsiteY10" fmla="*/ 6256135 h 6256135"/>
              <a:gd name="connsiteX11" fmla="*/ 6150141 w 12288138"/>
              <a:gd name="connsiteY11" fmla="*/ 5933407 h 6256135"/>
              <a:gd name="connsiteX12" fmla="*/ 9277333 w 12288138"/>
              <a:gd name="connsiteY12" fmla="*/ 5936622 h 6256135"/>
              <a:gd name="connsiteX13" fmla="*/ 10186235 w 12288138"/>
              <a:gd name="connsiteY13" fmla="*/ 5939497 h 6256135"/>
              <a:gd name="connsiteX14" fmla="*/ 11106174 w 12288138"/>
              <a:gd name="connsiteY14" fmla="*/ 5947364 h 6256135"/>
              <a:gd name="connsiteX15" fmla="*/ 12264257 w 12288138"/>
              <a:gd name="connsiteY15" fmla="*/ 5946318 h 6256135"/>
              <a:gd name="connsiteX16" fmla="*/ 12242403 w 12288138"/>
              <a:gd name="connsiteY16" fmla="*/ 2646672 h 6256135"/>
              <a:gd name="connsiteX17" fmla="*/ 12233051 w 12288138"/>
              <a:gd name="connsiteY17" fmla="*/ 201311 h 6256135"/>
              <a:gd name="connsiteX18" fmla="*/ 11729726 w 12288138"/>
              <a:gd name="connsiteY18" fmla="*/ 132612 h 6256135"/>
              <a:gd name="connsiteX19" fmla="*/ 10438260 w 12288138"/>
              <a:gd name="connsiteY19" fmla="*/ 126057 h 6256135"/>
              <a:gd name="connsiteX20" fmla="*/ 7778825 w 12288138"/>
              <a:gd name="connsiteY20" fmla="*/ 100908 h 6256135"/>
              <a:gd name="connsiteX21" fmla="*/ 2071691 w 12288138"/>
              <a:gd name="connsiteY21" fmla="*/ 24998 h 6256135"/>
              <a:gd name="connsiteX0" fmla="*/ 2071691 w 12281699"/>
              <a:gd name="connsiteY0" fmla="*/ 0 h 6231137"/>
              <a:gd name="connsiteX1" fmla="*/ 483610 w 12281699"/>
              <a:gd name="connsiteY1" fmla="*/ 10761 h 6231137"/>
              <a:gd name="connsiteX2" fmla="*/ 36453 w 12281699"/>
              <a:gd name="connsiteY2" fmla="*/ 26521 h 6231137"/>
              <a:gd name="connsiteX3" fmla="*/ 36452 w 12281699"/>
              <a:gd name="connsiteY3" fmla="*/ 844885 h 6231137"/>
              <a:gd name="connsiteX4" fmla="*/ 17296 w 12281699"/>
              <a:gd name="connsiteY4" fmla="*/ 1369703 h 6231137"/>
              <a:gd name="connsiteX5" fmla="*/ 6679 w 12281699"/>
              <a:gd name="connsiteY5" fmla="*/ 4594908 h 6231137"/>
              <a:gd name="connsiteX6" fmla="*/ 89932 w 12281699"/>
              <a:gd name="connsiteY6" fmla="*/ 5941557 h 6231137"/>
              <a:gd name="connsiteX7" fmla="*/ 2768884 w 12281699"/>
              <a:gd name="connsiteY7" fmla="*/ 5929698 h 6231137"/>
              <a:gd name="connsiteX8" fmla="*/ 4422579 w 12281699"/>
              <a:gd name="connsiteY8" fmla="*/ 5908315 h 6231137"/>
              <a:gd name="connsiteX9" fmla="*/ 5393880 w 12281699"/>
              <a:gd name="connsiteY9" fmla="*/ 5924178 h 6231137"/>
              <a:gd name="connsiteX10" fmla="*/ 5877638 w 12281699"/>
              <a:gd name="connsiteY10" fmla="*/ 6231137 h 6231137"/>
              <a:gd name="connsiteX11" fmla="*/ 6150141 w 12281699"/>
              <a:gd name="connsiteY11" fmla="*/ 5908409 h 6231137"/>
              <a:gd name="connsiteX12" fmla="*/ 9277333 w 12281699"/>
              <a:gd name="connsiteY12" fmla="*/ 5911624 h 6231137"/>
              <a:gd name="connsiteX13" fmla="*/ 10186235 w 12281699"/>
              <a:gd name="connsiteY13" fmla="*/ 5914499 h 6231137"/>
              <a:gd name="connsiteX14" fmla="*/ 11106174 w 12281699"/>
              <a:gd name="connsiteY14" fmla="*/ 5922366 h 6231137"/>
              <a:gd name="connsiteX15" fmla="*/ 12264257 w 12281699"/>
              <a:gd name="connsiteY15" fmla="*/ 5921320 h 6231137"/>
              <a:gd name="connsiteX16" fmla="*/ 12242403 w 12281699"/>
              <a:gd name="connsiteY16" fmla="*/ 2621674 h 6231137"/>
              <a:gd name="connsiteX17" fmla="*/ 12233051 w 12281699"/>
              <a:gd name="connsiteY17" fmla="*/ 176313 h 6231137"/>
              <a:gd name="connsiteX18" fmla="*/ 11729726 w 12281699"/>
              <a:gd name="connsiteY18" fmla="*/ 107614 h 6231137"/>
              <a:gd name="connsiteX19" fmla="*/ 10438260 w 12281699"/>
              <a:gd name="connsiteY19" fmla="*/ 101059 h 6231137"/>
              <a:gd name="connsiteX20" fmla="*/ 7778825 w 12281699"/>
              <a:gd name="connsiteY20" fmla="*/ 75910 h 6231137"/>
              <a:gd name="connsiteX21" fmla="*/ 2071691 w 12281699"/>
              <a:gd name="connsiteY21" fmla="*/ 0 h 6231137"/>
              <a:gd name="connsiteX0" fmla="*/ 2071691 w 12281973"/>
              <a:gd name="connsiteY0" fmla="*/ 17107 h 6248244"/>
              <a:gd name="connsiteX1" fmla="*/ 483610 w 12281973"/>
              <a:gd name="connsiteY1" fmla="*/ 27868 h 6248244"/>
              <a:gd name="connsiteX2" fmla="*/ 36453 w 12281973"/>
              <a:gd name="connsiteY2" fmla="*/ 43628 h 6248244"/>
              <a:gd name="connsiteX3" fmla="*/ 36452 w 12281973"/>
              <a:gd name="connsiteY3" fmla="*/ 861992 h 6248244"/>
              <a:gd name="connsiteX4" fmla="*/ 17296 w 12281973"/>
              <a:gd name="connsiteY4" fmla="*/ 1386810 h 6248244"/>
              <a:gd name="connsiteX5" fmla="*/ 6679 w 12281973"/>
              <a:gd name="connsiteY5" fmla="*/ 4612015 h 6248244"/>
              <a:gd name="connsiteX6" fmla="*/ 89932 w 12281973"/>
              <a:gd name="connsiteY6" fmla="*/ 5958664 h 6248244"/>
              <a:gd name="connsiteX7" fmla="*/ 2768884 w 12281973"/>
              <a:gd name="connsiteY7" fmla="*/ 5946805 h 6248244"/>
              <a:gd name="connsiteX8" fmla="*/ 4422579 w 12281973"/>
              <a:gd name="connsiteY8" fmla="*/ 5925422 h 6248244"/>
              <a:gd name="connsiteX9" fmla="*/ 5393880 w 12281973"/>
              <a:gd name="connsiteY9" fmla="*/ 5941285 h 6248244"/>
              <a:gd name="connsiteX10" fmla="*/ 5877638 w 12281973"/>
              <a:gd name="connsiteY10" fmla="*/ 6248244 h 6248244"/>
              <a:gd name="connsiteX11" fmla="*/ 6150141 w 12281973"/>
              <a:gd name="connsiteY11" fmla="*/ 5925516 h 6248244"/>
              <a:gd name="connsiteX12" fmla="*/ 9277333 w 12281973"/>
              <a:gd name="connsiteY12" fmla="*/ 5928731 h 6248244"/>
              <a:gd name="connsiteX13" fmla="*/ 10186235 w 12281973"/>
              <a:gd name="connsiteY13" fmla="*/ 5931606 h 6248244"/>
              <a:gd name="connsiteX14" fmla="*/ 11106174 w 12281973"/>
              <a:gd name="connsiteY14" fmla="*/ 5939473 h 6248244"/>
              <a:gd name="connsiteX15" fmla="*/ 12264257 w 12281973"/>
              <a:gd name="connsiteY15" fmla="*/ 5938427 h 6248244"/>
              <a:gd name="connsiteX16" fmla="*/ 12242403 w 12281973"/>
              <a:gd name="connsiteY16" fmla="*/ 2638781 h 6248244"/>
              <a:gd name="connsiteX17" fmla="*/ 12233051 w 12281973"/>
              <a:gd name="connsiteY17" fmla="*/ 193420 h 6248244"/>
              <a:gd name="connsiteX18" fmla="*/ 11824723 w 12281973"/>
              <a:gd name="connsiteY18" fmla="*/ 146142 h 6248244"/>
              <a:gd name="connsiteX19" fmla="*/ 10438260 w 12281973"/>
              <a:gd name="connsiteY19" fmla="*/ 118166 h 6248244"/>
              <a:gd name="connsiteX20" fmla="*/ 7778825 w 12281973"/>
              <a:gd name="connsiteY20" fmla="*/ 93017 h 6248244"/>
              <a:gd name="connsiteX21" fmla="*/ 2071691 w 12281973"/>
              <a:gd name="connsiteY21" fmla="*/ 17107 h 6248244"/>
              <a:gd name="connsiteX0" fmla="*/ 2071691 w 12281973"/>
              <a:gd name="connsiteY0" fmla="*/ 19214 h 6250351"/>
              <a:gd name="connsiteX1" fmla="*/ 483610 w 12281973"/>
              <a:gd name="connsiteY1" fmla="*/ 29975 h 6250351"/>
              <a:gd name="connsiteX2" fmla="*/ 36453 w 12281973"/>
              <a:gd name="connsiteY2" fmla="*/ 45735 h 6250351"/>
              <a:gd name="connsiteX3" fmla="*/ 36452 w 12281973"/>
              <a:gd name="connsiteY3" fmla="*/ 864099 h 6250351"/>
              <a:gd name="connsiteX4" fmla="*/ 17296 w 12281973"/>
              <a:gd name="connsiteY4" fmla="*/ 1388917 h 6250351"/>
              <a:gd name="connsiteX5" fmla="*/ 6679 w 12281973"/>
              <a:gd name="connsiteY5" fmla="*/ 4614122 h 6250351"/>
              <a:gd name="connsiteX6" fmla="*/ 89932 w 12281973"/>
              <a:gd name="connsiteY6" fmla="*/ 5960771 h 6250351"/>
              <a:gd name="connsiteX7" fmla="*/ 2768884 w 12281973"/>
              <a:gd name="connsiteY7" fmla="*/ 5948912 h 6250351"/>
              <a:gd name="connsiteX8" fmla="*/ 4422579 w 12281973"/>
              <a:gd name="connsiteY8" fmla="*/ 5927529 h 6250351"/>
              <a:gd name="connsiteX9" fmla="*/ 5393880 w 12281973"/>
              <a:gd name="connsiteY9" fmla="*/ 5943392 h 6250351"/>
              <a:gd name="connsiteX10" fmla="*/ 5877638 w 12281973"/>
              <a:gd name="connsiteY10" fmla="*/ 6250351 h 6250351"/>
              <a:gd name="connsiteX11" fmla="*/ 6150141 w 12281973"/>
              <a:gd name="connsiteY11" fmla="*/ 5927623 h 6250351"/>
              <a:gd name="connsiteX12" fmla="*/ 9277333 w 12281973"/>
              <a:gd name="connsiteY12" fmla="*/ 5930838 h 6250351"/>
              <a:gd name="connsiteX13" fmla="*/ 10186235 w 12281973"/>
              <a:gd name="connsiteY13" fmla="*/ 5933713 h 6250351"/>
              <a:gd name="connsiteX14" fmla="*/ 11106174 w 12281973"/>
              <a:gd name="connsiteY14" fmla="*/ 5941580 h 6250351"/>
              <a:gd name="connsiteX15" fmla="*/ 12264257 w 12281973"/>
              <a:gd name="connsiteY15" fmla="*/ 5940534 h 6250351"/>
              <a:gd name="connsiteX16" fmla="*/ 12242403 w 12281973"/>
              <a:gd name="connsiteY16" fmla="*/ 2640888 h 6250351"/>
              <a:gd name="connsiteX17" fmla="*/ 12233051 w 12281973"/>
              <a:gd name="connsiteY17" fmla="*/ 195527 h 6250351"/>
              <a:gd name="connsiteX18" fmla="*/ 11824723 w 12281973"/>
              <a:gd name="connsiteY18" fmla="*/ 148249 h 6250351"/>
              <a:gd name="connsiteX19" fmla="*/ 10295765 w 12281973"/>
              <a:gd name="connsiteY19" fmla="*/ 141693 h 6250351"/>
              <a:gd name="connsiteX20" fmla="*/ 7778825 w 12281973"/>
              <a:gd name="connsiteY20" fmla="*/ 95124 h 6250351"/>
              <a:gd name="connsiteX21" fmla="*/ 2071691 w 12281973"/>
              <a:gd name="connsiteY21" fmla="*/ 19214 h 6250351"/>
              <a:gd name="connsiteX0" fmla="*/ 2071691 w 12322325"/>
              <a:gd name="connsiteY0" fmla="*/ 0 h 6231137"/>
              <a:gd name="connsiteX1" fmla="*/ 483610 w 12322325"/>
              <a:gd name="connsiteY1" fmla="*/ 10761 h 6231137"/>
              <a:gd name="connsiteX2" fmla="*/ 36453 w 12322325"/>
              <a:gd name="connsiteY2" fmla="*/ 26521 h 6231137"/>
              <a:gd name="connsiteX3" fmla="*/ 36452 w 12322325"/>
              <a:gd name="connsiteY3" fmla="*/ 844885 h 6231137"/>
              <a:gd name="connsiteX4" fmla="*/ 17296 w 12322325"/>
              <a:gd name="connsiteY4" fmla="*/ 1369703 h 6231137"/>
              <a:gd name="connsiteX5" fmla="*/ 6679 w 12322325"/>
              <a:gd name="connsiteY5" fmla="*/ 4594908 h 6231137"/>
              <a:gd name="connsiteX6" fmla="*/ 89932 w 12322325"/>
              <a:gd name="connsiteY6" fmla="*/ 5941557 h 6231137"/>
              <a:gd name="connsiteX7" fmla="*/ 2768884 w 12322325"/>
              <a:gd name="connsiteY7" fmla="*/ 5929698 h 6231137"/>
              <a:gd name="connsiteX8" fmla="*/ 4422579 w 12322325"/>
              <a:gd name="connsiteY8" fmla="*/ 5908315 h 6231137"/>
              <a:gd name="connsiteX9" fmla="*/ 5393880 w 12322325"/>
              <a:gd name="connsiteY9" fmla="*/ 5924178 h 6231137"/>
              <a:gd name="connsiteX10" fmla="*/ 5877638 w 12322325"/>
              <a:gd name="connsiteY10" fmla="*/ 6231137 h 6231137"/>
              <a:gd name="connsiteX11" fmla="*/ 6150141 w 12322325"/>
              <a:gd name="connsiteY11" fmla="*/ 5908409 h 6231137"/>
              <a:gd name="connsiteX12" fmla="*/ 9277333 w 12322325"/>
              <a:gd name="connsiteY12" fmla="*/ 5911624 h 6231137"/>
              <a:gd name="connsiteX13" fmla="*/ 10186235 w 12322325"/>
              <a:gd name="connsiteY13" fmla="*/ 5914499 h 6231137"/>
              <a:gd name="connsiteX14" fmla="*/ 11106174 w 12322325"/>
              <a:gd name="connsiteY14" fmla="*/ 5922366 h 6231137"/>
              <a:gd name="connsiteX15" fmla="*/ 12264257 w 12322325"/>
              <a:gd name="connsiteY15" fmla="*/ 5921320 h 6231137"/>
              <a:gd name="connsiteX16" fmla="*/ 12242403 w 12322325"/>
              <a:gd name="connsiteY16" fmla="*/ 2621674 h 6231137"/>
              <a:gd name="connsiteX17" fmla="*/ 12233051 w 12322325"/>
              <a:gd name="connsiteY17" fmla="*/ 176313 h 6231137"/>
              <a:gd name="connsiteX18" fmla="*/ 11824723 w 12322325"/>
              <a:gd name="connsiteY18" fmla="*/ 129035 h 6231137"/>
              <a:gd name="connsiteX19" fmla="*/ 10295765 w 12322325"/>
              <a:gd name="connsiteY19" fmla="*/ 122479 h 6231137"/>
              <a:gd name="connsiteX20" fmla="*/ 7778825 w 12322325"/>
              <a:gd name="connsiteY20" fmla="*/ 75910 h 6231137"/>
              <a:gd name="connsiteX21" fmla="*/ 2071691 w 12322325"/>
              <a:gd name="connsiteY21" fmla="*/ 0 h 6231137"/>
              <a:gd name="connsiteX0" fmla="*/ 2071691 w 12275492"/>
              <a:gd name="connsiteY0" fmla="*/ 0 h 6231137"/>
              <a:gd name="connsiteX1" fmla="*/ 483610 w 12275492"/>
              <a:gd name="connsiteY1" fmla="*/ 10761 h 6231137"/>
              <a:gd name="connsiteX2" fmla="*/ 36453 w 12275492"/>
              <a:gd name="connsiteY2" fmla="*/ 26521 h 6231137"/>
              <a:gd name="connsiteX3" fmla="*/ 36452 w 12275492"/>
              <a:gd name="connsiteY3" fmla="*/ 844885 h 6231137"/>
              <a:gd name="connsiteX4" fmla="*/ 17296 w 12275492"/>
              <a:gd name="connsiteY4" fmla="*/ 1369703 h 6231137"/>
              <a:gd name="connsiteX5" fmla="*/ 6679 w 12275492"/>
              <a:gd name="connsiteY5" fmla="*/ 4594908 h 6231137"/>
              <a:gd name="connsiteX6" fmla="*/ 89932 w 12275492"/>
              <a:gd name="connsiteY6" fmla="*/ 5941557 h 6231137"/>
              <a:gd name="connsiteX7" fmla="*/ 2768884 w 12275492"/>
              <a:gd name="connsiteY7" fmla="*/ 5929698 h 6231137"/>
              <a:gd name="connsiteX8" fmla="*/ 4422579 w 12275492"/>
              <a:gd name="connsiteY8" fmla="*/ 5908315 h 6231137"/>
              <a:gd name="connsiteX9" fmla="*/ 5393880 w 12275492"/>
              <a:gd name="connsiteY9" fmla="*/ 5924178 h 6231137"/>
              <a:gd name="connsiteX10" fmla="*/ 5877638 w 12275492"/>
              <a:gd name="connsiteY10" fmla="*/ 6231137 h 6231137"/>
              <a:gd name="connsiteX11" fmla="*/ 6150141 w 12275492"/>
              <a:gd name="connsiteY11" fmla="*/ 5908409 h 6231137"/>
              <a:gd name="connsiteX12" fmla="*/ 9277333 w 12275492"/>
              <a:gd name="connsiteY12" fmla="*/ 5911624 h 6231137"/>
              <a:gd name="connsiteX13" fmla="*/ 10186235 w 12275492"/>
              <a:gd name="connsiteY13" fmla="*/ 5914499 h 6231137"/>
              <a:gd name="connsiteX14" fmla="*/ 11106174 w 12275492"/>
              <a:gd name="connsiteY14" fmla="*/ 5922366 h 6231137"/>
              <a:gd name="connsiteX15" fmla="*/ 12264257 w 12275492"/>
              <a:gd name="connsiteY15" fmla="*/ 5921320 h 6231137"/>
              <a:gd name="connsiteX16" fmla="*/ 12242403 w 12275492"/>
              <a:gd name="connsiteY16" fmla="*/ 2621674 h 6231137"/>
              <a:gd name="connsiteX17" fmla="*/ 12233051 w 12275492"/>
              <a:gd name="connsiteY17" fmla="*/ 176313 h 6231137"/>
              <a:gd name="connsiteX18" fmla="*/ 11824723 w 12275492"/>
              <a:gd name="connsiteY18" fmla="*/ 129035 h 6231137"/>
              <a:gd name="connsiteX19" fmla="*/ 10295765 w 12275492"/>
              <a:gd name="connsiteY19" fmla="*/ 122479 h 6231137"/>
              <a:gd name="connsiteX20" fmla="*/ 7778825 w 12275492"/>
              <a:gd name="connsiteY20" fmla="*/ 75910 h 6231137"/>
              <a:gd name="connsiteX21" fmla="*/ 2071691 w 12275492"/>
              <a:gd name="connsiteY21" fmla="*/ 0 h 6231137"/>
              <a:gd name="connsiteX0" fmla="*/ 2071691 w 12313887"/>
              <a:gd name="connsiteY0" fmla="*/ 20004 h 6251141"/>
              <a:gd name="connsiteX1" fmla="*/ 483610 w 12313887"/>
              <a:gd name="connsiteY1" fmla="*/ 30765 h 6251141"/>
              <a:gd name="connsiteX2" fmla="*/ 36453 w 12313887"/>
              <a:gd name="connsiteY2" fmla="*/ 46525 h 6251141"/>
              <a:gd name="connsiteX3" fmla="*/ 36452 w 12313887"/>
              <a:gd name="connsiteY3" fmla="*/ 864889 h 6251141"/>
              <a:gd name="connsiteX4" fmla="*/ 17296 w 12313887"/>
              <a:gd name="connsiteY4" fmla="*/ 1389707 h 6251141"/>
              <a:gd name="connsiteX5" fmla="*/ 6679 w 12313887"/>
              <a:gd name="connsiteY5" fmla="*/ 4614912 h 6251141"/>
              <a:gd name="connsiteX6" fmla="*/ 89932 w 12313887"/>
              <a:gd name="connsiteY6" fmla="*/ 5961561 h 6251141"/>
              <a:gd name="connsiteX7" fmla="*/ 2768884 w 12313887"/>
              <a:gd name="connsiteY7" fmla="*/ 5949702 h 6251141"/>
              <a:gd name="connsiteX8" fmla="*/ 4422579 w 12313887"/>
              <a:gd name="connsiteY8" fmla="*/ 5928319 h 6251141"/>
              <a:gd name="connsiteX9" fmla="*/ 5393880 w 12313887"/>
              <a:gd name="connsiteY9" fmla="*/ 5944182 h 6251141"/>
              <a:gd name="connsiteX10" fmla="*/ 5877638 w 12313887"/>
              <a:gd name="connsiteY10" fmla="*/ 6251141 h 6251141"/>
              <a:gd name="connsiteX11" fmla="*/ 6150141 w 12313887"/>
              <a:gd name="connsiteY11" fmla="*/ 5928413 h 6251141"/>
              <a:gd name="connsiteX12" fmla="*/ 9277333 w 12313887"/>
              <a:gd name="connsiteY12" fmla="*/ 5931628 h 6251141"/>
              <a:gd name="connsiteX13" fmla="*/ 10186235 w 12313887"/>
              <a:gd name="connsiteY13" fmla="*/ 5934503 h 6251141"/>
              <a:gd name="connsiteX14" fmla="*/ 11106174 w 12313887"/>
              <a:gd name="connsiteY14" fmla="*/ 5942370 h 6251141"/>
              <a:gd name="connsiteX15" fmla="*/ 12264257 w 12313887"/>
              <a:gd name="connsiteY15" fmla="*/ 5941324 h 6251141"/>
              <a:gd name="connsiteX16" fmla="*/ 12289901 w 12313887"/>
              <a:gd name="connsiteY16" fmla="*/ 2652389 h 6251141"/>
              <a:gd name="connsiteX17" fmla="*/ 12233051 w 12313887"/>
              <a:gd name="connsiteY17" fmla="*/ 196317 h 6251141"/>
              <a:gd name="connsiteX18" fmla="*/ 11824723 w 12313887"/>
              <a:gd name="connsiteY18" fmla="*/ 149039 h 6251141"/>
              <a:gd name="connsiteX19" fmla="*/ 10295765 w 12313887"/>
              <a:gd name="connsiteY19" fmla="*/ 142483 h 6251141"/>
              <a:gd name="connsiteX20" fmla="*/ 7778825 w 12313887"/>
              <a:gd name="connsiteY20" fmla="*/ 95914 h 6251141"/>
              <a:gd name="connsiteX21" fmla="*/ 2071691 w 12313887"/>
              <a:gd name="connsiteY21" fmla="*/ 20004 h 6251141"/>
              <a:gd name="connsiteX0" fmla="*/ 2071691 w 12332516"/>
              <a:gd name="connsiteY0" fmla="*/ 20004 h 6251141"/>
              <a:gd name="connsiteX1" fmla="*/ 483610 w 12332516"/>
              <a:gd name="connsiteY1" fmla="*/ 30765 h 6251141"/>
              <a:gd name="connsiteX2" fmla="*/ 36453 w 12332516"/>
              <a:gd name="connsiteY2" fmla="*/ 46525 h 6251141"/>
              <a:gd name="connsiteX3" fmla="*/ 36452 w 12332516"/>
              <a:gd name="connsiteY3" fmla="*/ 864889 h 6251141"/>
              <a:gd name="connsiteX4" fmla="*/ 17296 w 12332516"/>
              <a:gd name="connsiteY4" fmla="*/ 1389707 h 6251141"/>
              <a:gd name="connsiteX5" fmla="*/ 6679 w 12332516"/>
              <a:gd name="connsiteY5" fmla="*/ 4614912 h 6251141"/>
              <a:gd name="connsiteX6" fmla="*/ 89932 w 12332516"/>
              <a:gd name="connsiteY6" fmla="*/ 5961561 h 6251141"/>
              <a:gd name="connsiteX7" fmla="*/ 2768884 w 12332516"/>
              <a:gd name="connsiteY7" fmla="*/ 5949702 h 6251141"/>
              <a:gd name="connsiteX8" fmla="*/ 4422579 w 12332516"/>
              <a:gd name="connsiteY8" fmla="*/ 5928319 h 6251141"/>
              <a:gd name="connsiteX9" fmla="*/ 5393880 w 12332516"/>
              <a:gd name="connsiteY9" fmla="*/ 5944182 h 6251141"/>
              <a:gd name="connsiteX10" fmla="*/ 5877638 w 12332516"/>
              <a:gd name="connsiteY10" fmla="*/ 6251141 h 6251141"/>
              <a:gd name="connsiteX11" fmla="*/ 6150141 w 12332516"/>
              <a:gd name="connsiteY11" fmla="*/ 5928413 h 6251141"/>
              <a:gd name="connsiteX12" fmla="*/ 9277333 w 12332516"/>
              <a:gd name="connsiteY12" fmla="*/ 5931628 h 6251141"/>
              <a:gd name="connsiteX13" fmla="*/ 10186235 w 12332516"/>
              <a:gd name="connsiteY13" fmla="*/ 5934503 h 6251141"/>
              <a:gd name="connsiteX14" fmla="*/ 11106174 w 12332516"/>
              <a:gd name="connsiteY14" fmla="*/ 5942370 h 6251141"/>
              <a:gd name="connsiteX15" fmla="*/ 12264257 w 12332516"/>
              <a:gd name="connsiteY15" fmla="*/ 5941324 h 6251141"/>
              <a:gd name="connsiteX16" fmla="*/ 12289901 w 12332516"/>
              <a:gd name="connsiteY16" fmla="*/ 2652389 h 6251141"/>
              <a:gd name="connsiteX17" fmla="*/ 12280552 w 12332516"/>
              <a:gd name="connsiteY17" fmla="*/ 196317 h 6251141"/>
              <a:gd name="connsiteX18" fmla="*/ 11824723 w 12332516"/>
              <a:gd name="connsiteY18" fmla="*/ 149039 h 6251141"/>
              <a:gd name="connsiteX19" fmla="*/ 10295765 w 12332516"/>
              <a:gd name="connsiteY19" fmla="*/ 142483 h 6251141"/>
              <a:gd name="connsiteX20" fmla="*/ 7778825 w 12332516"/>
              <a:gd name="connsiteY20" fmla="*/ 95914 h 6251141"/>
              <a:gd name="connsiteX21" fmla="*/ 2071691 w 12332516"/>
              <a:gd name="connsiteY21" fmla="*/ 20004 h 6251141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2652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578608 w 12322347"/>
              <a:gd name="connsiteY1" fmla="*/ 42448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261685 w 12322347"/>
              <a:gd name="connsiteY0" fmla="*/ 10365 h 6188689"/>
              <a:gd name="connsiteX1" fmla="*/ 578608 w 12322347"/>
              <a:gd name="connsiteY1" fmla="*/ 0 h 6188689"/>
              <a:gd name="connsiteX2" fmla="*/ 36453 w 12322347"/>
              <a:gd name="connsiteY2" fmla="*/ 26323 h 6188689"/>
              <a:gd name="connsiteX3" fmla="*/ 36452 w 12322347"/>
              <a:gd name="connsiteY3" fmla="*/ 802437 h 6188689"/>
              <a:gd name="connsiteX4" fmla="*/ 17296 w 12322347"/>
              <a:gd name="connsiteY4" fmla="*/ 1327255 h 6188689"/>
              <a:gd name="connsiteX5" fmla="*/ 6679 w 12322347"/>
              <a:gd name="connsiteY5" fmla="*/ 4552460 h 6188689"/>
              <a:gd name="connsiteX6" fmla="*/ 89932 w 12322347"/>
              <a:gd name="connsiteY6" fmla="*/ 5899109 h 6188689"/>
              <a:gd name="connsiteX7" fmla="*/ 2768884 w 12322347"/>
              <a:gd name="connsiteY7" fmla="*/ 5887250 h 6188689"/>
              <a:gd name="connsiteX8" fmla="*/ 4422579 w 12322347"/>
              <a:gd name="connsiteY8" fmla="*/ 5865867 h 6188689"/>
              <a:gd name="connsiteX9" fmla="*/ 5393880 w 12322347"/>
              <a:gd name="connsiteY9" fmla="*/ 5881730 h 6188689"/>
              <a:gd name="connsiteX10" fmla="*/ 5877638 w 12322347"/>
              <a:gd name="connsiteY10" fmla="*/ 6188689 h 6188689"/>
              <a:gd name="connsiteX11" fmla="*/ 6150141 w 12322347"/>
              <a:gd name="connsiteY11" fmla="*/ 5865961 h 6188689"/>
              <a:gd name="connsiteX12" fmla="*/ 9277333 w 12322347"/>
              <a:gd name="connsiteY12" fmla="*/ 5869176 h 6188689"/>
              <a:gd name="connsiteX13" fmla="*/ 10186235 w 12322347"/>
              <a:gd name="connsiteY13" fmla="*/ 5872051 h 6188689"/>
              <a:gd name="connsiteX14" fmla="*/ 11106174 w 12322347"/>
              <a:gd name="connsiteY14" fmla="*/ 5879918 h 6188689"/>
              <a:gd name="connsiteX15" fmla="*/ 12264257 w 12322347"/>
              <a:gd name="connsiteY15" fmla="*/ 5878872 h 6188689"/>
              <a:gd name="connsiteX16" fmla="*/ 12289901 w 12322347"/>
              <a:gd name="connsiteY16" fmla="*/ 2589937 h 6188689"/>
              <a:gd name="connsiteX17" fmla="*/ 12280552 w 12322347"/>
              <a:gd name="connsiteY17" fmla="*/ 133865 h 6188689"/>
              <a:gd name="connsiteX18" fmla="*/ 11824723 w 12322347"/>
              <a:gd name="connsiteY18" fmla="*/ 86587 h 6188689"/>
              <a:gd name="connsiteX19" fmla="*/ 10295765 w 12322347"/>
              <a:gd name="connsiteY19" fmla="*/ 80031 h 6188689"/>
              <a:gd name="connsiteX20" fmla="*/ 7778825 w 12322347"/>
              <a:gd name="connsiteY20" fmla="*/ 33462 h 6188689"/>
              <a:gd name="connsiteX21" fmla="*/ 2261685 w 12322347"/>
              <a:gd name="connsiteY21" fmla="*/ 10365 h 6188689"/>
              <a:gd name="connsiteX0" fmla="*/ 2261685 w 12322347"/>
              <a:gd name="connsiteY0" fmla="*/ 0 h 6178324"/>
              <a:gd name="connsiteX1" fmla="*/ 816102 w 12322347"/>
              <a:gd name="connsiteY1" fmla="*/ 10760 h 6178324"/>
              <a:gd name="connsiteX2" fmla="*/ 36453 w 12322347"/>
              <a:gd name="connsiteY2" fmla="*/ 15958 h 6178324"/>
              <a:gd name="connsiteX3" fmla="*/ 36452 w 12322347"/>
              <a:gd name="connsiteY3" fmla="*/ 792072 h 6178324"/>
              <a:gd name="connsiteX4" fmla="*/ 17296 w 12322347"/>
              <a:gd name="connsiteY4" fmla="*/ 1316890 h 6178324"/>
              <a:gd name="connsiteX5" fmla="*/ 6679 w 12322347"/>
              <a:gd name="connsiteY5" fmla="*/ 4542095 h 6178324"/>
              <a:gd name="connsiteX6" fmla="*/ 89932 w 12322347"/>
              <a:gd name="connsiteY6" fmla="*/ 5888744 h 6178324"/>
              <a:gd name="connsiteX7" fmla="*/ 2768884 w 12322347"/>
              <a:gd name="connsiteY7" fmla="*/ 5876885 h 6178324"/>
              <a:gd name="connsiteX8" fmla="*/ 4422579 w 12322347"/>
              <a:gd name="connsiteY8" fmla="*/ 5855502 h 6178324"/>
              <a:gd name="connsiteX9" fmla="*/ 5393880 w 12322347"/>
              <a:gd name="connsiteY9" fmla="*/ 5871365 h 6178324"/>
              <a:gd name="connsiteX10" fmla="*/ 5877638 w 12322347"/>
              <a:gd name="connsiteY10" fmla="*/ 6178324 h 6178324"/>
              <a:gd name="connsiteX11" fmla="*/ 6150141 w 12322347"/>
              <a:gd name="connsiteY11" fmla="*/ 5855596 h 6178324"/>
              <a:gd name="connsiteX12" fmla="*/ 9277333 w 12322347"/>
              <a:gd name="connsiteY12" fmla="*/ 5858811 h 6178324"/>
              <a:gd name="connsiteX13" fmla="*/ 10186235 w 12322347"/>
              <a:gd name="connsiteY13" fmla="*/ 5861686 h 6178324"/>
              <a:gd name="connsiteX14" fmla="*/ 11106174 w 12322347"/>
              <a:gd name="connsiteY14" fmla="*/ 5869553 h 6178324"/>
              <a:gd name="connsiteX15" fmla="*/ 12264257 w 12322347"/>
              <a:gd name="connsiteY15" fmla="*/ 5868507 h 6178324"/>
              <a:gd name="connsiteX16" fmla="*/ 12289901 w 12322347"/>
              <a:gd name="connsiteY16" fmla="*/ 2579572 h 6178324"/>
              <a:gd name="connsiteX17" fmla="*/ 12280552 w 12322347"/>
              <a:gd name="connsiteY17" fmla="*/ 123500 h 6178324"/>
              <a:gd name="connsiteX18" fmla="*/ 11824723 w 12322347"/>
              <a:gd name="connsiteY18" fmla="*/ 76222 h 6178324"/>
              <a:gd name="connsiteX19" fmla="*/ 10295765 w 12322347"/>
              <a:gd name="connsiteY19" fmla="*/ 69666 h 6178324"/>
              <a:gd name="connsiteX20" fmla="*/ 7778825 w 12322347"/>
              <a:gd name="connsiteY20" fmla="*/ 23097 h 6178324"/>
              <a:gd name="connsiteX21" fmla="*/ 2261685 w 12322347"/>
              <a:gd name="connsiteY21" fmla="*/ 0 h 6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322347" h="6178324">
                <a:moveTo>
                  <a:pt x="2261685" y="0"/>
                </a:moveTo>
                <a:lnTo>
                  <a:pt x="816102" y="10760"/>
                </a:lnTo>
                <a:lnTo>
                  <a:pt x="36453" y="15958"/>
                </a:lnTo>
                <a:cubicBezTo>
                  <a:pt x="36453" y="288746"/>
                  <a:pt x="36452" y="519284"/>
                  <a:pt x="36452" y="792072"/>
                </a:cubicBezTo>
                <a:cubicBezTo>
                  <a:pt x="37984" y="902748"/>
                  <a:pt x="15764" y="1206214"/>
                  <a:pt x="17296" y="1316890"/>
                </a:cubicBezTo>
                <a:cubicBezTo>
                  <a:pt x="32125" y="1752674"/>
                  <a:pt x="-17301" y="3705146"/>
                  <a:pt x="6679" y="4542095"/>
                </a:cubicBezTo>
                <a:cubicBezTo>
                  <a:pt x="46570" y="5225386"/>
                  <a:pt x="-51265" y="5916324"/>
                  <a:pt x="89932" y="5888744"/>
                </a:cubicBezTo>
                <a:cubicBezTo>
                  <a:pt x="879263" y="5903089"/>
                  <a:pt x="1955065" y="5877266"/>
                  <a:pt x="2768884" y="5876885"/>
                </a:cubicBezTo>
                <a:lnTo>
                  <a:pt x="4422579" y="5855502"/>
                </a:lnTo>
                <a:lnTo>
                  <a:pt x="5393880" y="5871365"/>
                </a:lnTo>
                <a:cubicBezTo>
                  <a:pt x="5664089" y="6007274"/>
                  <a:pt x="5704024" y="6065354"/>
                  <a:pt x="5877638" y="6178324"/>
                </a:cubicBezTo>
                <a:cubicBezTo>
                  <a:pt x="5954187" y="6102215"/>
                  <a:pt x="6049125" y="5996227"/>
                  <a:pt x="6150141" y="5855596"/>
                </a:cubicBezTo>
                <a:cubicBezTo>
                  <a:pt x="6237130" y="5852856"/>
                  <a:pt x="8916121" y="5865726"/>
                  <a:pt x="9277333" y="5858811"/>
                </a:cubicBezTo>
                <a:lnTo>
                  <a:pt x="10186235" y="5861686"/>
                </a:lnTo>
                <a:lnTo>
                  <a:pt x="11106174" y="5869553"/>
                </a:lnTo>
                <a:cubicBezTo>
                  <a:pt x="11463837" y="5859889"/>
                  <a:pt x="12237326" y="5912260"/>
                  <a:pt x="12264257" y="5868507"/>
                </a:cubicBezTo>
                <a:cubicBezTo>
                  <a:pt x="12302700" y="5662987"/>
                  <a:pt x="12276557" y="4364873"/>
                  <a:pt x="12289901" y="2579572"/>
                </a:cubicBezTo>
                <a:cubicBezTo>
                  <a:pt x="12338262" y="1498304"/>
                  <a:pt x="12330432" y="544926"/>
                  <a:pt x="12280552" y="123500"/>
                </a:cubicBezTo>
                <a:cubicBezTo>
                  <a:pt x="12274271" y="70433"/>
                  <a:pt x="12155521" y="85194"/>
                  <a:pt x="11824723" y="76222"/>
                </a:cubicBezTo>
                <a:cubicBezTo>
                  <a:pt x="11493925" y="67250"/>
                  <a:pt x="10495817" y="85585"/>
                  <a:pt x="10295765" y="69666"/>
                </a:cubicBezTo>
                <a:lnTo>
                  <a:pt x="7778825" y="23097"/>
                </a:lnTo>
                <a:lnTo>
                  <a:pt x="2261685" y="0"/>
                </a:ln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9B2D4D8-86F1-4639-995E-AE56BDDEF963}"/>
              </a:ext>
            </a:extLst>
          </p:cNvPr>
          <p:cNvSpPr/>
          <p:nvPr/>
        </p:nvSpPr>
        <p:spPr>
          <a:xfrm>
            <a:off x="7711253" y="6187361"/>
            <a:ext cx="3899273" cy="454249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CS Lewis</a:t>
            </a:r>
          </a:p>
        </p:txBody>
      </p:sp>
    </p:spTree>
    <p:extLst>
      <p:ext uri="{BB962C8B-B14F-4D97-AF65-F5344CB8AC3E}">
        <p14:creationId xmlns:p14="http://schemas.microsoft.com/office/powerpoint/2010/main" val="1688423957"/>
      </p:ext>
    </p:extLst>
  </p:cSld>
  <p:clrMapOvr>
    <a:masterClrMapping/>
  </p:clrMapOvr>
</p:sld>
</file>

<file path=ppt/theme/theme1.xml><?xml version="1.0" encoding="utf-8"?>
<a:theme xmlns:a="http://schemas.openxmlformats.org/drawingml/2006/main" name="Chitchat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629E7"/>
      </a:accent1>
      <a:accent2>
        <a:srgbClr val="592FD9"/>
      </a:accent2>
      <a:accent3>
        <a:srgbClr val="294AE7"/>
      </a:accent3>
      <a:accent4>
        <a:srgbClr val="1787D5"/>
      </a:accent4>
      <a:accent5>
        <a:srgbClr val="22BFBE"/>
      </a:accent5>
      <a:accent6>
        <a:srgbClr val="16C67B"/>
      </a:accent6>
      <a:hlink>
        <a:srgbClr val="3897A9"/>
      </a:hlink>
      <a:folHlink>
        <a:srgbClr val="7F7F7F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498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The Hand</vt:lpstr>
      <vt:lpstr>The Serif Hand</vt:lpstr>
      <vt:lpstr>ChitchatVTI</vt:lpstr>
      <vt:lpstr>No ordinary teacher</vt:lpstr>
      <vt:lpstr>“Who is/are the antichrist(s)?”   (1st john 2.18-27)</vt:lpstr>
      <vt:lpstr>“Where does Jesus say that he is God?” (John 8.48-59)</vt:lpstr>
      <vt:lpstr>“Did Jesus teach as if he was God?” (Luke 9.18-27)</vt:lpstr>
      <vt:lpstr>“Did Jesus prove that He was God?” (Mark 4.35-41)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ordinary teacher</dc:title>
  <dc:creator>Alexander Newman</dc:creator>
  <cp:lastModifiedBy>Northwood1</cp:lastModifiedBy>
  <cp:revision>2</cp:revision>
  <dcterms:created xsi:type="dcterms:W3CDTF">2021-10-02T23:18:42Z</dcterms:created>
  <dcterms:modified xsi:type="dcterms:W3CDTF">2021-10-03T13:44:08Z</dcterms:modified>
</cp:coreProperties>
</file>