
<file path=[Content_Types].xml><?xml version="1.0" encoding="utf-8"?>
<Types xmlns="http://schemas.openxmlformats.org/package/2006/content-types">
  <Default Extension="bmp" ContentType="image/bmp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8" r:id="rId3"/>
    <p:sldId id="279" r:id="rId4"/>
    <p:sldId id="280" r:id="rId5"/>
    <p:sldId id="266" r:id="rId6"/>
    <p:sldId id="281" r:id="rId7"/>
  </p:sldIdLst>
  <p:sldSz cx="9144000" cy="6858000" type="screen4x3"/>
  <p:notesSz cx="9144000" cy="6858000"/>
  <p:embeddedFontLst>
    <p:embeddedFont>
      <p:font typeface="Bookman Old Style" panose="02050604050505020204" pitchFamily="18" charset="0"/>
      <p:regular r:id="rId8"/>
      <p:bold r:id="rId9"/>
      <p:italic r:id="rId10"/>
      <p:boldItalic r:id="rId11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9726" y="1589484"/>
            <a:ext cx="7804546" cy="89296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071562" y="2750343"/>
            <a:ext cx="7000875" cy="71437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609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1428750" y="3839765"/>
            <a:ext cx="6107906" cy="517921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2625">
                <a:solidFill>
                  <a:srgbClr val="122949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78656" y="678656"/>
            <a:ext cx="7840265" cy="403621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3937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678656" y="4804171"/>
            <a:ext cx="4268390" cy="651867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l">
              <a:defRPr sz="2953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696515" y="5500687"/>
            <a:ext cx="1071562" cy="33932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l">
              <a:defRPr sz="1640">
                <a:solidFill>
                  <a:srgbClr val="122949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1821656" y="1366242"/>
            <a:ext cx="5500687" cy="412551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l">
              <a:defRPr sz="5250">
                <a:solidFill>
                  <a:srgbClr val="000000"/>
                </a:solidFill>
              </a:defRPr>
            </a:lvl1pPr>
          </a:lstStyle>
          <a:p>
            <a:pPr algn="l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201168" y="1143000"/>
            <a:ext cx="8705088" cy="3133578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pPr algn="ctr"/>
            <a:r>
              <a:rPr lang="en-US" sz="6600" i="1" dirty="0">
                <a:latin typeface="Bookman Old Style" panose="02050604050505020204" pitchFamily="18" charset="0"/>
              </a:rPr>
              <a:t>The Foolishness</a:t>
            </a:r>
            <a:br>
              <a:rPr lang="en-US" sz="6600" i="1" dirty="0">
                <a:latin typeface="Bookman Old Style" panose="02050604050505020204" pitchFamily="18" charset="0"/>
              </a:rPr>
            </a:br>
            <a:r>
              <a:rPr lang="en-US" sz="6600" i="1" dirty="0">
                <a:latin typeface="Bookman Old Style" panose="02050604050505020204" pitchFamily="18" charset="0"/>
              </a:rPr>
              <a:t>of Forgetting</a:t>
            </a:r>
            <a:endParaRPr lang="en-US" sz="66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i="1" dirty="0">
                <a:latin typeface="Bookman Old Style" panose="02050604050505020204" pitchFamily="18" charset="0"/>
              </a:rPr>
              <a:t>The Foolishness of God: Lesson 6</a:t>
            </a:r>
            <a:endParaRPr sz="2400" i="1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Forgetting that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We’ve Been Elevated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516731"/>
            <a:ext cx="9144000" cy="338445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850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Their fractured unity had led to disputes and infighting: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Their solution was to turn to the world in order to find one wise enough to settle their issues—destroying their reputation.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Paul asks how people who have been set aside for such great purposes could stoop to such a low level.</a:t>
            </a:r>
          </a:p>
        </p:txBody>
      </p:sp>
    </p:spTree>
    <p:extLst>
      <p:ext uri="{BB962C8B-B14F-4D97-AF65-F5344CB8AC3E}">
        <p14:creationId xmlns:p14="http://schemas.microsoft.com/office/powerpoint/2010/main" val="12688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Forgetting that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We’ve Been Elevated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19964"/>
            <a:ext cx="9144000" cy="338445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They had been blinded by selfishness and a lack of brotherly love.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When we forget that God has raised us up to be His children, we lower ourselves to act like children of the world. </a:t>
            </a:r>
          </a:p>
        </p:txBody>
      </p:sp>
    </p:spTree>
    <p:extLst>
      <p:ext uri="{BB962C8B-B14F-4D97-AF65-F5344CB8AC3E}">
        <p14:creationId xmlns:p14="http://schemas.microsoft.com/office/powerpoint/2010/main" val="40540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Forgetting to</a:t>
            </a:r>
            <a:b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</a:br>
            <a:r>
              <a:rPr lang="en-US" sz="4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Whom We Belong</a:t>
            </a:r>
            <a:endParaRPr sz="4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516731"/>
            <a:ext cx="9144000" cy="3384453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 fontScale="85000" lnSpcReduction="20000"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Their misunderstanding of the physical and the spiritual had given an excuse to act on their sinful desires.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But just as God has created both body and soul, He has redeemed both body and soul.</a:t>
            </a:r>
            <a:br>
              <a:rPr lang="en-US" sz="3000" dirty="0">
                <a:latin typeface="Bookman Old Style" panose="02050604050505020204" pitchFamily="18" charset="0"/>
              </a:rPr>
            </a:br>
            <a:endParaRPr lang="en-US" sz="3000" dirty="0">
              <a:latin typeface="Bookman Old Style" panose="02050604050505020204" pitchFamily="18" charset="0"/>
            </a:endParaRPr>
          </a:p>
          <a:p>
            <a:pPr marL="457200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Bookman Old Style" panose="02050604050505020204" pitchFamily="18" charset="0"/>
              </a:rPr>
              <a:t>They are both His property, and we cannot use them in ways that do not bring glory to Him.</a:t>
            </a:r>
          </a:p>
        </p:txBody>
      </p:sp>
    </p:spTree>
    <p:extLst>
      <p:ext uri="{BB962C8B-B14F-4D97-AF65-F5344CB8AC3E}">
        <p14:creationId xmlns:p14="http://schemas.microsoft.com/office/powerpoint/2010/main" val="1415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0" y="-112541"/>
            <a:ext cx="9144000" cy="1966125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</a:defRPr>
            </a:lvl1pPr>
          </a:lstStyle>
          <a:p>
            <a:r>
              <a:rPr lang="en-US" sz="5800" b="0" dirty="0">
                <a:solidFill>
                  <a:srgbClr val="E44340"/>
                </a:solidFill>
                <a:latin typeface="Bookman Old Style" panose="02050604050505020204" pitchFamily="18" charset="0"/>
              </a:rPr>
              <a:t>Thinking Ahead</a:t>
            </a:r>
            <a:endParaRPr sz="5800" b="0" dirty="0">
              <a:solidFill>
                <a:srgbClr val="E4434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New Shape">
            <a:extLst>
              <a:ext uri="{FF2B5EF4-FFF2-40B4-BE49-F238E27FC236}">
                <a16:creationId xmlns:a16="http://schemas.microsoft.com/office/drawing/2014/main" id="{10C4E723-CA8C-407E-AE9D-CB6907A5573C}"/>
              </a:ext>
            </a:extLst>
          </p:cNvPr>
          <p:cNvSpPr txBox="1">
            <a:spLocks/>
          </p:cNvSpPr>
          <p:nvPr/>
        </p:nvSpPr>
        <p:spPr>
          <a:xfrm>
            <a:off x="0" y="1690467"/>
            <a:ext cx="9144000" cy="3477065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6234">
                <a:solidFill>
                  <a:srgbClr val="E4434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2pPr>
            <a:lvl3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3pPr>
            <a:lvl4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4pPr>
            <a:lvl5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5pPr>
            <a:lvl6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6pPr>
            <a:lvl7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7pPr>
            <a:lvl8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8pPr>
            <a:lvl9pPr>
              <a:defRPr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Work toward deference and wisdom.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Bookman Old Style" panose="02050604050505020204" pitchFamily="18" charset="0"/>
              </a:rPr>
              <a:t>Serve God with all of what </a:t>
            </a:r>
            <a:br>
              <a:rPr lang="en-US" sz="3400" dirty="0">
                <a:latin typeface="Bookman Old Style" panose="02050604050505020204" pitchFamily="18" charset="0"/>
              </a:rPr>
            </a:br>
            <a:r>
              <a:rPr lang="en-US" sz="3400" dirty="0">
                <a:latin typeface="Bookman Old Style" panose="02050604050505020204" pitchFamily="18" charset="0"/>
              </a:rPr>
              <a:t>makes you, you.</a:t>
            </a:r>
          </a:p>
        </p:txBody>
      </p:sp>
    </p:spTree>
    <p:extLst>
      <p:ext uri="{BB962C8B-B14F-4D97-AF65-F5344CB8AC3E}">
        <p14:creationId xmlns:p14="http://schemas.microsoft.com/office/powerpoint/2010/main" val="3373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DC7D6-0BF5-4D01-8A8F-F92AAAD7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207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Northwood1</cp:lastModifiedBy>
  <cp:revision>26</cp:revision>
  <dcterms:modified xsi:type="dcterms:W3CDTF">2022-02-13T14:43:44Z</dcterms:modified>
</cp:coreProperties>
</file>