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p:scale>
          <a:sx n="93" d="100"/>
          <a:sy n="93" d="100"/>
        </p:scale>
        <p:origin x="72"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292F0-43B5-484D-A7A7-DEE7A749DD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B04607-F5B4-43F7-B86B-23D62E075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1582D-4CB0-46C7-9306-655E52599564}"/>
              </a:ext>
            </a:extLst>
          </p:cNvPr>
          <p:cNvSpPr>
            <a:spLocks noGrp="1"/>
          </p:cNvSpPr>
          <p:nvPr>
            <p:ph type="dt" sz="half" idx="10"/>
          </p:nvPr>
        </p:nvSpPr>
        <p:spPr/>
        <p:txBody>
          <a:bodyPr/>
          <a:lstStyle/>
          <a:p>
            <a:fld id="{7DFC4B5F-76C7-465C-99A4-F82B94E46164}" type="datetimeFigureOut">
              <a:rPr lang="en-US" smtClean="0"/>
              <a:t>2/19/2022</a:t>
            </a:fld>
            <a:endParaRPr lang="en-US"/>
          </a:p>
        </p:txBody>
      </p:sp>
      <p:sp>
        <p:nvSpPr>
          <p:cNvPr id="5" name="Footer Placeholder 4">
            <a:extLst>
              <a:ext uri="{FF2B5EF4-FFF2-40B4-BE49-F238E27FC236}">
                <a16:creationId xmlns:a16="http://schemas.microsoft.com/office/drawing/2014/main" id="{537B4A29-37C9-4D8F-B89D-9AC8D1FF1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F7D8-9CDB-46F5-B651-ADB6116017A6}"/>
              </a:ext>
            </a:extLst>
          </p:cNvPr>
          <p:cNvSpPr>
            <a:spLocks noGrp="1"/>
          </p:cNvSpPr>
          <p:nvPr>
            <p:ph type="sldNum" sz="quarter" idx="12"/>
          </p:nvPr>
        </p:nvSpPr>
        <p:spPr/>
        <p:txBody>
          <a:bodyPr/>
          <a:lstStyle/>
          <a:p>
            <a:fld id="{D0F21B30-ADB4-48BE-9DAD-13AFE45B3D15}" type="slidenum">
              <a:rPr lang="en-US" smtClean="0"/>
              <a:t>‹#›</a:t>
            </a:fld>
            <a:endParaRPr lang="en-US"/>
          </a:p>
        </p:txBody>
      </p:sp>
    </p:spTree>
    <p:extLst>
      <p:ext uri="{BB962C8B-B14F-4D97-AF65-F5344CB8AC3E}">
        <p14:creationId xmlns:p14="http://schemas.microsoft.com/office/powerpoint/2010/main" val="32256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40E9-F492-4E69-BC54-976A4DC275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22C653-BDBB-4293-8818-2181C090DE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B2CCE-BF9F-4975-BA72-CE4FA53C841A}"/>
              </a:ext>
            </a:extLst>
          </p:cNvPr>
          <p:cNvSpPr>
            <a:spLocks noGrp="1"/>
          </p:cNvSpPr>
          <p:nvPr>
            <p:ph type="dt" sz="half" idx="10"/>
          </p:nvPr>
        </p:nvSpPr>
        <p:spPr/>
        <p:txBody>
          <a:bodyPr/>
          <a:lstStyle/>
          <a:p>
            <a:fld id="{7DFC4B5F-76C7-465C-99A4-F82B94E46164}" type="datetimeFigureOut">
              <a:rPr lang="en-US" smtClean="0"/>
              <a:t>2/19/2022</a:t>
            </a:fld>
            <a:endParaRPr lang="en-US"/>
          </a:p>
        </p:txBody>
      </p:sp>
      <p:sp>
        <p:nvSpPr>
          <p:cNvPr id="5" name="Footer Placeholder 4">
            <a:extLst>
              <a:ext uri="{FF2B5EF4-FFF2-40B4-BE49-F238E27FC236}">
                <a16:creationId xmlns:a16="http://schemas.microsoft.com/office/drawing/2014/main" id="{F525FEFB-9039-4603-9545-8BC2F6F86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01E35-A5A7-4DB2-8FC5-A50A3D95B6E2}"/>
              </a:ext>
            </a:extLst>
          </p:cNvPr>
          <p:cNvSpPr>
            <a:spLocks noGrp="1"/>
          </p:cNvSpPr>
          <p:nvPr>
            <p:ph type="sldNum" sz="quarter" idx="12"/>
          </p:nvPr>
        </p:nvSpPr>
        <p:spPr/>
        <p:txBody>
          <a:bodyPr/>
          <a:lstStyle/>
          <a:p>
            <a:fld id="{D0F21B30-ADB4-48BE-9DAD-13AFE45B3D15}" type="slidenum">
              <a:rPr lang="en-US" smtClean="0"/>
              <a:t>‹#›</a:t>
            </a:fld>
            <a:endParaRPr lang="en-US"/>
          </a:p>
        </p:txBody>
      </p:sp>
    </p:spTree>
    <p:extLst>
      <p:ext uri="{BB962C8B-B14F-4D97-AF65-F5344CB8AC3E}">
        <p14:creationId xmlns:p14="http://schemas.microsoft.com/office/powerpoint/2010/main" val="308219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3F4ADE-032C-4917-9B84-2E5C659832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2939AE-6734-4914-8772-C719A3FDA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0520E-FF3F-4276-A479-18FCFA01364C}"/>
              </a:ext>
            </a:extLst>
          </p:cNvPr>
          <p:cNvSpPr>
            <a:spLocks noGrp="1"/>
          </p:cNvSpPr>
          <p:nvPr>
            <p:ph type="dt" sz="half" idx="10"/>
          </p:nvPr>
        </p:nvSpPr>
        <p:spPr/>
        <p:txBody>
          <a:bodyPr/>
          <a:lstStyle/>
          <a:p>
            <a:fld id="{7DFC4B5F-76C7-465C-99A4-F82B94E46164}" type="datetimeFigureOut">
              <a:rPr lang="en-US" smtClean="0"/>
              <a:t>2/19/2022</a:t>
            </a:fld>
            <a:endParaRPr lang="en-US"/>
          </a:p>
        </p:txBody>
      </p:sp>
      <p:sp>
        <p:nvSpPr>
          <p:cNvPr id="5" name="Footer Placeholder 4">
            <a:extLst>
              <a:ext uri="{FF2B5EF4-FFF2-40B4-BE49-F238E27FC236}">
                <a16:creationId xmlns:a16="http://schemas.microsoft.com/office/drawing/2014/main" id="{F8ACFA83-8FEB-45DA-8C86-6F3FDA661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A1C32-C2F1-4553-B40D-93722027A7E8}"/>
              </a:ext>
            </a:extLst>
          </p:cNvPr>
          <p:cNvSpPr>
            <a:spLocks noGrp="1"/>
          </p:cNvSpPr>
          <p:nvPr>
            <p:ph type="sldNum" sz="quarter" idx="12"/>
          </p:nvPr>
        </p:nvSpPr>
        <p:spPr/>
        <p:txBody>
          <a:bodyPr/>
          <a:lstStyle/>
          <a:p>
            <a:fld id="{D0F21B30-ADB4-48BE-9DAD-13AFE45B3D15}" type="slidenum">
              <a:rPr lang="en-US" smtClean="0"/>
              <a:t>‹#›</a:t>
            </a:fld>
            <a:endParaRPr lang="en-US"/>
          </a:p>
        </p:txBody>
      </p:sp>
    </p:spTree>
    <p:extLst>
      <p:ext uri="{BB962C8B-B14F-4D97-AF65-F5344CB8AC3E}">
        <p14:creationId xmlns:p14="http://schemas.microsoft.com/office/powerpoint/2010/main" val="68510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D0F2F-2F92-442D-B4B2-47B925D077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F640CD-093F-4658-A474-3019540A6F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8378D-CC93-4C53-AC38-CFE22E00FB4E}"/>
              </a:ext>
            </a:extLst>
          </p:cNvPr>
          <p:cNvSpPr>
            <a:spLocks noGrp="1"/>
          </p:cNvSpPr>
          <p:nvPr>
            <p:ph type="dt" sz="half" idx="10"/>
          </p:nvPr>
        </p:nvSpPr>
        <p:spPr/>
        <p:txBody>
          <a:bodyPr/>
          <a:lstStyle/>
          <a:p>
            <a:fld id="{7DFC4B5F-76C7-465C-99A4-F82B94E46164}" type="datetimeFigureOut">
              <a:rPr lang="en-US" smtClean="0"/>
              <a:t>2/19/2022</a:t>
            </a:fld>
            <a:endParaRPr lang="en-US"/>
          </a:p>
        </p:txBody>
      </p:sp>
      <p:sp>
        <p:nvSpPr>
          <p:cNvPr id="5" name="Footer Placeholder 4">
            <a:extLst>
              <a:ext uri="{FF2B5EF4-FFF2-40B4-BE49-F238E27FC236}">
                <a16:creationId xmlns:a16="http://schemas.microsoft.com/office/drawing/2014/main" id="{8A1E0869-2A39-4F85-8529-942C0AF85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900F0-370C-40F7-B5A5-0CF693E37258}"/>
              </a:ext>
            </a:extLst>
          </p:cNvPr>
          <p:cNvSpPr>
            <a:spLocks noGrp="1"/>
          </p:cNvSpPr>
          <p:nvPr>
            <p:ph type="sldNum" sz="quarter" idx="12"/>
          </p:nvPr>
        </p:nvSpPr>
        <p:spPr/>
        <p:txBody>
          <a:bodyPr/>
          <a:lstStyle/>
          <a:p>
            <a:fld id="{D0F21B30-ADB4-48BE-9DAD-13AFE45B3D15}" type="slidenum">
              <a:rPr lang="en-US" smtClean="0"/>
              <a:t>‹#›</a:t>
            </a:fld>
            <a:endParaRPr lang="en-US"/>
          </a:p>
        </p:txBody>
      </p:sp>
    </p:spTree>
    <p:extLst>
      <p:ext uri="{BB962C8B-B14F-4D97-AF65-F5344CB8AC3E}">
        <p14:creationId xmlns:p14="http://schemas.microsoft.com/office/powerpoint/2010/main" val="28659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E1DB-FF8E-438E-BFA0-A8F41E2F6C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B0339C-6875-40D5-A24F-049F8E4097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AE5A68-0A01-4DD6-B8EC-866B37A8EB65}"/>
              </a:ext>
            </a:extLst>
          </p:cNvPr>
          <p:cNvSpPr>
            <a:spLocks noGrp="1"/>
          </p:cNvSpPr>
          <p:nvPr>
            <p:ph type="dt" sz="half" idx="10"/>
          </p:nvPr>
        </p:nvSpPr>
        <p:spPr/>
        <p:txBody>
          <a:bodyPr/>
          <a:lstStyle/>
          <a:p>
            <a:fld id="{7DFC4B5F-76C7-465C-99A4-F82B94E46164}" type="datetimeFigureOut">
              <a:rPr lang="en-US" smtClean="0"/>
              <a:t>2/19/2022</a:t>
            </a:fld>
            <a:endParaRPr lang="en-US"/>
          </a:p>
        </p:txBody>
      </p:sp>
      <p:sp>
        <p:nvSpPr>
          <p:cNvPr id="5" name="Footer Placeholder 4">
            <a:extLst>
              <a:ext uri="{FF2B5EF4-FFF2-40B4-BE49-F238E27FC236}">
                <a16:creationId xmlns:a16="http://schemas.microsoft.com/office/drawing/2014/main" id="{83F99FE0-B1E9-4E6D-B1E8-0B6747C7A0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15D82-6C91-4062-AE76-96E2ED81F399}"/>
              </a:ext>
            </a:extLst>
          </p:cNvPr>
          <p:cNvSpPr>
            <a:spLocks noGrp="1"/>
          </p:cNvSpPr>
          <p:nvPr>
            <p:ph type="sldNum" sz="quarter" idx="12"/>
          </p:nvPr>
        </p:nvSpPr>
        <p:spPr/>
        <p:txBody>
          <a:bodyPr/>
          <a:lstStyle/>
          <a:p>
            <a:fld id="{D0F21B30-ADB4-48BE-9DAD-13AFE45B3D15}" type="slidenum">
              <a:rPr lang="en-US" smtClean="0"/>
              <a:t>‹#›</a:t>
            </a:fld>
            <a:endParaRPr lang="en-US"/>
          </a:p>
        </p:txBody>
      </p:sp>
    </p:spTree>
    <p:extLst>
      <p:ext uri="{BB962C8B-B14F-4D97-AF65-F5344CB8AC3E}">
        <p14:creationId xmlns:p14="http://schemas.microsoft.com/office/powerpoint/2010/main" val="1923546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E782-E6EC-42F2-9F50-6E719D846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23EF06-8E7B-449B-BB13-7CFE3F3FC8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F61B40-B298-4397-B81C-51F128D5D6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5B5341-7C7D-45A8-81F4-DD510BE5B0CB}"/>
              </a:ext>
            </a:extLst>
          </p:cNvPr>
          <p:cNvSpPr>
            <a:spLocks noGrp="1"/>
          </p:cNvSpPr>
          <p:nvPr>
            <p:ph type="dt" sz="half" idx="10"/>
          </p:nvPr>
        </p:nvSpPr>
        <p:spPr/>
        <p:txBody>
          <a:bodyPr/>
          <a:lstStyle/>
          <a:p>
            <a:fld id="{7DFC4B5F-76C7-465C-99A4-F82B94E46164}" type="datetimeFigureOut">
              <a:rPr lang="en-US" smtClean="0"/>
              <a:t>2/19/2022</a:t>
            </a:fld>
            <a:endParaRPr lang="en-US"/>
          </a:p>
        </p:txBody>
      </p:sp>
      <p:sp>
        <p:nvSpPr>
          <p:cNvPr id="6" name="Footer Placeholder 5">
            <a:extLst>
              <a:ext uri="{FF2B5EF4-FFF2-40B4-BE49-F238E27FC236}">
                <a16:creationId xmlns:a16="http://schemas.microsoft.com/office/drawing/2014/main" id="{851FC692-1FDB-4E9F-8434-65ED54B6A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449FCB-1BE8-4627-809B-98A3CB8E5574}"/>
              </a:ext>
            </a:extLst>
          </p:cNvPr>
          <p:cNvSpPr>
            <a:spLocks noGrp="1"/>
          </p:cNvSpPr>
          <p:nvPr>
            <p:ph type="sldNum" sz="quarter" idx="12"/>
          </p:nvPr>
        </p:nvSpPr>
        <p:spPr/>
        <p:txBody>
          <a:bodyPr/>
          <a:lstStyle/>
          <a:p>
            <a:fld id="{D0F21B30-ADB4-48BE-9DAD-13AFE45B3D15}" type="slidenum">
              <a:rPr lang="en-US" smtClean="0"/>
              <a:t>‹#›</a:t>
            </a:fld>
            <a:endParaRPr lang="en-US"/>
          </a:p>
        </p:txBody>
      </p:sp>
    </p:spTree>
    <p:extLst>
      <p:ext uri="{BB962C8B-B14F-4D97-AF65-F5344CB8AC3E}">
        <p14:creationId xmlns:p14="http://schemas.microsoft.com/office/powerpoint/2010/main" val="242496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B3CC-389C-4914-8322-A3457F54A4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BBED20-0539-4957-A10D-9B030134F7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C62A4A-2B2E-4865-BB0F-A41A1DB0FE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A4B3C2-2A4F-4FDD-BB51-7C688DE098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8D9B0B-23F4-4FA8-BEE0-82B5915735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90C55-CC16-4599-AD98-96372F2F8225}"/>
              </a:ext>
            </a:extLst>
          </p:cNvPr>
          <p:cNvSpPr>
            <a:spLocks noGrp="1"/>
          </p:cNvSpPr>
          <p:nvPr>
            <p:ph type="dt" sz="half" idx="10"/>
          </p:nvPr>
        </p:nvSpPr>
        <p:spPr/>
        <p:txBody>
          <a:bodyPr/>
          <a:lstStyle/>
          <a:p>
            <a:fld id="{7DFC4B5F-76C7-465C-99A4-F82B94E46164}" type="datetimeFigureOut">
              <a:rPr lang="en-US" smtClean="0"/>
              <a:t>2/19/2022</a:t>
            </a:fld>
            <a:endParaRPr lang="en-US"/>
          </a:p>
        </p:txBody>
      </p:sp>
      <p:sp>
        <p:nvSpPr>
          <p:cNvPr id="8" name="Footer Placeholder 7">
            <a:extLst>
              <a:ext uri="{FF2B5EF4-FFF2-40B4-BE49-F238E27FC236}">
                <a16:creationId xmlns:a16="http://schemas.microsoft.com/office/drawing/2014/main" id="{9BFC51E3-F829-4CB7-B7E4-E2717F596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0A7C13-FF90-4F19-A753-1AC79A25AC81}"/>
              </a:ext>
            </a:extLst>
          </p:cNvPr>
          <p:cNvSpPr>
            <a:spLocks noGrp="1"/>
          </p:cNvSpPr>
          <p:nvPr>
            <p:ph type="sldNum" sz="quarter" idx="12"/>
          </p:nvPr>
        </p:nvSpPr>
        <p:spPr/>
        <p:txBody>
          <a:bodyPr/>
          <a:lstStyle/>
          <a:p>
            <a:fld id="{D0F21B30-ADB4-48BE-9DAD-13AFE45B3D15}" type="slidenum">
              <a:rPr lang="en-US" smtClean="0"/>
              <a:t>‹#›</a:t>
            </a:fld>
            <a:endParaRPr lang="en-US"/>
          </a:p>
        </p:txBody>
      </p:sp>
    </p:spTree>
    <p:extLst>
      <p:ext uri="{BB962C8B-B14F-4D97-AF65-F5344CB8AC3E}">
        <p14:creationId xmlns:p14="http://schemas.microsoft.com/office/powerpoint/2010/main" val="413191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F142D-F589-49F5-ADF3-D319E7176A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BB3014-F4FC-4CFB-9DB2-12B0F8D5227C}"/>
              </a:ext>
            </a:extLst>
          </p:cNvPr>
          <p:cNvSpPr>
            <a:spLocks noGrp="1"/>
          </p:cNvSpPr>
          <p:nvPr>
            <p:ph type="dt" sz="half" idx="10"/>
          </p:nvPr>
        </p:nvSpPr>
        <p:spPr/>
        <p:txBody>
          <a:bodyPr/>
          <a:lstStyle/>
          <a:p>
            <a:fld id="{7DFC4B5F-76C7-465C-99A4-F82B94E46164}" type="datetimeFigureOut">
              <a:rPr lang="en-US" smtClean="0"/>
              <a:t>2/19/2022</a:t>
            </a:fld>
            <a:endParaRPr lang="en-US"/>
          </a:p>
        </p:txBody>
      </p:sp>
      <p:sp>
        <p:nvSpPr>
          <p:cNvPr id="4" name="Footer Placeholder 3">
            <a:extLst>
              <a:ext uri="{FF2B5EF4-FFF2-40B4-BE49-F238E27FC236}">
                <a16:creationId xmlns:a16="http://schemas.microsoft.com/office/drawing/2014/main" id="{2825C63B-E1F4-46FC-BF33-97D1ACACB0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8D91A5-A246-4083-A636-A558A868E375}"/>
              </a:ext>
            </a:extLst>
          </p:cNvPr>
          <p:cNvSpPr>
            <a:spLocks noGrp="1"/>
          </p:cNvSpPr>
          <p:nvPr>
            <p:ph type="sldNum" sz="quarter" idx="12"/>
          </p:nvPr>
        </p:nvSpPr>
        <p:spPr/>
        <p:txBody>
          <a:bodyPr/>
          <a:lstStyle/>
          <a:p>
            <a:fld id="{D0F21B30-ADB4-48BE-9DAD-13AFE45B3D15}" type="slidenum">
              <a:rPr lang="en-US" smtClean="0"/>
              <a:t>‹#›</a:t>
            </a:fld>
            <a:endParaRPr lang="en-US"/>
          </a:p>
        </p:txBody>
      </p:sp>
    </p:spTree>
    <p:extLst>
      <p:ext uri="{BB962C8B-B14F-4D97-AF65-F5344CB8AC3E}">
        <p14:creationId xmlns:p14="http://schemas.microsoft.com/office/powerpoint/2010/main" val="151840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0CDF1F-BFF7-46B5-8610-9A88AC05A0EC}"/>
              </a:ext>
            </a:extLst>
          </p:cNvPr>
          <p:cNvSpPr>
            <a:spLocks noGrp="1"/>
          </p:cNvSpPr>
          <p:nvPr>
            <p:ph type="dt" sz="half" idx="10"/>
          </p:nvPr>
        </p:nvSpPr>
        <p:spPr/>
        <p:txBody>
          <a:bodyPr/>
          <a:lstStyle/>
          <a:p>
            <a:fld id="{7DFC4B5F-76C7-465C-99A4-F82B94E46164}" type="datetimeFigureOut">
              <a:rPr lang="en-US" smtClean="0"/>
              <a:t>2/19/2022</a:t>
            </a:fld>
            <a:endParaRPr lang="en-US"/>
          </a:p>
        </p:txBody>
      </p:sp>
      <p:sp>
        <p:nvSpPr>
          <p:cNvPr id="3" name="Footer Placeholder 2">
            <a:extLst>
              <a:ext uri="{FF2B5EF4-FFF2-40B4-BE49-F238E27FC236}">
                <a16:creationId xmlns:a16="http://schemas.microsoft.com/office/drawing/2014/main" id="{A8D6186A-F557-470B-8316-A0D4A89104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45AA88-88EF-42A5-B517-73A68206EA77}"/>
              </a:ext>
            </a:extLst>
          </p:cNvPr>
          <p:cNvSpPr>
            <a:spLocks noGrp="1"/>
          </p:cNvSpPr>
          <p:nvPr>
            <p:ph type="sldNum" sz="quarter" idx="12"/>
          </p:nvPr>
        </p:nvSpPr>
        <p:spPr/>
        <p:txBody>
          <a:bodyPr/>
          <a:lstStyle/>
          <a:p>
            <a:fld id="{D0F21B30-ADB4-48BE-9DAD-13AFE45B3D15}" type="slidenum">
              <a:rPr lang="en-US" smtClean="0"/>
              <a:t>‹#›</a:t>
            </a:fld>
            <a:endParaRPr lang="en-US"/>
          </a:p>
        </p:txBody>
      </p:sp>
    </p:spTree>
    <p:extLst>
      <p:ext uri="{BB962C8B-B14F-4D97-AF65-F5344CB8AC3E}">
        <p14:creationId xmlns:p14="http://schemas.microsoft.com/office/powerpoint/2010/main" val="287698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059D-D500-4944-B00C-6EE69634E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4F1539-FA16-41FA-879A-F56ED3F76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F7A073-5BA3-49BF-830B-B52930262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0CB5CE-E163-4AFE-B56D-A2DD49C179B0}"/>
              </a:ext>
            </a:extLst>
          </p:cNvPr>
          <p:cNvSpPr>
            <a:spLocks noGrp="1"/>
          </p:cNvSpPr>
          <p:nvPr>
            <p:ph type="dt" sz="half" idx="10"/>
          </p:nvPr>
        </p:nvSpPr>
        <p:spPr/>
        <p:txBody>
          <a:bodyPr/>
          <a:lstStyle/>
          <a:p>
            <a:fld id="{7DFC4B5F-76C7-465C-99A4-F82B94E46164}" type="datetimeFigureOut">
              <a:rPr lang="en-US" smtClean="0"/>
              <a:t>2/19/2022</a:t>
            </a:fld>
            <a:endParaRPr lang="en-US"/>
          </a:p>
        </p:txBody>
      </p:sp>
      <p:sp>
        <p:nvSpPr>
          <p:cNvPr id="6" name="Footer Placeholder 5">
            <a:extLst>
              <a:ext uri="{FF2B5EF4-FFF2-40B4-BE49-F238E27FC236}">
                <a16:creationId xmlns:a16="http://schemas.microsoft.com/office/drawing/2014/main" id="{45A55A64-318E-4754-B6FD-45E9C7FD6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1AF88-ECE9-4890-8368-0456E7938AE1}"/>
              </a:ext>
            </a:extLst>
          </p:cNvPr>
          <p:cNvSpPr>
            <a:spLocks noGrp="1"/>
          </p:cNvSpPr>
          <p:nvPr>
            <p:ph type="sldNum" sz="quarter" idx="12"/>
          </p:nvPr>
        </p:nvSpPr>
        <p:spPr/>
        <p:txBody>
          <a:bodyPr/>
          <a:lstStyle/>
          <a:p>
            <a:fld id="{D0F21B30-ADB4-48BE-9DAD-13AFE45B3D15}" type="slidenum">
              <a:rPr lang="en-US" smtClean="0"/>
              <a:t>‹#›</a:t>
            </a:fld>
            <a:endParaRPr lang="en-US"/>
          </a:p>
        </p:txBody>
      </p:sp>
    </p:spTree>
    <p:extLst>
      <p:ext uri="{BB962C8B-B14F-4D97-AF65-F5344CB8AC3E}">
        <p14:creationId xmlns:p14="http://schemas.microsoft.com/office/powerpoint/2010/main" val="416428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4461-8CC1-44DF-A214-9D090F2E46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A69A34-6E42-4F18-85EE-E3EB71776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D9F163-E7B2-408A-8B47-E6DCDCE95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D45253-1B68-469D-BA14-30D4AAA198D6}"/>
              </a:ext>
            </a:extLst>
          </p:cNvPr>
          <p:cNvSpPr>
            <a:spLocks noGrp="1"/>
          </p:cNvSpPr>
          <p:nvPr>
            <p:ph type="dt" sz="half" idx="10"/>
          </p:nvPr>
        </p:nvSpPr>
        <p:spPr/>
        <p:txBody>
          <a:bodyPr/>
          <a:lstStyle/>
          <a:p>
            <a:fld id="{7DFC4B5F-76C7-465C-99A4-F82B94E46164}" type="datetimeFigureOut">
              <a:rPr lang="en-US" smtClean="0"/>
              <a:t>2/19/2022</a:t>
            </a:fld>
            <a:endParaRPr lang="en-US"/>
          </a:p>
        </p:txBody>
      </p:sp>
      <p:sp>
        <p:nvSpPr>
          <p:cNvPr id="6" name="Footer Placeholder 5">
            <a:extLst>
              <a:ext uri="{FF2B5EF4-FFF2-40B4-BE49-F238E27FC236}">
                <a16:creationId xmlns:a16="http://schemas.microsoft.com/office/drawing/2014/main" id="{CCC11EBE-E2AE-42C7-96BB-4D6BA8AE1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5940E-56C9-4A6C-A066-545B034FCD78}"/>
              </a:ext>
            </a:extLst>
          </p:cNvPr>
          <p:cNvSpPr>
            <a:spLocks noGrp="1"/>
          </p:cNvSpPr>
          <p:nvPr>
            <p:ph type="sldNum" sz="quarter" idx="12"/>
          </p:nvPr>
        </p:nvSpPr>
        <p:spPr/>
        <p:txBody>
          <a:bodyPr/>
          <a:lstStyle/>
          <a:p>
            <a:fld id="{D0F21B30-ADB4-48BE-9DAD-13AFE45B3D15}" type="slidenum">
              <a:rPr lang="en-US" smtClean="0"/>
              <a:t>‹#›</a:t>
            </a:fld>
            <a:endParaRPr lang="en-US"/>
          </a:p>
        </p:txBody>
      </p:sp>
    </p:spTree>
    <p:extLst>
      <p:ext uri="{BB962C8B-B14F-4D97-AF65-F5344CB8AC3E}">
        <p14:creationId xmlns:p14="http://schemas.microsoft.com/office/powerpoint/2010/main" val="32097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D85B2-F0B5-45FE-A283-C8A943F325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BC3A0-E69B-483A-98C5-3EDB8895F6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6A465-A3CE-4036-A1E2-87EC9C8521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C4B5F-76C7-465C-99A4-F82B94E46164}" type="datetimeFigureOut">
              <a:rPr lang="en-US" smtClean="0"/>
              <a:t>2/19/2022</a:t>
            </a:fld>
            <a:endParaRPr lang="en-US"/>
          </a:p>
        </p:txBody>
      </p:sp>
      <p:sp>
        <p:nvSpPr>
          <p:cNvPr id="5" name="Footer Placeholder 4">
            <a:extLst>
              <a:ext uri="{FF2B5EF4-FFF2-40B4-BE49-F238E27FC236}">
                <a16:creationId xmlns:a16="http://schemas.microsoft.com/office/drawing/2014/main" id="{D828C17F-F84D-43F6-8948-C910213F1D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C3AA81-02C2-422F-AB4D-56CF893F44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21B30-ADB4-48BE-9DAD-13AFE45B3D15}" type="slidenum">
              <a:rPr lang="en-US" smtClean="0"/>
              <a:t>‹#›</a:t>
            </a:fld>
            <a:endParaRPr lang="en-US"/>
          </a:p>
        </p:txBody>
      </p:sp>
    </p:spTree>
    <p:extLst>
      <p:ext uri="{BB962C8B-B14F-4D97-AF65-F5344CB8AC3E}">
        <p14:creationId xmlns:p14="http://schemas.microsoft.com/office/powerpoint/2010/main" val="76130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B24DA6-EAFB-497C-BE72-9461C76BE821}"/>
              </a:ext>
            </a:extLst>
          </p:cNvPr>
          <p:cNvSpPr/>
          <p:nvPr/>
        </p:nvSpPr>
        <p:spPr>
          <a:xfrm>
            <a:off x="0" y="0"/>
            <a:ext cx="12200562" cy="692478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F7CE6-BBB8-4F0C-9FE8-57CE0B287EBC}"/>
              </a:ext>
            </a:extLst>
          </p:cNvPr>
          <p:cNvSpPr>
            <a:spLocks noGrp="1"/>
          </p:cNvSpPr>
          <p:nvPr>
            <p:ph type="title"/>
          </p:nvPr>
        </p:nvSpPr>
        <p:spPr>
          <a:xfrm>
            <a:off x="838200" y="1237127"/>
            <a:ext cx="10515600" cy="2852737"/>
          </a:xfrm>
        </p:spPr>
        <p:txBody>
          <a:bodyPr>
            <a:noAutofit/>
          </a:bodyPr>
          <a:lstStyle/>
          <a:p>
            <a:pPr algn="ctr"/>
            <a:r>
              <a:rPr lang="en-US" sz="4800" dirty="0">
                <a:solidFill>
                  <a:schemeClr val="bg1"/>
                </a:solidFill>
                <a:latin typeface="Aldhabi" panose="01000000000000000000" pitchFamily="2" charset="-78"/>
                <a:cs typeface="Aldhabi" panose="01000000000000000000" pitchFamily="2" charset="-78"/>
              </a:rPr>
              <a:t>“At the end of the day, we’re humans and we struggle with existential issues like, ‘What’s the meaning of life?’ And, ‘Who am I.’ </a:t>
            </a:r>
            <a:r>
              <a:rPr lang="en-US" sz="4800" u="sng" dirty="0">
                <a:solidFill>
                  <a:schemeClr val="bg1"/>
                </a:solidFill>
                <a:latin typeface="Aldhabi" panose="01000000000000000000" pitchFamily="2" charset="-78"/>
                <a:cs typeface="Aldhabi" panose="01000000000000000000" pitchFamily="2" charset="-78"/>
              </a:rPr>
              <a:t>And those sort of questions don’t go away when you get a bunch of money</a:t>
            </a:r>
            <a:r>
              <a:rPr lang="en-US" sz="4800" dirty="0">
                <a:solidFill>
                  <a:schemeClr val="bg1"/>
                </a:solidFill>
                <a:latin typeface="Aldhabi" panose="01000000000000000000" pitchFamily="2" charset="-78"/>
                <a:cs typeface="Aldhabi" panose="01000000000000000000" pitchFamily="2" charset="-78"/>
              </a:rPr>
              <a:t>.”</a:t>
            </a:r>
          </a:p>
        </p:txBody>
      </p:sp>
      <p:sp>
        <p:nvSpPr>
          <p:cNvPr id="3" name="Text Placeholder 2">
            <a:extLst>
              <a:ext uri="{FF2B5EF4-FFF2-40B4-BE49-F238E27FC236}">
                <a16:creationId xmlns:a16="http://schemas.microsoft.com/office/drawing/2014/main" id="{A0A33925-B75E-4C48-98F5-4E0F630D7116}"/>
              </a:ext>
            </a:extLst>
          </p:cNvPr>
          <p:cNvSpPr>
            <a:spLocks noGrp="1"/>
          </p:cNvSpPr>
          <p:nvPr>
            <p:ph type="body" idx="1"/>
          </p:nvPr>
        </p:nvSpPr>
        <p:spPr/>
        <p:txBody>
          <a:bodyPr>
            <a:normAutofit/>
          </a:bodyPr>
          <a:lstStyle/>
          <a:p>
            <a:pPr algn="ctr"/>
            <a:r>
              <a:rPr lang="en-US" sz="4400" dirty="0">
                <a:solidFill>
                  <a:schemeClr val="bg1"/>
                </a:solidFill>
                <a:latin typeface="Aldhabi" panose="01000000000000000000" pitchFamily="2" charset="-78"/>
                <a:cs typeface="Aldhabi" panose="01000000000000000000" pitchFamily="2" charset="-78"/>
              </a:rPr>
              <a:t>- Brad </a:t>
            </a:r>
            <a:r>
              <a:rPr lang="en-US" sz="4400" dirty="0" err="1">
                <a:solidFill>
                  <a:schemeClr val="bg1"/>
                </a:solidFill>
                <a:latin typeface="Aldhabi" panose="01000000000000000000" pitchFamily="2" charset="-78"/>
                <a:cs typeface="Aldhabi" panose="01000000000000000000" pitchFamily="2" charset="-78"/>
              </a:rPr>
              <a:t>Klontz</a:t>
            </a:r>
            <a:r>
              <a:rPr lang="en-US" sz="4400" dirty="0">
                <a:solidFill>
                  <a:schemeClr val="bg1"/>
                </a:solidFill>
                <a:latin typeface="Aldhabi" panose="01000000000000000000" pitchFamily="2" charset="-78"/>
                <a:cs typeface="Aldhabi" panose="01000000000000000000" pitchFamily="2" charset="-78"/>
              </a:rPr>
              <a:t>, financial therapist and psychology professor at Creighton University</a:t>
            </a:r>
          </a:p>
        </p:txBody>
      </p:sp>
    </p:spTree>
    <p:extLst>
      <p:ext uri="{BB962C8B-B14F-4D97-AF65-F5344CB8AC3E}">
        <p14:creationId xmlns:p14="http://schemas.microsoft.com/office/powerpoint/2010/main" val="2759971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wimming, ocean floor&#10;&#10;Description automatically generated">
            <a:extLst>
              <a:ext uri="{FF2B5EF4-FFF2-40B4-BE49-F238E27FC236}">
                <a16:creationId xmlns:a16="http://schemas.microsoft.com/office/drawing/2014/main" id="{AA1EB24F-E554-462F-B9A6-BFB28B006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873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B24DA6-EAFB-497C-BE72-9461C76BE821}"/>
              </a:ext>
            </a:extLst>
          </p:cNvPr>
          <p:cNvSpPr/>
          <p:nvPr/>
        </p:nvSpPr>
        <p:spPr>
          <a:xfrm>
            <a:off x="0" y="-56508"/>
            <a:ext cx="12192000" cy="691450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F7CE6-BBB8-4F0C-9FE8-57CE0B287EBC}"/>
              </a:ext>
            </a:extLst>
          </p:cNvPr>
          <p:cNvSpPr>
            <a:spLocks noGrp="1"/>
          </p:cNvSpPr>
          <p:nvPr>
            <p:ph type="title"/>
          </p:nvPr>
        </p:nvSpPr>
        <p:spPr>
          <a:xfrm>
            <a:off x="838200" y="2115567"/>
            <a:ext cx="10515600" cy="2852737"/>
          </a:xfrm>
        </p:spPr>
        <p:txBody>
          <a:bodyPr>
            <a:noAutofit/>
          </a:bodyPr>
          <a:lstStyle/>
          <a:p>
            <a:pPr algn="ctr"/>
            <a:r>
              <a:rPr lang="en-US" sz="4400" dirty="0">
                <a:solidFill>
                  <a:schemeClr val="bg1"/>
                </a:solidFill>
                <a:latin typeface="Aldhabi" panose="01000000000000000000" pitchFamily="2" charset="-78"/>
                <a:cs typeface="Aldhabi" panose="01000000000000000000" pitchFamily="2" charset="-78"/>
              </a:rPr>
              <a:t>“</a:t>
            </a:r>
            <a:r>
              <a:rPr lang="en-US" sz="4000" dirty="0">
                <a:solidFill>
                  <a:schemeClr val="bg1"/>
                </a:solidFill>
                <a:latin typeface="Aldhabi" panose="01000000000000000000" pitchFamily="2" charset="-78"/>
                <a:cs typeface="Aldhabi" panose="01000000000000000000" pitchFamily="2" charset="-78"/>
              </a:rPr>
              <a:t>The culture of the meritocracy is incredibly powerful. Parents desperately want happiness for their children and naturally want to steer them toward success in every way they can. But the pressures of the meritocracy can sometimes put this love on a false basis. The meritocracy is based on earned success. It is based on talent and achievement. </a:t>
            </a:r>
            <a:r>
              <a:rPr lang="en-US" sz="4000" u="sng" dirty="0">
                <a:solidFill>
                  <a:schemeClr val="bg1"/>
                </a:solidFill>
                <a:latin typeface="Aldhabi" panose="01000000000000000000" pitchFamily="2" charset="-78"/>
                <a:cs typeface="Aldhabi" panose="01000000000000000000" pitchFamily="2" charset="-78"/>
              </a:rPr>
              <a:t>But parental love is supposed to be oblivious to achievement. It’s meant to be an unconditional support — a gift that cannot be bought and cannot be earned. It sits outside the logic of the meritocracy, the closest humans come to grace</a:t>
            </a:r>
            <a:r>
              <a:rPr lang="en-US" sz="4400" dirty="0">
                <a:solidFill>
                  <a:schemeClr val="bg1"/>
                </a:solidFill>
                <a:latin typeface="Aldhabi" panose="01000000000000000000" pitchFamily="2" charset="-78"/>
                <a:cs typeface="Aldhabi" panose="01000000000000000000" pitchFamily="2" charset="-78"/>
              </a:rPr>
              <a:t>.”</a:t>
            </a:r>
          </a:p>
        </p:txBody>
      </p:sp>
      <p:sp>
        <p:nvSpPr>
          <p:cNvPr id="3" name="Text Placeholder 2">
            <a:extLst>
              <a:ext uri="{FF2B5EF4-FFF2-40B4-BE49-F238E27FC236}">
                <a16:creationId xmlns:a16="http://schemas.microsoft.com/office/drawing/2014/main" id="{A0A33925-B75E-4C48-98F5-4E0F630D7116}"/>
              </a:ext>
            </a:extLst>
          </p:cNvPr>
          <p:cNvSpPr>
            <a:spLocks noGrp="1"/>
          </p:cNvSpPr>
          <p:nvPr>
            <p:ph type="body" idx="1"/>
          </p:nvPr>
        </p:nvSpPr>
        <p:spPr>
          <a:xfrm>
            <a:off x="819364" y="5395983"/>
            <a:ext cx="10515600" cy="563027"/>
          </a:xfrm>
        </p:spPr>
        <p:txBody>
          <a:bodyPr>
            <a:normAutofit fontScale="92500" lnSpcReduction="10000"/>
          </a:bodyPr>
          <a:lstStyle/>
          <a:p>
            <a:pPr algn="ctr"/>
            <a:r>
              <a:rPr lang="en-US" sz="4000" dirty="0">
                <a:solidFill>
                  <a:schemeClr val="bg1"/>
                </a:solidFill>
                <a:latin typeface="Aldhabi" panose="01000000000000000000" pitchFamily="2" charset="-78"/>
                <a:cs typeface="Aldhabi" panose="01000000000000000000" pitchFamily="2" charset="-78"/>
              </a:rPr>
              <a:t>- David Brooks, professor at Yale and New York Times contributor</a:t>
            </a:r>
          </a:p>
        </p:txBody>
      </p:sp>
    </p:spTree>
    <p:extLst>
      <p:ext uri="{BB962C8B-B14F-4D97-AF65-F5344CB8AC3E}">
        <p14:creationId xmlns:p14="http://schemas.microsoft.com/office/powerpoint/2010/main" val="242684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B24DA6-EAFB-497C-BE72-9461C76BE821}"/>
              </a:ext>
            </a:extLst>
          </p:cNvPr>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F7CE6-BBB8-4F0C-9FE8-57CE0B287EBC}"/>
              </a:ext>
            </a:extLst>
          </p:cNvPr>
          <p:cNvSpPr>
            <a:spLocks noGrp="1"/>
          </p:cNvSpPr>
          <p:nvPr>
            <p:ph type="title"/>
          </p:nvPr>
        </p:nvSpPr>
        <p:spPr>
          <a:xfrm>
            <a:off x="1084780" y="2856607"/>
            <a:ext cx="10515600" cy="2852737"/>
          </a:xfrm>
        </p:spPr>
        <p:txBody>
          <a:bodyPr>
            <a:noAutofit/>
          </a:bodyPr>
          <a:lstStyle/>
          <a:p>
            <a:pPr algn="ctr"/>
            <a:r>
              <a:rPr lang="en-US" sz="4000" dirty="0">
                <a:solidFill>
                  <a:schemeClr val="bg1"/>
                </a:solidFill>
                <a:latin typeface="Aldhabi" panose="01000000000000000000" pitchFamily="2" charset="-78"/>
                <a:cs typeface="Aldhabi" panose="01000000000000000000" pitchFamily="2" charset="-78"/>
              </a:rPr>
              <a:t>“If we think that love can be justified, then it may seem that the appeal to particular historical facts about a loving relationship to justify that love is inadequate, for such idiosyncratic and subjective properties </a:t>
            </a:r>
            <a:r>
              <a:rPr lang="en-US" sz="4000" u="sng" dirty="0">
                <a:solidFill>
                  <a:schemeClr val="bg1"/>
                </a:solidFill>
                <a:latin typeface="Aldhabi" panose="01000000000000000000" pitchFamily="2" charset="-78"/>
                <a:cs typeface="Aldhabi" panose="01000000000000000000" pitchFamily="2" charset="-78"/>
              </a:rPr>
              <a:t>might explain but cannot justify love</a:t>
            </a:r>
            <a:r>
              <a:rPr lang="en-US" sz="4000" dirty="0">
                <a:solidFill>
                  <a:schemeClr val="bg1"/>
                </a:solidFill>
                <a:latin typeface="Aldhabi" panose="01000000000000000000" pitchFamily="2" charset="-78"/>
                <a:cs typeface="Aldhabi" panose="01000000000000000000" pitchFamily="2" charset="-78"/>
              </a:rPr>
              <a:t>. Rather, it may seem, justification in general requires appealing to universal, objective properties. But such properties are ones that others might share, which leads to the problem of fungibility. </a:t>
            </a:r>
            <a:r>
              <a:rPr lang="en-US" sz="4000" u="sng" dirty="0">
                <a:solidFill>
                  <a:schemeClr val="bg1"/>
                </a:solidFill>
                <a:latin typeface="Aldhabi" panose="01000000000000000000" pitchFamily="2" charset="-78"/>
                <a:cs typeface="Aldhabi" panose="01000000000000000000" pitchFamily="2" charset="-78"/>
              </a:rPr>
              <a:t>Consequently it may seem that love cannot be justified. In the face of this predicament, accounts of love that understand love to be an attitude towards value that is intermediate between appraisal and bestowal, between recognizing already existing value and creating that value might seem to offer a way out</a:t>
            </a:r>
            <a:r>
              <a:rPr lang="en-US" sz="4000" dirty="0">
                <a:solidFill>
                  <a:schemeClr val="bg1"/>
                </a:solidFill>
                <a:latin typeface="Aldhabi" panose="01000000000000000000" pitchFamily="2" charset="-78"/>
                <a:cs typeface="Aldhabi" panose="01000000000000000000" pitchFamily="2" charset="-78"/>
              </a:rPr>
              <a:t>. </a:t>
            </a:r>
          </a:p>
        </p:txBody>
      </p:sp>
      <p:sp>
        <p:nvSpPr>
          <p:cNvPr id="3" name="Text Placeholder 2">
            <a:extLst>
              <a:ext uri="{FF2B5EF4-FFF2-40B4-BE49-F238E27FC236}">
                <a16:creationId xmlns:a16="http://schemas.microsoft.com/office/drawing/2014/main" id="{A0A33925-B75E-4C48-98F5-4E0F630D7116}"/>
              </a:ext>
            </a:extLst>
          </p:cNvPr>
          <p:cNvSpPr>
            <a:spLocks noGrp="1"/>
          </p:cNvSpPr>
          <p:nvPr>
            <p:ph type="body" idx="1"/>
          </p:nvPr>
        </p:nvSpPr>
        <p:spPr>
          <a:xfrm>
            <a:off x="838200" y="5847528"/>
            <a:ext cx="10515600" cy="563027"/>
          </a:xfrm>
        </p:spPr>
        <p:txBody>
          <a:bodyPr>
            <a:normAutofit fontScale="92500" lnSpcReduction="10000"/>
          </a:bodyPr>
          <a:lstStyle/>
          <a:p>
            <a:pPr algn="ctr"/>
            <a:r>
              <a:rPr lang="en-US" sz="4000" dirty="0">
                <a:solidFill>
                  <a:schemeClr val="bg1"/>
                </a:solidFill>
                <a:latin typeface="Aldhabi" panose="01000000000000000000" pitchFamily="2" charset="-78"/>
                <a:cs typeface="Aldhabi" panose="01000000000000000000" pitchFamily="2" charset="-78"/>
              </a:rPr>
              <a:t>- Bennet Helm, professor of philosophy at Franklin and Marshall College</a:t>
            </a:r>
          </a:p>
        </p:txBody>
      </p:sp>
    </p:spTree>
    <p:extLst>
      <p:ext uri="{BB962C8B-B14F-4D97-AF65-F5344CB8AC3E}">
        <p14:creationId xmlns:p14="http://schemas.microsoft.com/office/powerpoint/2010/main" val="112335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52434-E09A-4BFC-9989-21860D6E1B9F}"/>
              </a:ext>
            </a:extLst>
          </p:cNvPr>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29291-D167-4C48-9428-D080D15C2C1B}"/>
              </a:ext>
            </a:extLst>
          </p:cNvPr>
          <p:cNvSpPr>
            <a:spLocks noGrp="1"/>
          </p:cNvSpPr>
          <p:nvPr>
            <p:ph type="title"/>
          </p:nvPr>
        </p:nvSpPr>
        <p:spPr>
          <a:xfrm>
            <a:off x="46234" y="457690"/>
            <a:ext cx="7376845" cy="920126"/>
          </a:xfrm>
        </p:spPr>
        <p:txBody>
          <a:bodyPr>
            <a:noAutofit/>
          </a:bodyPr>
          <a:lstStyle/>
          <a:p>
            <a:pPr algn="ctr"/>
            <a:r>
              <a:rPr lang="en-US" sz="6600" dirty="0">
                <a:solidFill>
                  <a:schemeClr val="bg1"/>
                </a:solidFill>
                <a:latin typeface="Aldhabi" panose="01000000000000000000" pitchFamily="2" charset="-78"/>
                <a:cs typeface="Aldhabi" panose="01000000000000000000" pitchFamily="2" charset="-78"/>
              </a:rPr>
              <a:t>Steadfast Love</a:t>
            </a:r>
            <a:br>
              <a:rPr lang="en-US" sz="6600" dirty="0">
                <a:solidFill>
                  <a:schemeClr val="bg1"/>
                </a:solidFill>
                <a:latin typeface="Aldhabi" panose="01000000000000000000" pitchFamily="2" charset="-78"/>
                <a:cs typeface="Aldhabi" panose="01000000000000000000" pitchFamily="2" charset="-78"/>
              </a:rPr>
            </a:br>
            <a:r>
              <a:rPr lang="en-US" sz="5400" i="1" u="sng" dirty="0">
                <a:solidFill>
                  <a:schemeClr val="bg1"/>
                </a:solidFill>
                <a:latin typeface="Aldhabi" panose="01000000000000000000" pitchFamily="2" charset="-78"/>
                <a:cs typeface="Aldhabi" panose="01000000000000000000" pitchFamily="2" charset="-78"/>
              </a:rPr>
              <a:t>Exodus 34.5-9</a:t>
            </a:r>
            <a:endParaRPr lang="en-US" sz="6600" i="1" u="sng" dirty="0">
              <a:solidFill>
                <a:schemeClr val="bg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F5622992-D02B-4A16-A0FA-195603DBCC43}"/>
              </a:ext>
            </a:extLst>
          </p:cNvPr>
          <p:cNvSpPr>
            <a:spLocks noGrp="1"/>
          </p:cNvSpPr>
          <p:nvPr>
            <p:ph sz="half" idx="1"/>
          </p:nvPr>
        </p:nvSpPr>
        <p:spPr>
          <a:xfrm>
            <a:off x="914400" y="2048972"/>
            <a:ext cx="5181600" cy="4351338"/>
          </a:xfrm>
        </p:spPr>
        <p:txBody>
          <a:bodyPr>
            <a:normAutofit fontScale="92500" lnSpcReduction="10000"/>
          </a:bodyPr>
          <a:lstStyle/>
          <a:p>
            <a:r>
              <a:rPr lang="en-US" sz="3600" dirty="0">
                <a:solidFill>
                  <a:schemeClr val="bg1"/>
                </a:solidFill>
                <a:latin typeface="Aldhabi" panose="01000000000000000000" pitchFamily="2" charset="-78"/>
                <a:cs typeface="Aldhabi" panose="01000000000000000000" pitchFamily="2" charset="-78"/>
              </a:rPr>
              <a:t>God is holy. It is through His mercy and that Moses is not consumed. </a:t>
            </a:r>
          </a:p>
          <a:p>
            <a:r>
              <a:rPr lang="en-US" sz="3600" dirty="0">
                <a:solidFill>
                  <a:schemeClr val="bg1"/>
                </a:solidFill>
                <a:latin typeface="Aldhabi" panose="01000000000000000000" pitchFamily="2" charset="-78"/>
                <a:cs typeface="Aldhabi" panose="01000000000000000000" pitchFamily="2" charset="-78"/>
              </a:rPr>
              <a:t>God, in contrast to the gods they worshipped and even humans, has a consistent and eternal love. He’s even willing to forgive the wrongs against Him.</a:t>
            </a:r>
          </a:p>
          <a:p>
            <a:r>
              <a:rPr lang="en-US" sz="3600" dirty="0">
                <a:solidFill>
                  <a:schemeClr val="bg1"/>
                </a:solidFill>
                <a:latin typeface="Aldhabi" panose="01000000000000000000" pitchFamily="2" charset="-78"/>
                <a:cs typeface="Aldhabi" panose="01000000000000000000" pitchFamily="2" charset="-78"/>
              </a:rPr>
              <a:t>His love is seen with His justice as well. Those who turn to Him will not be turned away.</a:t>
            </a:r>
          </a:p>
        </p:txBody>
      </p:sp>
      <p:pic>
        <p:nvPicPr>
          <p:cNvPr id="7" name="Content Placeholder 6" descr="A picture containing text&#10;&#10;Description automatically generated">
            <a:extLst>
              <a:ext uri="{FF2B5EF4-FFF2-40B4-BE49-F238E27FC236}">
                <a16:creationId xmlns:a16="http://schemas.microsoft.com/office/drawing/2014/main" id="{E5D4F749-BBBA-44DF-8663-25E41462AC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21026" y="457690"/>
            <a:ext cx="4063056" cy="5069316"/>
          </a:xfrm>
        </p:spPr>
      </p:pic>
      <p:sp>
        <p:nvSpPr>
          <p:cNvPr id="8" name="TextBox 7">
            <a:extLst>
              <a:ext uri="{FF2B5EF4-FFF2-40B4-BE49-F238E27FC236}">
                <a16:creationId xmlns:a16="http://schemas.microsoft.com/office/drawing/2014/main" id="{64D709ED-A6D3-4430-936E-02E97D83E936}"/>
              </a:ext>
            </a:extLst>
          </p:cNvPr>
          <p:cNvSpPr txBox="1"/>
          <p:nvPr/>
        </p:nvSpPr>
        <p:spPr>
          <a:xfrm>
            <a:off x="7918615" y="5563456"/>
            <a:ext cx="3667877" cy="954107"/>
          </a:xfrm>
          <a:prstGeom prst="rect">
            <a:avLst/>
          </a:prstGeom>
          <a:noFill/>
        </p:spPr>
        <p:txBody>
          <a:bodyPr wrap="square" rtlCol="0">
            <a:spAutoFit/>
          </a:bodyPr>
          <a:lstStyle/>
          <a:p>
            <a:pPr algn="ctr"/>
            <a:r>
              <a:rPr lang="en-US" sz="2800" dirty="0">
                <a:solidFill>
                  <a:schemeClr val="bg1"/>
                </a:solidFill>
                <a:latin typeface="Aldhabi" panose="01000000000000000000" pitchFamily="2" charset="-78"/>
                <a:cs typeface="Aldhabi" panose="01000000000000000000" pitchFamily="2" charset="-78"/>
              </a:rPr>
              <a:t>Moses Breaking the Tablets of the Law, Rembrandt, 1659</a:t>
            </a:r>
          </a:p>
        </p:txBody>
      </p:sp>
    </p:spTree>
    <p:extLst>
      <p:ext uri="{BB962C8B-B14F-4D97-AF65-F5344CB8AC3E}">
        <p14:creationId xmlns:p14="http://schemas.microsoft.com/office/powerpoint/2010/main" val="414578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52434-E09A-4BFC-9989-21860D6E1B9F}"/>
              </a:ext>
            </a:extLst>
          </p:cNvPr>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29291-D167-4C48-9428-D080D15C2C1B}"/>
              </a:ext>
            </a:extLst>
          </p:cNvPr>
          <p:cNvSpPr>
            <a:spLocks noGrp="1"/>
          </p:cNvSpPr>
          <p:nvPr>
            <p:ph type="title"/>
          </p:nvPr>
        </p:nvSpPr>
        <p:spPr>
          <a:xfrm>
            <a:off x="46234" y="457690"/>
            <a:ext cx="7376845" cy="920126"/>
          </a:xfrm>
        </p:spPr>
        <p:txBody>
          <a:bodyPr>
            <a:noAutofit/>
          </a:bodyPr>
          <a:lstStyle/>
          <a:p>
            <a:pPr algn="ctr"/>
            <a:r>
              <a:rPr lang="en-US" sz="6600" dirty="0">
                <a:solidFill>
                  <a:schemeClr val="bg1"/>
                </a:solidFill>
                <a:latin typeface="Aldhabi" panose="01000000000000000000" pitchFamily="2" charset="-78"/>
                <a:cs typeface="Aldhabi" panose="01000000000000000000" pitchFamily="2" charset="-78"/>
              </a:rPr>
              <a:t>New Mercy Every Morning</a:t>
            </a:r>
            <a:br>
              <a:rPr lang="en-US" sz="6600" dirty="0">
                <a:solidFill>
                  <a:schemeClr val="bg1"/>
                </a:solidFill>
                <a:latin typeface="Aldhabi" panose="01000000000000000000" pitchFamily="2" charset="-78"/>
                <a:cs typeface="Aldhabi" panose="01000000000000000000" pitchFamily="2" charset="-78"/>
              </a:rPr>
            </a:br>
            <a:r>
              <a:rPr lang="en-US" sz="5400" i="1" u="sng" dirty="0">
                <a:solidFill>
                  <a:schemeClr val="bg1"/>
                </a:solidFill>
                <a:latin typeface="Aldhabi" panose="01000000000000000000" pitchFamily="2" charset="-78"/>
                <a:cs typeface="Aldhabi" panose="01000000000000000000" pitchFamily="2" charset="-78"/>
              </a:rPr>
              <a:t>Lamentations 3.13-33</a:t>
            </a:r>
            <a:endParaRPr lang="en-US" sz="6600" i="1" u="sng" dirty="0">
              <a:solidFill>
                <a:schemeClr val="bg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F5622992-D02B-4A16-A0FA-195603DBCC43}"/>
              </a:ext>
            </a:extLst>
          </p:cNvPr>
          <p:cNvSpPr>
            <a:spLocks noGrp="1"/>
          </p:cNvSpPr>
          <p:nvPr>
            <p:ph sz="half" idx="1"/>
          </p:nvPr>
        </p:nvSpPr>
        <p:spPr>
          <a:xfrm>
            <a:off x="914400" y="2048972"/>
            <a:ext cx="5181600" cy="4351338"/>
          </a:xfrm>
        </p:spPr>
        <p:txBody>
          <a:bodyPr>
            <a:normAutofit lnSpcReduction="10000"/>
          </a:bodyPr>
          <a:lstStyle/>
          <a:p>
            <a:r>
              <a:rPr lang="en-US" sz="3600" dirty="0">
                <a:solidFill>
                  <a:schemeClr val="bg1"/>
                </a:solidFill>
                <a:latin typeface="Aldhabi" panose="01000000000000000000" pitchFamily="2" charset="-78"/>
                <a:cs typeface="Aldhabi" panose="01000000000000000000" pitchFamily="2" charset="-78"/>
              </a:rPr>
              <a:t>Some of our suffering is from the Lord – but understanding Him and His goals, that will be our comfort.</a:t>
            </a:r>
          </a:p>
          <a:p>
            <a:r>
              <a:rPr lang="en-US" sz="3600" dirty="0">
                <a:solidFill>
                  <a:schemeClr val="bg1"/>
                </a:solidFill>
                <a:latin typeface="Aldhabi" panose="01000000000000000000" pitchFamily="2" charset="-78"/>
                <a:cs typeface="Aldhabi" panose="01000000000000000000" pitchFamily="2" charset="-78"/>
              </a:rPr>
              <a:t>“Though he cause grief, He will have compassion according to the abundance of his steadfast love.” (vs. 32)</a:t>
            </a:r>
          </a:p>
          <a:p>
            <a:r>
              <a:rPr lang="en-US" sz="3600" dirty="0">
                <a:solidFill>
                  <a:schemeClr val="bg1"/>
                </a:solidFill>
                <a:latin typeface="Aldhabi" panose="01000000000000000000" pitchFamily="2" charset="-78"/>
                <a:cs typeface="Aldhabi" panose="01000000000000000000" pitchFamily="2" charset="-78"/>
              </a:rPr>
              <a:t>God’s love does not change based on your situation. </a:t>
            </a:r>
          </a:p>
        </p:txBody>
      </p:sp>
      <p:pic>
        <p:nvPicPr>
          <p:cNvPr id="7" name="Content Placeholder 6">
            <a:extLst>
              <a:ext uri="{FF2B5EF4-FFF2-40B4-BE49-F238E27FC236}">
                <a16:creationId xmlns:a16="http://schemas.microsoft.com/office/drawing/2014/main" id="{E5D4F749-BBBA-44DF-8663-25E41462AC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7769557" y="457690"/>
            <a:ext cx="3965994" cy="5069316"/>
          </a:xfrm>
        </p:spPr>
      </p:pic>
      <p:sp>
        <p:nvSpPr>
          <p:cNvPr id="8" name="TextBox 7">
            <a:extLst>
              <a:ext uri="{FF2B5EF4-FFF2-40B4-BE49-F238E27FC236}">
                <a16:creationId xmlns:a16="http://schemas.microsoft.com/office/drawing/2014/main" id="{64D709ED-A6D3-4430-936E-02E97D83E936}"/>
              </a:ext>
            </a:extLst>
          </p:cNvPr>
          <p:cNvSpPr txBox="1"/>
          <p:nvPr/>
        </p:nvSpPr>
        <p:spPr>
          <a:xfrm>
            <a:off x="7918615" y="5563456"/>
            <a:ext cx="3667877" cy="954107"/>
          </a:xfrm>
          <a:prstGeom prst="rect">
            <a:avLst/>
          </a:prstGeom>
          <a:noFill/>
        </p:spPr>
        <p:txBody>
          <a:bodyPr wrap="square" rtlCol="0">
            <a:spAutoFit/>
          </a:bodyPr>
          <a:lstStyle/>
          <a:p>
            <a:pPr algn="ctr"/>
            <a:r>
              <a:rPr lang="en-US" sz="2800" dirty="0">
                <a:solidFill>
                  <a:schemeClr val="bg1"/>
                </a:solidFill>
                <a:latin typeface="Aldhabi" panose="01000000000000000000" pitchFamily="2" charset="-78"/>
                <a:cs typeface="Aldhabi" panose="01000000000000000000" pitchFamily="2" charset="-78"/>
              </a:rPr>
              <a:t>Jeremiah Lamenting the Destruction of Jerusalem, Rembrandt, 1630</a:t>
            </a:r>
          </a:p>
        </p:txBody>
      </p:sp>
    </p:spTree>
    <p:extLst>
      <p:ext uri="{BB962C8B-B14F-4D97-AF65-F5344CB8AC3E}">
        <p14:creationId xmlns:p14="http://schemas.microsoft.com/office/powerpoint/2010/main" val="115283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52434-E09A-4BFC-9989-21860D6E1B9F}"/>
              </a:ext>
            </a:extLst>
          </p:cNvPr>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29291-D167-4C48-9428-D080D15C2C1B}"/>
              </a:ext>
            </a:extLst>
          </p:cNvPr>
          <p:cNvSpPr>
            <a:spLocks noGrp="1"/>
          </p:cNvSpPr>
          <p:nvPr>
            <p:ph type="title"/>
          </p:nvPr>
        </p:nvSpPr>
        <p:spPr>
          <a:xfrm>
            <a:off x="46234" y="457690"/>
            <a:ext cx="7376845" cy="920126"/>
          </a:xfrm>
        </p:spPr>
        <p:txBody>
          <a:bodyPr>
            <a:noAutofit/>
          </a:bodyPr>
          <a:lstStyle/>
          <a:p>
            <a:pPr algn="ctr"/>
            <a:r>
              <a:rPr lang="en-US" sz="6600" dirty="0">
                <a:solidFill>
                  <a:schemeClr val="bg1"/>
                </a:solidFill>
                <a:latin typeface="Aldhabi" panose="01000000000000000000" pitchFamily="2" charset="-78"/>
                <a:cs typeface="Aldhabi" panose="01000000000000000000" pitchFamily="2" charset="-78"/>
              </a:rPr>
              <a:t>Imitating the Teacher</a:t>
            </a:r>
            <a:br>
              <a:rPr lang="en-US" sz="6600" dirty="0">
                <a:solidFill>
                  <a:schemeClr val="bg1"/>
                </a:solidFill>
                <a:latin typeface="Aldhabi" panose="01000000000000000000" pitchFamily="2" charset="-78"/>
                <a:cs typeface="Aldhabi" panose="01000000000000000000" pitchFamily="2" charset="-78"/>
              </a:rPr>
            </a:br>
            <a:r>
              <a:rPr lang="en-US" sz="5400" i="1" u="sng" dirty="0">
                <a:solidFill>
                  <a:schemeClr val="bg1"/>
                </a:solidFill>
                <a:latin typeface="Aldhabi" panose="01000000000000000000" pitchFamily="2" charset="-78"/>
                <a:cs typeface="Aldhabi" panose="01000000000000000000" pitchFamily="2" charset="-78"/>
              </a:rPr>
              <a:t>John 13.31-35</a:t>
            </a:r>
            <a:endParaRPr lang="en-US" sz="6600" i="1" u="sng" dirty="0">
              <a:solidFill>
                <a:schemeClr val="bg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F5622992-D02B-4A16-A0FA-195603DBCC43}"/>
              </a:ext>
            </a:extLst>
          </p:cNvPr>
          <p:cNvSpPr>
            <a:spLocks noGrp="1"/>
          </p:cNvSpPr>
          <p:nvPr>
            <p:ph sz="half" idx="1"/>
          </p:nvPr>
        </p:nvSpPr>
        <p:spPr>
          <a:xfrm>
            <a:off x="914400" y="2048972"/>
            <a:ext cx="5181600" cy="4351338"/>
          </a:xfrm>
        </p:spPr>
        <p:txBody>
          <a:bodyPr>
            <a:normAutofit lnSpcReduction="10000"/>
          </a:bodyPr>
          <a:lstStyle/>
          <a:p>
            <a:r>
              <a:rPr lang="en-US" sz="3600" dirty="0">
                <a:solidFill>
                  <a:schemeClr val="bg1"/>
                </a:solidFill>
                <a:latin typeface="Aldhabi" panose="01000000000000000000" pitchFamily="2" charset="-78"/>
                <a:cs typeface="Aldhabi" panose="01000000000000000000" pitchFamily="2" charset="-78"/>
              </a:rPr>
              <a:t>The “new” command: to love one another.</a:t>
            </a:r>
          </a:p>
          <a:p>
            <a:r>
              <a:rPr lang="en-US" sz="3600" dirty="0">
                <a:solidFill>
                  <a:schemeClr val="bg1"/>
                </a:solidFill>
                <a:latin typeface="Aldhabi" panose="01000000000000000000" pitchFamily="2" charset="-78"/>
                <a:cs typeface="Aldhabi" panose="01000000000000000000" pitchFamily="2" charset="-78"/>
              </a:rPr>
              <a:t>Jesus’ entire life had been an example of sacrificial love – culminating in dying for all, despite our rebellion.</a:t>
            </a:r>
          </a:p>
          <a:p>
            <a:r>
              <a:rPr lang="en-US" sz="3600" dirty="0">
                <a:solidFill>
                  <a:schemeClr val="bg1"/>
                </a:solidFill>
                <a:latin typeface="Aldhabi" panose="01000000000000000000" pitchFamily="2" charset="-78"/>
                <a:cs typeface="Aldhabi" panose="01000000000000000000" pitchFamily="2" charset="-78"/>
              </a:rPr>
              <a:t>If Jesus taught us to love like this, how could we do anything different? Is this not how the world will recognize Christians? </a:t>
            </a:r>
          </a:p>
        </p:txBody>
      </p:sp>
      <p:pic>
        <p:nvPicPr>
          <p:cNvPr id="7" name="Content Placeholder 6">
            <a:extLst>
              <a:ext uri="{FF2B5EF4-FFF2-40B4-BE49-F238E27FC236}">
                <a16:creationId xmlns:a16="http://schemas.microsoft.com/office/drawing/2014/main" id="{E5D4F749-BBBA-44DF-8663-25E41462AC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7775521" y="457690"/>
            <a:ext cx="3954066" cy="5069316"/>
          </a:xfrm>
        </p:spPr>
      </p:pic>
      <p:sp>
        <p:nvSpPr>
          <p:cNvPr id="8" name="TextBox 7">
            <a:extLst>
              <a:ext uri="{FF2B5EF4-FFF2-40B4-BE49-F238E27FC236}">
                <a16:creationId xmlns:a16="http://schemas.microsoft.com/office/drawing/2014/main" id="{64D709ED-A6D3-4430-936E-02E97D83E936}"/>
              </a:ext>
            </a:extLst>
          </p:cNvPr>
          <p:cNvSpPr txBox="1"/>
          <p:nvPr/>
        </p:nvSpPr>
        <p:spPr>
          <a:xfrm>
            <a:off x="7918615" y="5563456"/>
            <a:ext cx="3667877" cy="954107"/>
          </a:xfrm>
          <a:prstGeom prst="rect">
            <a:avLst/>
          </a:prstGeom>
          <a:noFill/>
        </p:spPr>
        <p:txBody>
          <a:bodyPr wrap="square" rtlCol="0">
            <a:spAutoFit/>
          </a:bodyPr>
          <a:lstStyle/>
          <a:p>
            <a:pPr algn="ctr"/>
            <a:r>
              <a:rPr lang="en-US" sz="2800" dirty="0">
                <a:solidFill>
                  <a:schemeClr val="bg1"/>
                </a:solidFill>
                <a:latin typeface="Aldhabi" panose="01000000000000000000" pitchFamily="2" charset="-78"/>
                <a:cs typeface="Aldhabi" panose="01000000000000000000" pitchFamily="2" charset="-78"/>
              </a:rPr>
              <a:t>Christ Washing the Feet of the Disciples, </a:t>
            </a:r>
            <a:r>
              <a:rPr lang="en-US" sz="2800" dirty="0" err="1">
                <a:solidFill>
                  <a:schemeClr val="bg1"/>
                </a:solidFill>
                <a:latin typeface="Aldhabi" panose="01000000000000000000" pitchFamily="2" charset="-78"/>
                <a:cs typeface="Aldhabi" panose="01000000000000000000" pitchFamily="2" charset="-78"/>
              </a:rPr>
              <a:t>Dürer</a:t>
            </a:r>
            <a:r>
              <a:rPr lang="en-US" sz="2800" dirty="0">
                <a:solidFill>
                  <a:schemeClr val="bg1"/>
                </a:solidFill>
                <a:latin typeface="Aldhabi" panose="01000000000000000000" pitchFamily="2" charset="-78"/>
                <a:cs typeface="Aldhabi" panose="01000000000000000000" pitchFamily="2" charset="-78"/>
              </a:rPr>
              <a:t>, 1508</a:t>
            </a:r>
          </a:p>
        </p:txBody>
      </p:sp>
    </p:spTree>
    <p:extLst>
      <p:ext uri="{BB962C8B-B14F-4D97-AF65-F5344CB8AC3E}">
        <p14:creationId xmlns:p14="http://schemas.microsoft.com/office/powerpoint/2010/main" val="57269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52434-E09A-4BFC-9989-21860D6E1B9F}"/>
              </a:ext>
            </a:extLst>
          </p:cNvPr>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29291-D167-4C48-9428-D080D15C2C1B}"/>
              </a:ext>
            </a:extLst>
          </p:cNvPr>
          <p:cNvSpPr>
            <a:spLocks noGrp="1"/>
          </p:cNvSpPr>
          <p:nvPr>
            <p:ph type="title"/>
          </p:nvPr>
        </p:nvSpPr>
        <p:spPr>
          <a:xfrm>
            <a:off x="199338" y="524472"/>
            <a:ext cx="7376845" cy="920126"/>
          </a:xfrm>
        </p:spPr>
        <p:txBody>
          <a:bodyPr>
            <a:noAutofit/>
          </a:bodyPr>
          <a:lstStyle/>
          <a:p>
            <a:pPr algn="ctr"/>
            <a:r>
              <a:rPr lang="en-US" sz="6000" dirty="0">
                <a:solidFill>
                  <a:schemeClr val="bg1"/>
                </a:solidFill>
                <a:latin typeface="Aldhabi" panose="01000000000000000000" pitchFamily="2" charset="-78"/>
                <a:cs typeface="Aldhabi" panose="01000000000000000000" pitchFamily="2" charset="-78"/>
              </a:rPr>
              <a:t>We Can Never Repay</a:t>
            </a:r>
            <a:br>
              <a:rPr lang="en-US" sz="6600" dirty="0">
                <a:solidFill>
                  <a:schemeClr val="bg1"/>
                </a:solidFill>
                <a:latin typeface="Aldhabi" panose="01000000000000000000" pitchFamily="2" charset="-78"/>
                <a:cs typeface="Aldhabi" panose="01000000000000000000" pitchFamily="2" charset="-78"/>
              </a:rPr>
            </a:br>
            <a:r>
              <a:rPr lang="en-US" sz="5400" i="1" u="sng" dirty="0">
                <a:solidFill>
                  <a:schemeClr val="bg1"/>
                </a:solidFill>
                <a:latin typeface="Aldhabi" panose="01000000000000000000" pitchFamily="2" charset="-78"/>
                <a:cs typeface="Aldhabi" panose="01000000000000000000" pitchFamily="2" charset="-78"/>
              </a:rPr>
              <a:t>Luke 10.25-37</a:t>
            </a:r>
            <a:endParaRPr lang="en-US" sz="6600" i="1" u="sng" dirty="0">
              <a:solidFill>
                <a:schemeClr val="bg1"/>
              </a:solidFill>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F5622992-D02B-4A16-A0FA-195603DBCC43}"/>
              </a:ext>
            </a:extLst>
          </p:cNvPr>
          <p:cNvSpPr>
            <a:spLocks noGrp="1"/>
          </p:cNvSpPr>
          <p:nvPr>
            <p:ph sz="half" idx="1"/>
          </p:nvPr>
        </p:nvSpPr>
        <p:spPr>
          <a:xfrm>
            <a:off x="914400" y="2048972"/>
            <a:ext cx="5181600" cy="4351338"/>
          </a:xfrm>
        </p:spPr>
        <p:txBody>
          <a:bodyPr>
            <a:normAutofit lnSpcReduction="10000"/>
          </a:bodyPr>
          <a:lstStyle/>
          <a:p>
            <a:r>
              <a:rPr lang="en-US" sz="3600" dirty="0">
                <a:solidFill>
                  <a:schemeClr val="bg1"/>
                </a:solidFill>
                <a:latin typeface="Aldhabi" panose="01000000000000000000" pitchFamily="2" charset="-78"/>
                <a:cs typeface="Aldhabi" panose="01000000000000000000" pitchFamily="2" charset="-78"/>
              </a:rPr>
              <a:t>Do you love people based upon their value? Do you feel loved only if you can bring something of value to the table?</a:t>
            </a:r>
          </a:p>
          <a:p>
            <a:r>
              <a:rPr lang="en-US" sz="3600" dirty="0">
                <a:solidFill>
                  <a:schemeClr val="bg1"/>
                </a:solidFill>
                <a:latin typeface="Aldhabi" panose="01000000000000000000" pitchFamily="2" charset="-78"/>
                <a:cs typeface="Aldhabi" panose="01000000000000000000" pitchFamily="2" charset="-78"/>
              </a:rPr>
              <a:t>The love of God breaks down every barrier.</a:t>
            </a:r>
          </a:p>
          <a:p>
            <a:r>
              <a:rPr lang="en-US" sz="3600" dirty="0">
                <a:solidFill>
                  <a:schemeClr val="bg1"/>
                </a:solidFill>
                <a:latin typeface="Aldhabi" panose="01000000000000000000" pitchFamily="2" charset="-78"/>
                <a:cs typeface="Aldhabi" panose="01000000000000000000" pitchFamily="2" charset="-78"/>
              </a:rPr>
              <a:t>While the Good Samaritan calls us to love like God, it also shows how God has loved us knowing our broken condition.</a:t>
            </a:r>
          </a:p>
        </p:txBody>
      </p:sp>
      <p:pic>
        <p:nvPicPr>
          <p:cNvPr id="7" name="Content Placeholder 6">
            <a:extLst>
              <a:ext uri="{FF2B5EF4-FFF2-40B4-BE49-F238E27FC236}">
                <a16:creationId xmlns:a16="http://schemas.microsoft.com/office/drawing/2014/main" id="{E5D4F749-BBBA-44DF-8663-25E41462AC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7144548" y="1583272"/>
            <a:ext cx="4585037" cy="3716386"/>
          </a:xfrm>
        </p:spPr>
      </p:pic>
      <p:sp>
        <p:nvSpPr>
          <p:cNvPr id="8" name="TextBox 7">
            <a:extLst>
              <a:ext uri="{FF2B5EF4-FFF2-40B4-BE49-F238E27FC236}">
                <a16:creationId xmlns:a16="http://schemas.microsoft.com/office/drawing/2014/main" id="{64D709ED-A6D3-4430-936E-02E97D83E936}"/>
              </a:ext>
            </a:extLst>
          </p:cNvPr>
          <p:cNvSpPr txBox="1"/>
          <p:nvPr/>
        </p:nvSpPr>
        <p:spPr>
          <a:xfrm>
            <a:off x="7603129" y="5299658"/>
            <a:ext cx="3667877" cy="523220"/>
          </a:xfrm>
          <a:prstGeom prst="rect">
            <a:avLst/>
          </a:prstGeom>
          <a:noFill/>
        </p:spPr>
        <p:txBody>
          <a:bodyPr wrap="square" rtlCol="0">
            <a:spAutoFit/>
          </a:bodyPr>
          <a:lstStyle/>
          <a:p>
            <a:pPr algn="ctr"/>
            <a:r>
              <a:rPr lang="en-US" sz="2800" dirty="0" err="1">
                <a:solidFill>
                  <a:schemeClr val="bg1"/>
                </a:solidFill>
                <a:latin typeface="Aldhabi" panose="01000000000000000000" pitchFamily="2" charset="-78"/>
                <a:cs typeface="Aldhabi" panose="01000000000000000000" pitchFamily="2" charset="-78"/>
              </a:rPr>
              <a:t>Flatford</a:t>
            </a:r>
            <a:r>
              <a:rPr lang="en-US" sz="2800" dirty="0">
                <a:solidFill>
                  <a:schemeClr val="bg1"/>
                </a:solidFill>
                <a:latin typeface="Aldhabi" panose="01000000000000000000" pitchFamily="2" charset="-78"/>
                <a:cs typeface="Aldhabi" panose="01000000000000000000" pitchFamily="2" charset="-78"/>
              </a:rPr>
              <a:t> Mill, Constable, 1817</a:t>
            </a:r>
          </a:p>
        </p:txBody>
      </p:sp>
    </p:spTree>
    <p:extLst>
      <p:ext uri="{BB962C8B-B14F-4D97-AF65-F5344CB8AC3E}">
        <p14:creationId xmlns:p14="http://schemas.microsoft.com/office/powerpoint/2010/main" val="302235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2ACC9A-8A73-4770-9084-A4183ABCDE0B}"/>
              </a:ext>
            </a:extLst>
          </p:cNvPr>
          <p:cNvSpPr/>
          <p:nvPr/>
        </p:nvSpPr>
        <p:spPr>
          <a:xfrm>
            <a:off x="0" y="-56508"/>
            <a:ext cx="12192000" cy="691450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B9CB0-02CA-49A4-A28A-2ED4957B72D4}"/>
              </a:ext>
            </a:extLst>
          </p:cNvPr>
          <p:cNvSpPr>
            <a:spLocks noGrp="1"/>
          </p:cNvSpPr>
          <p:nvPr>
            <p:ph type="title"/>
          </p:nvPr>
        </p:nvSpPr>
        <p:spPr/>
        <p:txBody>
          <a:bodyPr>
            <a:normAutofit/>
          </a:bodyPr>
          <a:lstStyle/>
          <a:p>
            <a:pPr algn="ctr"/>
            <a:r>
              <a:rPr lang="en-US" sz="6600" u="sng" dirty="0">
                <a:solidFill>
                  <a:schemeClr val="bg1"/>
                </a:solidFill>
                <a:latin typeface="Aldhabi" panose="01000000000000000000" pitchFamily="2" charset="-78"/>
                <a:cs typeface="Aldhabi" panose="01000000000000000000" pitchFamily="2" charset="-78"/>
              </a:rPr>
              <a:t>To love and to be loved is a deep desire.</a:t>
            </a:r>
          </a:p>
        </p:txBody>
      </p:sp>
      <p:sp>
        <p:nvSpPr>
          <p:cNvPr id="3" name="Text Placeholder 2">
            <a:extLst>
              <a:ext uri="{FF2B5EF4-FFF2-40B4-BE49-F238E27FC236}">
                <a16:creationId xmlns:a16="http://schemas.microsoft.com/office/drawing/2014/main" id="{E152AAAF-3F42-4DD4-A599-DC261D18318B}"/>
              </a:ext>
            </a:extLst>
          </p:cNvPr>
          <p:cNvSpPr>
            <a:spLocks noGrp="1"/>
          </p:cNvSpPr>
          <p:nvPr>
            <p:ph type="body" idx="1"/>
          </p:nvPr>
        </p:nvSpPr>
        <p:spPr/>
        <p:txBody>
          <a:bodyPr>
            <a:normAutofit/>
          </a:bodyPr>
          <a:lstStyle/>
          <a:p>
            <a:pPr algn="ctr"/>
            <a:r>
              <a:rPr lang="en-US" sz="3600" dirty="0">
                <a:solidFill>
                  <a:schemeClr val="bg1"/>
                </a:solidFill>
                <a:latin typeface="Amasis MT Pro Medium" panose="02040604050005020304" pitchFamily="18" charset="0"/>
              </a:rPr>
              <a:t>To Christians:</a:t>
            </a:r>
          </a:p>
        </p:txBody>
      </p:sp>
      <p:sp>
        <p:nvSpPr>
          <p:cNvPr id="4" name="Content Placeholder 3">
            <a:extLst>
              <a:ext uri="{FF2B5EF4-FFF2-40B4-BE49-F238E27FC236}">
                <a16:creationId xmlns:a16="http://schemas.microsoft.com/office/drawing/2014/main" id="{23AD0C7E-8758-4B39-BC26-19630C1AC542}"/>
              </a:ext>
            </a:extLst>
          </p:cNvPr>
          <p:cNvSpPr>
            <a:spLocks noGrp="1"/>
          </p:cNvSpPr>
          <p:nvPr>
            <p:ph sz="half" idx="2"/>
          </p:nvPr>
        </p:nvSpPr>
        <p:spPr/>
        <p:txBody>
          <a:bodyPr>
            <a:normAutofit lnSpcReduction="10000"/>
          </a:bodyPr>
          <a:lstStyle/>
          <a:p>
            <a:r>
              <a:rPr lang="en-US" sz="3600" dirty="0">
                <a:solidFill>
                  <a:schemeClr val="bg1"/>
                </a:solidFill>
                <a:latin typeface="Aldhabi" panose="01000000000000000000" pitchFamily="2" charset="-78"/>
                <a:cs typeface="Aldhabi" panose="01000000000000000000" pitchFamily="2" charset="-78"/>
              </a:rPr>
              <a:t>You are </a:t>
            </a:r>
            <a:r>
              <a:rPr lang="en-US" sz="3600" i="1" dirty="0">
                <a:solidFill>
                  <a:schemeClr val="bg1"/>
                </a:solidFill>
                <a:latin typeface="Aldhabi" panose="01000000000000000000" pitchFamily="2" charset="-78"/>
                <a:cs typeface="Aldhabi" panose="01000000000000000000" pitchFamily="2" charset="-78"/>
              </a:rPr>
              <a:t>not</a:t>
            </a:r>
            <a:r>
              <a:rPr lang="en-US" sz="3600" dirty="0">
                <a:solidFill>
                  <a:schemeClr val="bg1"/>
                </a:solidFill>
                <a:latin typeface="Aldhabi" panose="01000000000000000000" pitchFamily="2" charset="-78"/>
                <a:cs typeface="Aldhabi" panose="01000000000000000000" pitchFamily="2" charset="-78"/>
              </a:rPr>
              <a:t> working to earn the Lord’s love or salvation. You are living a new life because you are loved, you have already received grace, and every day you are living the way he calls you because you love Him. Being his disciples means we love as He did.</a:t>
            </a:r>
          </a:p>
        </p:txBody>
      </p:sp>
      <p:sp>
        <p:nvSpPr>
          <p:cNvPr id="5" name="Text Placeholder 4">
            <a:extLst>
              <a:ext uri="{FF2B5EF4-FFF2-40B4-BE49-F238E27FC236}">
                <a16:creationId xmlns:a16="http://schemas.microsoft.com/office/drawing/2014/main" id="{0E9C656E-DCC1-4DC3-894C-3C9F373A051B}"/>
              </a:ext>
            </a:extLst>
          </p:cNvPr>
          <p:cNvSpPr>
            <a:spLocks noGrp="1"/>
          </p:cNvSpPr>
          <p:nvPr>
            <p:ph type="body" sz="quarter" idx="3"/>
          </p:nvPr>
        </p:nvSpPr>
        <p:spPr/>
        <p:txBody>
          <a:bodyPr/>
          <a:lstStyle/>
          <a:p>
            <a:pPr algn="ctr"/>
            <a:r>
              <a:rPr lang="en-US" dirty="0">
                <a:solidFill>
                  <a:schemeClr val="bg1"/>
                </a:solidFill>
                <a:latin typeface="Amasis MT Pro Medium" panose="02040604050005020304" pitchFamily="18" charset="0"/>
              </a:rPr>
              <a:t>To those who are struggling or don’t believe:</a:t>
            </a:r>
          </a:p>
        </p:txBody>
      </p:sp>
      <p:sp>
        <p:nvSpPr>
          <p:cNvPr id="6" name="Content Placeholder 5">
            <a:extLst>
              <a:ext uri="{FF2B5EF4-FFF2-40B4-BE49-F238E27FC236}">
                <a16:creationId xmlns:a16="http://schemas.microsoft.com/office/drawing/2014/main" id="{D6CEB370-C5BD-493E-890E-211BB69186EC}"/>
              </a:ext>
            </a:extLst>
          </p:cNvPr>
          <p:cNvSpPr>
            <a:spLocks noGrp="1"/>
          </p:cNvSpPr>
          <p:nvPr>
            <p:ph sz="quarter" idx="4"/>
          </p:nvPr>
        </p:nvSpPr>
        <p:spPr/>
        <p:txBody>
          <a:bodyPr>
            <a:normAutofit lnSpcReduction="10000"/>
          </a:bodyPr>
          <a:lstStyle/>
          <a:p>
            <a:r>
              <a:rPr lang="en-US" sz="3600" dirty="0">
                <a:solidFill>
                  <a:schemeClr val="bg1"/>
                </a:solidFill>
                <a:latin typeface="Aldhabi" panose="01000000000000000000" pitchFamily="2" charset="-78"/>
                <a:cs typeface="Aldhabi" panose="01000000000000000000" pitchFamily="2" charset="-78"/>
              </a:rPr>
              <a:t>You are not valuable because of what you do for others. You are not valueless because of what other people believe about you. If you are searching to be loved even in the situations where you feel the most unlovable – the place where love is </a:t>
            </a:r>
            <a:r>
              <a:rPr lang="en-US" sz="3600" i="1" dirty="0">
                <a:solidFill>
                  <a:schemeClr val="bg1"/>
                </a:solidFill>
                <a:latin typeface="Aldhabi" panose="01000000000000000000" pitchFamily="2" charset="-78"/>
                <a:cs typeface="Aldhabi" panose="01000000000000000000" pitchFamily="2" charset="-78"/>
              </a:rPr>
              <a:t>truly</a:t>
            </a:r>
            <a:r>
              <a:rPr lang="en-US" sz="3600" dirty="0">
                <a:solidFill>
                  <a:schemeClr val="bg1"/>
                </a:solidFill>
                <a:latin typeface="Aldhabi" panose="01000000000000000000" pitchFamily="2" charset="-78"/>
                <a:cs typeface="Aldhabi" panose="01000000000000000000" pitchFamily="2" charset="-78"/>
              </a:rPr>
              <a:t> unconditional is in Jesus.</a:t>
            </a:r>
          </a:p>
        </p:txBody>
      </p:sp>
    </p:spTree>
    <p:extLst>
      <p:ext uri="{BB962C8B-B14F-4D97-AF65-F5344CB8AC3E}">
        <p14:creationId xmlns:p14="http://schemas.microsoft.com/office/powerpoint/2010/main" val="914481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762</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Aldhabi</vt:lpstr>
      <vt:lpstr>Amasis MT Pro Medium</vt:lpstr>
      <vt:lpstr>Arial</vt:lpstr>
      <vt:lpstr>Calibri</vt:lpstr>
      <vt:lpstr>Calibri Light</vt:lpstr>
      <vt:lpstr>Office Theme</vt:lpstr>
      <vt:lpstr>“At the end of the day, we’re humans and we struggle with existential issues like, ‘What’s the meaning of life?’ And, ‘Who am I.’ And those sort of questions don’t go away when you get a bunch of money.”</vt:lpstr>
      <vt:lpstr>PowerPoint Presentation</vt:lpstr>
      <vt:lpstr>“The culture of the meritocracy is incredibly powerful. Parents desperately want happiness for their children and naturally want to steer them toward success in every way they can. But the pressures of the meritocracy can sometimes put this love on a false basis. The meritocracy is based on earned success. It is based on talent and achievement. But parental love is supposed to be oblivious to achievement. It’s meant to be an unconditional support — a gift that cannot be bought and cannot be earned. It sits outside the logic of the meritocracy, the closest humans come to grace.”</vt:lpstr>
      <vt:lpstr>“If we think that love can be justified, then it may seem that the appeal to particular historical facts about a loving relationship to justify that love is inadequate, for such idiosyncratic and subjective properties might explain but cannot justify love. Rather, it may seem, justification in general requires appealing to universal, objective properties. But such properties are ones that others might share, which leads to the problem of fungibility. Consequently it may seem that love cannot be justified. In the face of this predicament, accounts of love that understand love to be an attitude towards value that is intermediate between appraisal and bestowal, between recognizing already existing value and creating that value might seem to offer a way out. </vt:lpstr>
      <vt:lpstr>Steadfast Love Exodus 34.5-9</vt:lpstr>
      <vt:lpstr>New Mercy Every Morning Lamentations 3.13-33</vt:lpstr>
      <vt:lpstr>Imitating the Teacher John 13.31-35</vt:lpstr>
      <vt:lpstr>We Can Never Repay Luke 10.25-37</vt:lpstr>
      <vt:lpstr>To love and to be loved is a deep desire.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the end of the day, we’re humans and we struggle with existential issues like, .What’s the meaning of life?’ And, ‘Who am I.’ And those sort of questions don’t go away when you get a bunch of money.”</dc:title>
  <dc:creator>Alexander Newman</dc:creator>
  <cp:lastModifiedBy>Alexander Newman</cp:lastModifiedBy>
  <cp:revision>2</cp:revision>
  <dcterms:created xsi:type="dcterms:W3CDTF">2022-02-19T15:27:57Z</dcterms:created>
  <dcterms:modified xsi:type="dcterms:W3CDTF">2022-02-20T01:54:17Z</dcterms:modified>
</cp:coreProperties>
</file>