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8" r:id="rId3"/>
    <p:sldId id="257" r:id="rId4"/>
    <p:sldId id="264" r:id="rId5"/>
    <p:sldId id="261" r:id="rId6"/>
    <p:sldId id="266" r:id="rId7"/>
    <p:sldId id="263" r:id="rId8"/>
    <p:sldId id="265"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76" d="100"/>
          <a:sy n="76"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9F28-2DE3-43B8-ABCA-B27E4D5AC5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705974-0905-48E2-9915-64E9342EF8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85F4A5-631E-4A35-B8CC-F6DD98DD183F}"/>
              </a:ext>
            </a:extLst>
          </p:cNvPr>
          <p:cNvSpPr>
            <a:spLocks noGrp="1"/>
          </p:cNvSpPr>
          <p:nvPr>
            <p:ph type="dt" sz="half" idx="10"/>
          </p:nvPr>
        </p:nvSpPr>
        <p:spPr/>
        <p:txBody>
          <a:bodyPr/>
          <a:lstStyle/>
          <a:p>
            <a:fld id="{C4F67142-ADD7-4CD2-B617-F424200281E6}" type="datetimeFigureOut">
              <a:rPr lang="en-US" smtClean="0"/>
              <a:t>3/20/2022</a:t>
            </a:fld>
            <a:endParaRPr lang="en-US"/>
          </a:p>
        </p:txBody>
      </p:sp>
      <p:sp>
        <p:nvSpPr>
          <p:cNvPr id="5" name="Footer Placeholder 4">
            <a:extLst>
              <a:ext uri="{FF2B5EF4-FFF2-40B4-BE49-F238E27FC236}">
                <a16:creationId xmlns:a16="http://schemas.microsoft.com/office/drawing/2014/main" id="{256FCF43-A1FC-4D48-8C19-A2BF6FB7B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BDEF1-F1FA-4267-A958-C81D272983B7}"/>
              </a:ext>
            </a:extLst>
          </p:cNvPr>
          <p:cNvSpPr>
            <a:spLocks noGrp="1"/>
          </p:cNvSpPr>
          <p:nvPr>
            <p:ph type="sldNum" sz="quarter" idx="12"/>
          </p:nvPr>
        </p:nvSpPr>
        <p:spPr/>
        <p:txBody>
          <a:bodyPr/>
          <a:lstStyle/>
          <a:p>
            <a:fld id="{8E8E3BB2-735D-4D58-A573-ECD7B1185887}" type="slidenum">
              <a:rPr lang="en-US" smtClean="0"/>
              <a:t>‹#›</a:t>
            </a:fld>
            <a:endParaRPr lang="en-US"/>
          </a:p>
        </p:txBody>
      </p:sp>
    </p:spTree>
    <p:extLst>
      <p:ext uri="{BB962C8B-B14F-4D97-AF65-F5344CB8AC3E}">
        <p14:creationId xmlns:p14="http://schemas.microsoft.com/office/powerpoint/2010/main" val="3185085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9869-818D-4084-B427-DA5CE26373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742EFB-6C06-4C7D-BE97-8BFE77B303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169F91-D1FF-4DF9-9932-1B8BB03B488F}"/>
              </a:ext>
            </a:extLst>
          </p:cNvPr>
          <p:cNvSpPr>
            <a:spLocks noGrp="1"/>
          </p:cNvSpPr>
          <p:nvPr>
            <p:ph type="dt" sz="half" idx="10"/>
          </p:nvPr>
        </p:nvSpPr>
        <p:spPr/>
        <p:txBody>
          <a:bodyPr/>
          <a:lstStyle/>
          <a:p>
            <a:fld id="{C4F67142-ADD7-4CD2-B617-F424200281E6}" type="datetimeFigureOut">
              <a:rPr lang="en-US" smtClean="0"/>
              <a:t>3/20/2022</a:t>
            </a:fld>
            <a:endParaRPr lang="en-US"/>
          </a:p>
        </p:txBody>
      </p:sp>
      <p:sp>
        <p:nvSpPr>
          <p:cNvPr id="5" name="Footer Placeholder 4">
            <a:extLst>
              <a:ext uri="{FF2B5EF4-FFF2-40B4-BE49-F238E27FC236}">
                <a16:creationId xmlns:a16="http://schemas.microsoft.com/office/drawing/2014/main" id="{2E493E1F-A71F-433F-9364-B041BBE6C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33F-C5D6-456D-B368-EC6C605E57E1}"/>
              </a:ext>
            </a:extLst>
          </p:cNvPr>
          <p:cNvSpPr>
            <a:spLocks noGrp="1"/>
          </p:cNvSpPr>
          <p:nvPr>
            <p:ph type="sldNum" sz="quarter" idx="12"/>
          </p:nvPr>
        </p:nvSpPr>
        <p:spPr/>
        <p:txBody>
          <a:bodyPr/>
          <a:lstStyle/>
          <a:p>
            <a:fld id="{8E8E3BB2-735D-4D58-A573-ECD7B1185887}" type="slidenum">
              <a:rPr lang="en-US" smtClean="0"/>
              <a:t>‹#›</a:t>
            </a:fld>
            <a:endParaRPr lang="en-US"/>
          </a:p>
        </p:txBody>
      </p:sp>
    </p:spTree>
    <p:extLst>
      <p:ext uri="{BB962C8B-B14F-4D97-AF65-F5344CB8AC3E}">
        <p14:creationId xmlns:p14="http://schemas.microsoft.com/office/powerpoint/2010/main" val="1335634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4D57A5-FE5C-487E-8398-E7A42CCD7B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3AA7E-D03C-47EF-A6A4-5A761CF596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04545-1F2B-4E2C-A284-6B3D89D80D4F}"/>
              </a:ext>
            </a:extLst>
          </p:cNvPr>
          <p:cNvSpPr>
            <a:spLocks noGrp="1"/>
          </p:cNvSpPr>
          <p:nvPr>
            <p:ph type="dt" sz="half" idx="10"/>
          </p:nvPr>
        </p:nvSpPr>
        <p:spPr/>
        <p:txBody>
          <a:bodyPr/>
          <a:lstStyle/>
          <a:p>
            <a:fld id="{C4F67142-ADD7-4CD2-B617-F424200281E6}" type="datetimeFigureOut">
              <a:rPr lang="en-US" smtClean="0"/>
              <a:t>3/20/2022</a:t>
            </a:fld>
            <a:endParaRPr lang="en-US"/>
          </a:p>
        </p:txBody>
      </p:sp>
      <p:sp>
        <p:nvSpPr>
          <p:cNvPr id="5" name="Footer Placeholder 4">
            <a:extLst>
              <a:ext uri="{FF2B5EF4-FFF2-40B4-BE49-F238E27FC236}">
                <a16:creationId xmlns:a16="http://schemas.microsoft.com/office/drawing/2014/main" id="{74A03B94-D893-4276-8408-67CA0061A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458304-F631-494A-AF0B-DD0B2452DF33}"/>
              </a:ext>
            </a:extLst>
          </p:cNvPr>
          <p:cNvSpPr>
            <a:spLocks noGrp="1"/>
          </p:cNvSpPr>
          <p:nvPr>
            <p:ph type="sldNum" sz="quarter" idx="12"/>
          </p:nvPr>
        </p:nvSpPr>
        <p:spPr/>
        <p:txBody>
          <a:bodyPr/>
          <a:lstStyle/>
          <a:p>
            <a:fld id="{8E8E3BB2-735D-4D58-A573-ECD7B1185887}" type="slidenum">
              <a:rPr lang="en-US" smtClean="0"/>
              <a:t>‹#›</a:t>
            </a:fld>
            <a:endParaRPr lang="en-US"/>
          </a:p>
        </p:txBody>
      </p:sp>
    </p:spTree>
    <p:extLst>
      <p:ext uri="{BB962C8B-B14F-4D97-AF65-F5344CB8AC3E}">
        <p14:creationId xmlns:p14="http://schemas.microsoft.com/office/powerpoint/2010/main" val="4178793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EAA0-60DB-4F71-A927-CC8E45F605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11ABC3-5DC5-4302-B3E2-4B8BCECE44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A40610-3CEC-4811-AB76-21520379D377}"/>
              </a:ext>
            </a:extLst>
          </p:cNvPr>
          <p:cNvSpPr>
            <a:spLocks noGrp="1"/>
          </p:cNvSpPr>
          <p:nvPr>
            <p:ph type="dt" sz="half" idx="10"/>
          </p:nvPr>
        </p:nvSpPr>
        <p:spPr/>
        <p:txBody>
          <a:bodyPr/>
          <a:lstStyle/>
          <a:p>
            <a:fld id="{C4F67142-ADD7-4CD2-B617-F424200281E6}" type="datetimeFigureOut">
              <a:rPr lang="en-US" smtClean="0"/>
              <a:t>3/20/2022</a:t>
            </a:fld>
            <a:endParaRPr lang="en-US"/>
          </a:p>
        </p:txBody>
      </p:sp>
      <p:sp>
        <p:nvSpPr>
          <p:cNvPr id="5" name="Footer Placeholder 4">
            <a:extLst>
              <a:ext uri="{FF2B5EF4-FFF2-40B4-BE49-F238E27FC236}">
                <a16:creationId xmlns:a16="http://schemas.microsoft.com/office/drawing/2014/main" id="{F0DE9510-D399-4BF9-AF80-CB8C6196E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8C060-B4C8-4B94-B77B-20C6DF99A42A}"/>
              </a:ext>
            </a:extLst>
          </p:cNvPr>
          <p:cNvSpPr>
            <a:spLocks noGrp="1"/>
          </p:cNvSpPr>
          <p:nvPr>
            <p:ph type="sldNum" sz="quarter" idx="12"/>
          </p:nvPr>
        </p:nvSpPr>
        <p:spPr/>
        <p:txBody>
          <a:bodyPr/>
          <a:lstStyle/>
          <a:p>
            <a:fld id="{8E8E3BB2-735D-4D58-A573-ECD7B1185887}" type="slidenum">
              <a:rPr lang="en-US" smtClean="0"/>
              <a:t>‹#›</a:t>
            </a:fld>
            <a:endParaRPr lang="en-US"/>
          </a:p>
        </p:txBody>
      </p:sp>
    </p:spTree>
    <p:extLst>
      <p:ext uri="{BB962C8B-B14F-4D97-AF65-F5344CB8AC3E}">
        <p14:creationId xmlns:p14="http://schemas.microsoft.com/office/powerpoint/2010/main" val="19770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A593C-A5E9-43A5-A78D-D81CE678CA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318938-F929-4120-B773-6CFEE59176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0EFA3D-2F96-45A7-84E5-94535728FA2F}"/>
              </a:ext>
            </a:extLst>
          </p:cNvPr>
          <p:cNvSpPr>
            <a:spLocks noGrp="1"/>
          </p:cNvSpPr>
          <p:nvPr>
            <p:ph type="dt" sz="half" idx="10"/>
          </p:nvPr>
        </p:nvSpPr>
        <p:spPr/>
        <p:txBody>
          <a:bodyPr/>
          <a:lstStyle/>
          <a:p>
            <a:fld id="{C4F67142-ADD7-4CD2-B617-F424200281E6}" type="datetimeFigureOut">
              <a:rPr lang="en-US" smtClean="0"/>
              <a:t>3/20/2022</a:t>
            </a:fld>
            <a:endParaRPr lang="en-US"/>
          </a:p>
        </p:txBody>
      </p:sp>
      <p:sp>
        <p:nvSpPr>
          <p:cNvPr id="5" name="Footer Placeholder 4">
            <a:extLst>
              <a:ext uri="{FF2B5EF4-FFF2-40B4-BE49-F238E27FC236}">
                <a16:creationId xmlns:a16="http://schemas.microsoft.com/office/drawing/2014/main" id="{6F32F90C-C7B2-48AB-B677-B206B47C28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ADB5B-A7FB-4781-A540-D4425E3E6938}"/>
              </a:ext>
            </a:extLst>
          </p:cNvPr>
          <p:cNvSpPr>
            <a:spLocks noGrp="1"/>
          </p:cNvSpPr>
          <p:nvPr>
            <p:ph type="sldNum" sz="quarter" idx="12"/>
          </p:nvPr>
        </p:nvSpPr>
        <p:spPr/>
        <p:txBody>
          <a:bodyPr/>
          <a:lstStyle/>
          <a:p>
            <a:fld id="{8E8E3BB2-735D-4D58-A573-ECD7B1185887}" type="slidenum">
              <a:rPr lang="en-US" smtClean="0"/>
              <a:t>‹#›</a:t>
            </a:fld>
            <a:endParaRPr lang="en-US"/>
          </a:p>
        </p:txBody>
      </p:sp>
    </p:spTree>
    <p:extLst>
      <p:ext uri="{BB962C8B-B14F-4D97-AF65-F5344CB8AC3E}">
        <p14:creationId xmlns:p14="http://schemas.microsoft.com/office/powerpoint/2010/main" val="653703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EB051-3180-486B-BFC5-8F8BB90140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1C649F-50B3-4930-A878-791B02BB1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EF7E73-AB22-433A-BD6E-09E52AB573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F2F432-52DC-45F3-B27F-50E128349305}"/>
              </a:ext>
            </a:extLst>
          </p:cNvPr>
          <p:cNvSpPr>
            <a:spLocks noGrp="1"/>
          </p:cNvSpPr>
          <p:nvPr>
            <p:ph type="dt" sz="half" idx="10"/>
          </p:nvPr>
        </p:nvSpPr>
        <p:spPr/>
        <p:txBody>
          <a:bodyPr/>
          <a:lstStyle/>
          <a:p>
            <a:fld id="{C4F67142-ADD7-4CD2-B617-F424200281E6}" type="datetimeFigureOut">
              <a:rPr lang="en-US" smtClean="0"/>
              <a:t>3/20/2022</a:t>
            </a:fld>
            <a:endParaRPr lang="en-US"/>
          </a:p>
        </p:txBody>
      </p:sp>
      <p:sp>
        <p:nvSpPr>
          <p:cNvPr id="6" name="Footer Placeholder 5">
            <a:extLst>
              <a:ext uri="{FF2B5EF4-FFF2-40B4-BE49-F238E27FC236}">
                <a16:creationId xmlns:a16="http://schemas.microsoft.com/office/drawing/2014/main" id="{C8B31CAE-CF06-4419-BCDC-6AA54F8A1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AC636A-5B9B-4FE9-B276-ACD72A9E2724}"/>
              </a:ext>
            </a:extLst>
          </p:cNvPr>
          <p:cNvSpPr>
            <a:spLocks noGrp="1"/>
          </p:cNvSpPr>
          <p:nvPr>
            <p:ph type="sldNum" sz="quarter" idx="12"/>
          </p:nvPr>
        </p:nvSpPr>
        <p:spPr/>
        <p:txBody>
          <a:bodyPr/>
          <a:lstStyle/>
          <a:p>
            <a:fld id="{8E8E3BB2-735D-4D58-A573-ECD7B1185887}" type="slidenum">
              <a:rPr lang="en-US" smtClean="0"/>
              <a:t>‹#›</a:t>
            </a:fld>
            <a:endParaRPr lang="en-US"/>
          </a:p>
        </p:txBody>
      </p:sp>
    </p:spTree>
    <p:extLst>
      <p:ext uri="{BB962C8B-B14F-4D97-AF65-F5344CB8AC3E}">
        <p14:creationId xmlns:p14="http://schemas.microsoft.com/office/powerpoint/2010/main" val="2761226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7F53-9435-44A6-BFD1-3F1DC710F2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1CBA1D-AE59-43D5-B289-2D25ED9E7B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26BBF-9323-46B8-9A52-A6FF64E75C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0F3EC7-2666-46D3-BC0F-167FB01F51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E203B-1BC5-4FF4-B165-227060E2E0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B3FCD7-D096-4D20-A292-9E025A7AE012}"/>
              </a:ext>
            </a:extLst>
          </p:cNvPr>
          <p:cNvSpPr>
            <a:spLocks noGrp="1"/>
          </p:cNvSpPr>
          <p:nvPr>
            <p:ph type="dt" sz="half" idx="10"/>
          </p:nvPr>
        </p:nvSpPr>
        <p:spPr/>
        <p:txBody>
          <a:bodyPr/>
          <a:lstStyle/>
          <a:p>
            <a:fld id="{C4F67142-ADD7-4CD2-B617-F424200281E6}" type="datetimeFigureOut">
              <a:rPr lang="en-US" smtClean="0"/>
              <a:t>3/20/2022</a:t>
            </a:fld>
            <a:endParaRPr lang="en-US"/>
          </a:p>
        </p:txBody>
      </p:sp>
      <p:sp>
        <p:nvSpPr>
          <p:cNvPr id="8" name="Footer Placeholder 7">
            <a:extLst>
              <a:ext uri="{FF2B5EF4-FFF2-40B4-BE49-F238E27FC236}">
                <a16:creationId xmlns:a16="http://schemas.microsoft.com/office/drawing/2014/main" id="{A079BAB3-EADC-411F-BB5A-2C575C452F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0FE40-D23B-460E-89CA-CFE2D88D8B86}"/>
              </a:ext>
            </a:extLst>
          </p:cNvPr>
          <p:cNvSpPr>
            <a:spLocks noGrp="1"/>
          </p:cNvSpPr>
          <p:nvPr>
            <p:ph type="sldNum" sz="quarter" idx="12"/>
          </p:nvPr>
        </p:nvSpPr>
        <p:spPr/>
        <p:txBody>
          <a:bodyPr/>
          <a:lstStyle/>
          <a:p>
            <a:fld id="{8E8E3BB2-735D-4D58-A573-ECD7B1185887}" type="slidenum">
              <a:rPr lang="en-US" smtClean="0"/>
              <a:t>‹#›</a:t>
            </a:fld>
            <a:endParaRPr lang="en-US"/>
          </a:p>
        </p:txBody>
      </p:sp>
    </p:spTree>
    <p:extLst>
      <p:ext uri="{BB962C8B-B14F-4D97-AF65-F5344CB8AC3E}">
        <p14:creationId xmlns:p14="http://schemas.microsoft.com/office/powerpoint/2010/main" val="1661516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2203-2578-4038-AF75-1404D5CAF9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0EFF27-2E6A-4163-A511-11D4FC04CA24}"/>
              </a:ext>
            </a:extLst>
          </p:cNvPr>
          <p:cNvSpPr>
            <a:spLocks noGrp="1"/>
          </p:cNvSpPr>
          <p:nvPr>
            <p:ph type="dt" sz="half" idx="10"/>
          </p:nvPr>
        </p:nvSpPr>
        <p:spPr/>
        <p:txBody>
          <a:bodyPr/>
          <a:lstStyle/>
          <a:p>
            <a:fld id="{C4F67142-ADD7-4CD2-B617-F424200281E6}" type="datetimeFigureOut">
              <a:rPr lang="en-US" smtClean="0"/>
              <a:t>3/20/2022</a:t>
            </a:fld>
            <a:endParaRPr lang="en-US"/>
          </a:p>
        </p:txBody>
      </p:sp>
      <p:sp>
        <p:nvSpPr>
          <p:cNvPr id="4" name="Footer Placeholder 3">
            <a:extLst>
              <a:ext uri="{FF2B5EF4-FFF2-40B4-BE49-F238E27FC236}">
                <a16:creationId xmlns:a16="http://schemas.microsoft.com/office/drawing/2014/main" id="{5D9CA7F1-B099-49FF-A2A1-3CB90578D2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950808-9641-4BBB-B242-D3709CCFE06E}"/>
              </a:ext>
            </a:extLst>
          </p:cNvPr>
          <p:cNvSpPr>
            <a:spLocks noGrp="1"/>
          </p:cNvSpPr>
          <p:nvPr>
            <p:ph type="sldNum" sz="quarter" idx="12"/>
          </p:nvPr>
        </p:nvSpPr>
        <p:spPr/>
        <p:txBody>
          <a:bodyPr/>
          <a:lstStyle/>
          <a:p>
            <a:fld id="{8E8E3BB2-735D-4D58-A573-ECD7B1185887}" type="slidenum">
              <a:rPr lang="en-US" smtClean="0"/>
              <a:t>‹#›</a:t>
            </a:fld>
            <a:endParaRPr lang="en-US"/>
          </a:p>
        </p:txBody>
      </p:sp>
    </p:spTree>
    <p:extLst>
      <p:ext uri="{BB962C8B-B14F-4D97-AF65-F5344CB8AC3E}">
        <p14:creationId xmlns:p14="http://schemas.microsoft.com/office/powerpoint/2010/main" val="113707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F0024F-86C6-4ADD-9824-B02715309C46}"/>
              </a:ext>
            </a:extLst>
          </p:cNvPr>
          <p:cNvSpPr>
            <a:spLocks noGrp="1"/>
          </p:cNvSpPr>
          <p:nvPr>
            <p:ph type="dt" sz="half" idx="10"/>
          </p:nvPr>
        </p:nvSpPr>
        <p:spPr/>
        <p:txBody>
          <a:bodyPr/>
          <a:lstStyle/>
          <a:p>
            <a:fld id="{C4F67142-ADD7-4CD2-B617-F424200281E6}" type="datetimeFigureOut">
              <a:rPr lang="en-US" smtClean="0"/>
              <a:t>3/20/2022</a:t>
            </a:fld>
            <a:endParaRPr lang="en-US"/>
          </a:p>
        </p:txBody>
      </p:sp>
      <p:sp>
        <p:nvSpPr>
          <p:cNvPr id="3" name="Footer Placeholder 2">
            <a:extLst>
              <a:ext uri="{FF2B5EF4-FFF2-40B4-BE49-F238E27FC236}">
                <a16:creationId xmlns:a16="http://schemas.microsoft.com/office/drawing/2014/main" id="{5EBB5861-BB69-462F-B3DF-C146040118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9AA267-DDE2-4F22-B334-9BF9C2E22E54}"/>
              </a:ext>
            </a:extLst>
          </p:cNvPr>
          <p:cNvSpPr>
            <a:spLocks noGrp="1"/>
          </p:cNvSpPr>
          <p:nvPr>
            <p:ph type="sldNum" sz="quarter" idx="12"/>
          </p:nvPr>
        </p:nvSpPr>
        <p:spPr/>
        <p:txBody>
          <a:bodyPr/>
          <a:lstStyle/>
          <a:p>
            <a:fld id="{8E8E3BB2-735D-4D58-A573-ECD7B1185887}" type="slidenum">
              <a:rPr lang="en-US" smtClean="0"/>
              <a:t>‹#›</a:t>
            </a:fld>
            <a:endParaRPr lang="en-US"/>
          </a:p>
        </p:txBody>
      </p:sp>
    </p:spTree>
    <p:extLst>
      <p:ext uri="{BB962C8B-B14F-4D97-AF65-F5344CB8AC3E}">
        <p14:creationId xmlns:p14="http://schemas.microsoft.com/office/powerpoint/2010/main" val="1479614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A9B0F-AFB2-428B-B802-A0C45CB1A8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603F01-801D-451A-AF57-7103491B29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329906-E636-4789-A3DD-CCCA4C59E6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897871-761C-42C7-8489-DF4402B37B65}"/>
              </a:ext>
            </a:extLst>
          </p:cNvPr>
          <p:cNvSpPr>
            <a:spLocks noGrp="1"/>
          </p:cNvSpPr>
          <p:nvPr>
            <p:ph type="dt" sz="half" idx="10"/>
          </p:nvPr>
        </p:nvSpPr>
        <p:spPr/>
        <p:txBody>
          <a:bodyPr/>
          <a:lstStyle/>
          <a:p>
            <a:fld id="{C4F67142-ADD7-4CD2-B617-F424200281E6}" type="datetimeFigureOut">
              <a:rPr lang="en-US" smtClean="0"/>
              <a:t>3/20/2022</a:t>
            </a:fld>
            <a:endParaRPr lang="en-US"/>
          </a:p>
        </p:txBody>
      </p:sp>
      <p:sp>
        <p:nvSpPr>
          <p:cNvPr id="6" name="Footer Placeholder 5">
            <a:extLst>
              <a:ext uri="{FF2B5EF4-FFF2-40B4-BE49-F238E27FC236}">
                <a16:creationId xmlns:a16="http://schemas.microsoft.com/office/drawing/2014/main" id="{3A5DB0FA-1979-4029-B5BD-9E9B26AAC6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4F78AA-32B5-4A81-B55F-77294F569DBA}"/>
              </a:ext>
            </a:extLst>
          </p:cNvPr>
          <p:cNvSpPr>
            <a:spLocks noGrp="1"/>
          </p:cNvSpPr>
          <p:nvPr>
            <p:ph type="sldNum" sz="quarter" idx="12"/>
          </p:nvPr>
        </p:nvSpPr>
        <p:spPr/>
        <p:txBody>
          <a:bodyPr/>
          <a:lstStyle/>
          <a:p>
            <a:fld id="{8E8E3BB2-735D-4D58-A573-ECD7B1185887}" type="slidenum">
              <a:rPr lang="en-US" smtClean="0"/>
              <a:t>‹#›</a:t>
            </a:fld>
            <a:endParaRPr lang="en-US"/>
          </a:p>
        </p:txBody>
      </p:sp>
    </p:spTree>
    <p:extLst>
      <p:ext uri="{BB962C8B-B14F-4D97-AF65-F5344CB8AC3E}">
        <p14:creationId xmlns:p14="http://schemas.microsoft.com/office/powerpoint/2010/main" val="2034085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452A-7B57-4100-A52A-41FF1B243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D41332-C877-436E-92CA-F925BDDE05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5EE18E-ED13-40EA-8B93-26AAD1BAD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BD7262-2561-4796-B90B-BB0FAD8D5B22}"/>
              </a:ext>
            </a:extLst>
          </p:cNvPr>
          <p:cNvSpPr>
            <a:spLocks noGrp="1"/>
          </p:cNvSpPr>
          <p:nvPr>
            <p:ph type="dt" sz="half" idx="10"/>
          </p:nvPr>
        </p:nvSpPr>
        <p:spPr/>
        <p:txBody>
          <a:bodyPr/>
          <a:lstStyle/>
          <a:p>
            <a:fld id="{C4F67142-ADD7-4CD2-B617-F424200281E6}" type="datetimeFigureOut">
              <a:rPr lang="en-US" smtClean="0"/>
              <a:t>3/20/2022</a:t>
            </a:fld>
            <a:endParaRPr lang="en-US"/>
          </a:p>
        </p:txBody>
      </p:sp>
      <p:sp>
        <p:nvSpPr>
          <p:cNvPr id="6" name="Footer Placeholder 5">
            <a:extLst>
              <a:ext uri="{FF2B5EF4-FFF2-40B4-BE49-F238E27FC236}">
                <a16:creationId xmlns:a16="http://schemas.microsoft.com/office/drawing/2014/main" id="{073FB417-EDD6-4062-BA0D-CA50C873DD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6FB3A-74B4-4118-B174-979027FE1C93}"/>
              </a:ext>
            </a:extLst>
          </p:cNvPr>
          <p:cNvSpPr>
            <a:spLocks noGrp="1"/>
          </p:cNvSpPr>
          <p:nvPr>
            <p:ph type="sldNum" sz="quarter" idx="12"/>
          </p:nvPr>
        </p:nvSpPr>
        <p:spPr/>
        <p:txBody>
          <a:bodyPr/>
          <a:lstStyle/>
          <a:p>
            <a:fld id="{8E8E3BB2-735D-4D58-A573-ECD7B1185887}" type="slidenum">
              <a:rPr lang="en-US" smtClean="0"/>
              <a:t>‹#›</a:t>
            </a:fld>
            <a:endParaRPr lang="en-US"/>
          </a:p>
        </p:txBody>
      </p:sp>
    </p:spTree>
    <p:extLst>
      <p:ext uri="{BB962C8B-B14F-4D97-AF65-F5344CB8AC3E}">
        <p14:creationId xmlns:p14="http://schemas.microsoft.com/office/powerpoint/2010/main" val="385292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34DD95-1FF8-4DE9-B1F0-20E2A5FD75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8D474E-FC3B-472F-8E5B-45B200CD40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DA4895-96D1-4A6F-9B6C-47F13C5746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67142-ADD7-4CD2-B617-F424200281E6}" type="datetimeFigureOut">
              <a:rPr lang="en-US" smtClean="0"/>
              <a:t>3/20/2022</a:t>
            </a:fld>
            <a:endParaRPr lang="en-US"/>
          </a:p>
        </p:txBody>
      </p:sp>
      <p:sp>
        <p:nvSpPr>
          <p:cNvPr id="5" name="Footer Placeholder 4">
            <a:extLst>
              <a:ext uri="{FF2B5EF4-FFF2-40B4-BE49-F238E27FC236}">
                <a16:creationId xmlns:a16="http://schemas.microsoft.com/office/drawing/2014/main" id="{2F7B14C0-D3EA-48D7-9B90-99B6CCB7C8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79E11-F173-4CDB-9A67-EF3F2F23EA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E3BB2-735D-4D58-A573-ECD7B1185887}" type="slidenum">
              <a:rPr lang="en-US" smtClean="0"/>
              <a:t>‹#›</a:t>
            </a:fld>
            <a:endParaRPr lang="en-US"/>
          </a:p>
        </p:txBody>
      </p:sp>
    </p:spTree>
    <p:extLst>
      <p:ext uri="{BB962C8B-B14F-4D97-AF65-F5344CB8AC3E}">
        <p14:creationId xmlns:p14="http://schemas.microsoft.com/office/powerpoint/2010/main" val="4172041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52434-E09A-4BFC-9989-21860D6E1B9F}"/>
              </a:ext>
            </a:extLst>
          </p:cNvPr>
          <p:cNvSpPr/>
          <p:nvPr/>
        </p:nvSpPr>
        <p:spPr>
          <a:xfrm>
            <a:off x="0" y="0"/>
            <a:ext cx="12192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29291-D167-4C48-9428-D080D15C2C1B}"/>
              </a:ext>
            </a:extLst>
          </p:cNvPr>
          <p:cNvSpPr>
            <a:spLocks noGrp="1"/>
          </p:cNvSpPr>
          <p:nvPr>
            <p:ph type="title"/>
          </p:nvPr>
        </p:nvSpPr>
        <p:spPr>
          <a:xfrm>
            <a:off x="203771" y="1943345"/>
            <a:ext cx="11784458" cy="2971310"/>
          </a:xfrm>
        </p:spPr>
        <p:txBody>
          <a:bodyPr>
            <a:noAutofit/>
          </a:bodyPr>
          <a:lstStyle/>
          <a:p>
            <a:pPr algn="ctr"/>
            <a:r>
              <a:rPr lang="en-US" sz="7200" dirty="0">
                <a:solidFill>
                  <a:schemeClr val="bg1"/>
                </a:solidFill>
                <a:latin typeface="Aldhabi" panose="01000000000000000000" pitchFamily="2" charset="-78"/>
                <a:cs typeface="Aldhabi" panose="01000000000000000000" pitchFamily="2" charset="-78"/>
              </a:rPr>
              <a:t>“We need you, because face it, our planet wouldn’t be the same without you. You belong!”</a:t>
            </a:r>
            <a:br>
              <a:rPr lang="en-US" sz="7200" dirty="0">
                <a:solidFill>
                  <a:schemeClr val="bg1"/>
                </a:solidFill>
                <a:latin typeface="Aldhabi" panose="01000000000000000000" pitchFamily="2" charset="-78"/>
                <a:cs typeface="Aldhabi" panose="01000000000000000000" pitchFamily="2" charset="-78"/>
              </a:rPr>
            </a:br>
            <a:br>
              <a:rPr lang="en-US" sz="7200" dirty="0">
                <a:solidFill>
                  <a:schemeClr val="bg1"/>
                </a:solidFill>
                <a:latin typeface="Aldhabi" panose="01000000000000000000" pitchFamily="2" charset="-78"/>
                <a:cs typeface="Aldhabi" panose="01000000000000000000" pitchFamily="2" charset="-78"/>
              </a:rPr>
            </a:br>
            <a:r>
              <a:rPr lang="en-US" sz="3600" dirty="0">
                <a:solidFill>
                  <a:schemeClr val="bg1"/>
                </a:solidFill>
                <a:latin typeface="Aldhabi" panose="01000000000000000000" pitchFamily="2" charset="-78"/>
                <a:cs typeface="Aldhabi" panose="01000000000000000000" pitchFamily="2" charset="-78"/>
              </a:rPr>
              <a:t>Conclusion of the Planet Fitness Motto</a:t>
            </a:r>
            <a:endParaRPr lang="en-US" sz="7200" dirty="0">
              <a:solidFill>
                <a:schemeClr val="bg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23441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52434-E09A-4BFC-9989-21860D6E1B9F}"/>
              </a:ext>
            </a:extLst>
          </p:cNvPr>
          <p:cNvSpPr/>
          <p:nvPr/>
        </p:nvSpPr>
        <p:spPr>
          <a:xfrm>
            <a:off x="0" y="0"/>
            <a:ext cx="12192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29291-D167-4C48-9428-D080D15C2C1B}"/>
              </a:ext>
            </a:extLst>
          </p:cNvPr>
          <p:cNvSpPr>
            <a:spLocks noGrp="1"/>
          </p:cNvSpPr>
          <p:nvPr>
            <p:ph type="title"/>
          </p:nvPr>
        </p:nvSpPr>
        <p:spPr>
          <a:xfrm>
            <a:off x="203771" y="1470733"/>
            <a:ext cx="11784458" cy="2971310"/>
          </a:xfrm>
        </p:spPr>
        <p:txBody>
          <a:bodyPr>
            <a:noAutofit/>
          </a:bodyPr>
          <a:lstStyle/>
          <a:p>
            <a:pPr algn="ctr"/>
            <a:r>
              <a:rPr lang="en-US" sz="4800" dirty="0">
                <a:solidFill>
                  <a:schemeClr val="bg1"/>
                </a:solidFill>
                <a:latin typeface="Aldhabi" panose="01000000000000000000" pitchFamily="2" charset="-78"/>
                <a:cs typeface="Aldhabi" panose="01000000000000000000" pitchFamily="2" charset="-78"/>
              </a:rPr>
              <a:t>“Mammals are more socially connected than reptiles, primates more than other mammals, and humans more than other primates. </a:t>
            </a:r>
            <a:r>
              <a:rPr lang="en-US" sz="4800" u="sng" dirty="0">
                <a:solidFill>
                  <a:schemeClr val="bg1"/>
                </a:solidFill>
                <a:latin typeface="Aldhabi" panose="01000000000000000000" pitchFamily="2" charset="-78"/>
                <a:cs typeface="Aldhabi" panose="01000000000000000000" pitchFamily="2" charset="-78"/>
              </a:rPr>
              <a:t>What this suggests is that becoming more socially connected is essential to our survival.</a:t>
            </a:r>
            <a:r>
              <a:rPr lang="en-US" sz="4800" dirty="0">
                <a:solidFill>
                  <a:schemeClr val="bg1"/>
                </a:solidFill>
                <a:latin typeface="Aldhabi" panose="01000000000000000000" pitchFamily="2" charset="-78"/>
                <a:cs typeface="Aldhabi" panose="01000000000000000000" pitchFamily="2" charset="-78"/>
              </a:rPr>
              <a:t> In a sense, evolution has made bets at each step that the best way to make us more successful is to make us more social.”</a:t>
            </a:r>
          </a:p>
        </p:txBody>
      </p:sp>
      <p:sp>
        <p:nvSpPr>
          <p:cNvPr id="3" name="TextBox 2">
            <a:extLst>
              <a:ext uri="{FF2B5EF4-FFF2-40B4-BE49-F238E27FC236}">
                <a16:creationId xmlns:a16="http://schemas.microsoft.com/office/drawing/2014/main" id="{FA3BAA32-0F87-46F7-B0D4-B0B43B1FEA59}"/>
              </a:ext>
            </a:extLst>
          </p:cNvPr>
          <p:cNvSpPr txBox="1"/>
          <p:nvPr/>
        </p:nvSpPr>
        <p:spPr>
          <a:xfrm>
            <a:off x="3203825" y="4977829"/>
            <a:ext cx="5784350" cy="1323439"/>
          </a:xfrm>
          <a:prstGeom prst="rect">
            <a:avLst/>
          </a:prstGeom>
          <a:noFill/>
        </p:spPr>
        <p:txBody>
          <a:bodyPr wrap="square" rtlCol="0">
            <a:spAutoFit/>
          </a:bodyPr>
          <a:lstStyle/>
          <a:p>
            <a:pPr algn="ctr"/>
            <a:r>
              <a:rPr lang="en-US" sz="4000" dirty="0">
                <a:solidFill>
                  <a:schemeClr val="bg1"/>
                </a:solidFill>
                <a:latin typeface="Aldhabi" panose="01000000000000000000" pitchFamily="2" charset="-78"/>
                <a:cs typeface="Aldhabi" panose="01000000000000000000" pitchFamily="2" charset="-78"/>
              </a:rPr>
              <a:t>Matthew Lieberman, Social: Why Our Brains Are Wired to Connect</a:t>
            </a:r>
          </a:p>
        </p:txBody>
      </p:sp>
    </p:spTree>
    <p:extLst>
      <p:ext uri="{BB962C8B-B14F-4D97-AF65-F5344CB8AC3E}">
        <p14:creationId xmlns:p14="http://schemas.microsoft.com/office/powerpoint/2010/main" val="1732147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wimming, ocean floor&#10;&#10;Description automatically generated">
            <a:extLst>
              <a:ext uri="{FF2B5EF4-FFF2-40B4-BE49-F238E27FC236}">
                <a16:creationId xmlns:a16="http://schemas.microsoft.com/office/drawing/2014/main" id="{AA1EB24F-E554-462F-B9A6-BFB28B006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8731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52434-E09A-4BFC-9989-21860D6E1B9F}"/>
              </a:ext>
            </a:extLst>
          </p:cNvPr>
          <p:cNvSpPr/>
          <p:nvPr/>
        </p:nvSpPr>
        <p:spPr>
          <a:xfrm>
            <a:off x="0" y="0"/>
            <a:ext cx="12192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29291-D167-4C48-9428-D080D15C2C1B}"/>
              </a:ext>
            </a:extLst>
          </p:cNvPr>
          <p:cNvSpPr>
            <a:spLocks noGrp="1"/>
          </p:cNvSpPr>
          <p:nvPr>
            <p:ph type="title"/>
          </p:nvPr>
        </p:nvSpPr>
        <p:spPr>
          <a:xfrm>
            <a:off x="46234" y="457690"/>
            <a:ext cx="7376845" cy="920126"/>
          </a:xfrm>
        </p:spPr>
        <p:txBody>
          <a:bodyPr>
            <a:noAutofit/>
          </a:bodyPr>
          <a:lstStyle/>
          <a:p>
            <a:pPr algn="ctr"/>
            <a:r>
              <a:rPr lang="en-US" sz="6600" dirty="0">
                <a:solidFill>
                  <a:schemeClr val="bg1"/>
                </a:solidFill>
                <a:latin typeface="Aldhabi" panose="01000000000000000000" pitchFamily="2" charset="-78"/>
                <a:cs typeface="Aldhabi" panose="01000000000000000000" pitchFamily="2" charset="-78"/>
              </a:rPr>
              <a:t>The Community of Family</a:t>
            </a:r>
            <a:br>
              <a:rPr lang="en-US" sz="6600" dirty="0">
                <a:solidFill>
                  <a:schemeClr val="bg1"/>
                </a:solidFill>
                <a:latin typeface="Aldhabi" panose="01000000000000000000" pitchFamily="2" charset="-78"/>
                <a:cs typeface="Aldhabi" panose="01000000000000000000" pitchFamily="2" charset="-78"/>
              </a:rPr>
            </a:br>
            <a:r>
              <a:rPr lang="en-US" sz="5400" i="1" u="sng" dirty="0">
                <a:solidFill>
                  <a:schemeClr val="bg1"/>
                </a:solidFill>
                <a:latin typeface="Aldhabi" panose="01000000000000000000" pitchFamily="2" charset="-78"/>
                <a:cs typeface="Aldhabi" panose="01000000000000000000" pitchFamily="2" charset="-78"/>
              </a:rPr>
              <a:t>Ephesians 5.21-6.4</a:t>
            </a:r>
            <a:endParaRPr lang="en-US" sz="6600" i="1" u="sng" dirty="0">
              <a:solidFill>
                <a:schemeClr val="bg1"/>
              </a:solidFill>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id="{F5622992-D02B-4A16-A0FA-195603DBCC43}"/>
              </a:ext>
            </a:extLst>
          </p:cNvPr>
          <p:cNvSpPr>
            <a:spLocks noGrp="1"/>
          </p:cNvSpPr>
          <p:nvPr>
            <p:ph sz="half" idx="1"/>
          </p:nvPr>
        </p:nvSpPr>
        <p:spPr>
          <a:xfrm>
            <a:off x="914400" y="1977776"/>
            <a:ext cx="5181600" cy="4422534"/>
          </a:xfrm>
        </p:spPr>
        <p:txBody>
          <a:bodyPr>
            <a:normAutofit/>
          </a:bodyPr>
          <a:lstStyle/>
          <a:p>
            <a:r>
              <a:rPr lang="en-US" sz="3600" dirty="0">
                <a:solidFill>
                  <a:schemeClr val="bg1"/>
                </a:solidFill>
                <a:latin typeface="Aldhabi" panose="01000000000000000000" pitchFamily="2" charset="-78"/>
                <a:cs typeface="Aldhabi" panose="01000000000000000000" pitchFamily="2" charset="-78"/>
              </a:rPr>
              <a:t>Mutual respect is called to be shown between all believers.</a:t>
            </a:r>
          </a:p>
          <a:p>
            <a:r>
              <a:rPr lang="en-US" sz="3600" dirty="0">
                <a:solidFill>
                  <a:schemeClr val="bg1"/>
                </a:solidFill>
                <a:latin typeface="Aldhabi" panose="01000000000000000000" pitchFamily="2" charset="-78"/>
                <a:cs typeface="Aldhabi" panose="01000000000000000000" pitchFamily="2" charset="-78"/>
              </a:rPr>
              <a:t>Women, still equal with men, are still called to submit to their husbands as to Christ.</a:t>
            </a:r>
          </a:p>
          <a:p>
            <a:r>
              <a:rPr lang="en-US" sz="3600" dirty="0">
                <a:solidFill>
                  <a:schemeClr val="bg1"/>
                </a:solidFill>
                <a:latin typeface="Aldhabi" panose="01000000000000000000" pitchFamily="2" charset="-78"/>
                <a:cs typeface="Aldhabi" panose="01000000000000000000" pitchFamily="2" charset="-78"/>
              </a:rPr>
              <a:t>Men are called to nourish, cherish, and die for their wives as Christ has done for the Church.</a:t>
            </a:r>
          </a:p>
        </p:txBody>
      </p:sp>
      <p:pic>
        <p:nvPicPr>
          <p:cNvPr id="7" name="Content Placeholder 6">
            <a:extLst>
              <a:ext uri="{FF2B5EF4-FFF2-40B4-BE49-F238E27FC236}">
                <a16:creationId xmlns:a16="http://schemas.microsoft.com/office/drawing/2014/main" id="{E5D4F749-BBBA-44DF-8663-25E41462ACF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8401772" y="448414"/>
            <a:ext cx="1997742" cy="4191068"/>
          </a:xfrm>
        </p:spPr>
      </p:pic>
      <p:sp>
        <p:nvSpPr>
          <p:cNvPr id="8" name="TextBox 7">
            <a:extLst>
              <a:ext uri="{FF2B5EF4-FFF2-40B4-BE49-F238E27FC236}">
                <a16:creationId xmlns:a16="http://schemas.microsoft.com/office/drawing/2014/main" id="{64D709ED-A6D3-4430-936E-02E97D83E936}"/>
              </a:ext>
            </a:extLst>
          </p:cNvPr>
          <p:cNvSpPr txBox="1"/>
          <p:nvPr/>
        </p:nvSpPr>
        <p:spPr>
          <a:xfrm>
            <a:off x="7566705" y="4639482"/>
            <a:ext cx="3667877" cy="1077218"/>
          </a:xfrm>
          <a:prstGeom prst="rect">
            <a:avLst/>
          </a:prstGeom>
          <a:noFill/>
        </p:spPr>
        <p:txBody>
          <a:bodyPr wrap="square" rtlCol="0">
            <a:spAutoFit/>
          </a:bodyPr>
          <a:lstStyle/>
          <a:p>
            <a:pPr algn="ctr"/>
            <a:r>
              <a:rPr lang="en-US" sz="3200" dirty="0">
                <a:solidFill>
                  <a:schemeClr val="bg1"/>
                </a:solidFill>
                <a:latin typeface="Aldhabi" panose="01000000000000000000" pitchFamily="2" charset="-78"/>
                <a:cs typeface="Aldhabi" panose="01000000000000000000" pitchFamily="2" charset="-78"/>
              </a:rPr>
              <a:t>Mr. and Mrs. I. N. Phelps Stokes, John Singer Sargent, 1897 </a:t>
            </a:r>
          </a:p>
        </p:txBody>
      </p:sp>
    </p:spTree>
    <p:extLst>
      <p:ext uri="{BB962C8B-B14F-4D97-AF65-F5344CB8AC3E}">
        <p14:creationId xmlns:p14="http://schemas.microsoft.com/office/powerpoint/2010/main" val="1079895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52434-E09A-4BFC-9989-21860D6E1B9F}"/>
              </a:ext>
            </a:extLst>
          </p:cNvPr>
          <p:cNvSpPr/>
          <p:nvPr/>
        </p:nvSpPr>
        <p:spPr>
          <a:xfrm>
            <a:off x="0" y="0"/>
            <a:ext cx="12192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29291-D167-4C48-9428-D080D15C2C1B}"/>
              </a:ext>
            </a:extLst>
          </p:cNvPr>
          <p:cNvSpPr>
            <a:spLocks noGrp="1"/>
          </p:cNvSpPr>
          <p:nvPr>
            <p:ph type="title"/>
          </p:nvPr>
        </p:nvSpPr>
        <p:spPr>
          <a:xfrm>
            <a:off x="46234" y="457690"/>
            <a:ext cx="7376845" cy="920126"/>
          </a:xfrm>
        </p:spPr>
        <p:txBody>
          <a:bodyPr>
            <a:noAutofit/>
          </a:bodyPr>
          <a:lstStyle/>
          <a:p>
            <a:pPr algn="ctr"/>
            <a:r>
              <a:rPr lang="en-US" sz="6600" dirty="0">
                <a:solidFill>
                  <a:schemeClr val="bg1"/>
                </a:solidFill>
                <a:latin typeface="Aldhabi" panose="01000000000000000000" pitchFamily="2" charset="-78"/>
                <a:cs typeface="Aldhabi" panose="01000000000000000000" pitchFamily="2" charset="-78"/>
              </a:rPr>
              <a:t>The Community of Family</a:t>
            </a:r>
            <a:br>
              <a:rPr lang="en-US" sz="6600" dirty="0">
                <a:solidFill>
                  <a:schemeClr val="bg1"/>
                </a:solidFill>
                <a:latin typeface="Aldhabi" panose="01000000000000000000" pitchFamily="2" charset="-78"/>
                <a:cs typeface="Aldhabi" panose="01000000000000000000" pitchFamily="2" charset="-78"/>
              </a:rPr>
            </a:br>
            <a:r>
              <a:rPr lang="en-US" sz="5400" i="1" u="sng" dirty="0">
                <a:solidFill>
                  <a:schemeClr val="bg1"/>
                </a:solidFill>
                <a:latin typeface="Aldhabi" panose="01000000000000000000" pitchFamily="2" charset="-78"/>
                <a:cs typeface="Aldhabi" panose="01000000000000000000" pitchFamily="2" charset="-78"/>
              </a:rPr>
              <a:t>Ephesians 5.21-6.4</a:t>
            </a:r>
            <a:endParaRPr lang="en-US" sz="6600" i="1" u="sng" dirty="0">
              <a:solidFill>
                <a:schemeClr val="bg1"/>
              </a:solidFill>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id="{F5622992-D02B-4A16-A0FA-195603DBCC43}"/>
              </a:ext>
            </a:extLst>
          </p:cNvPr>
          <p:cNvSpPr>
            <a:spLocks noGrp="1"/>
          </p:cNvSpPr>
          <p:nvPr>
            <p:ph sz="half" idx="1"/>
          </p:nvPr>
        </p:nvSpPr>
        <p:spPr>
          <a:xfrm>
            <a:off x="914400" y="2048972"/>
            <a:ext cx="5181600" cy="4351338"/>
          </a:xfrm>
        </p:spPr>
        <p:txBody>
          <a:bodyPr>
            <a:normAutofit lnSpcReduction="10000"/>
          </a:bodyPr>
          <a:lstStyle/>
          <a:p>
            <a:r>
              <a:rPr lang="en-US" sz="3600" dirty="0">
                <a:solidFill>
                  <a:schemeClr val="bg1"/>
                </a:solidFill>
                <a:latin typeface="Aldhabi" panose="01000000000000000000" pitchFamily="2" charset="-78"/>
                <a:cs typeface="Aldhabi" panose="01000000000000000000" pitchFamily="2" charset="-78"/>
              </a:rPr>
              <a:t>If God welcomes children to the community, they are to treat their parents with respect and honor – listening and obeying. </a:t>
            </a:r>
          </a:p>
          <a:p>
            <a:r>
              <a:rPr lang="en-US" sz="3600" dirty="0">
                <a:solidFill>
                  <a:schemeClr val="bg1"/>
                </a:solidFill>
                <a:latin typeface="Aldhabi" panose="01000000000000000000" pitchFamily="2" charset="-78"/>
                <a:cs typeface="Aldhabi" panose="01000000000000000000" pitchFamily="2" charset="-78"/>
              </a:rPr>
              <a:t>Men are called to honor and respect their children. The discipline isn’t motivated by anger, but rather by love and encouraging their spiritual and physical growth.</a:t>
            </a:r>
          </a:p>
        </p:txBody>
      </p:sp>
      <p:pic>
        <p:nvPicPr>
          <p:cNvPr id="7" name="Content Placeholder 6">
            <a:extLst>
              <a:ext uri="{FF2B5EF4-FFF2-40B4-BE49-F238E27FC236}">
                <a16:creationId xmlns:a16="http://schemas.microsoft.com/office/drawing/2014/main" id="{E5D4F749-BBBA-44DF-8663-25E41462ACF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7723714" y="141493"/>
            <a:ext cx="3237597" cy="4692499"/>
          </a:xfrm>
        </p:spPr>
      </p:pic>
      <p:sp>
        <p:nvSpPr>
          <p:cNvPr id="9" name="TextBox 8">
            <a:extLst>
              <a:ext uri="{FF2B5EF4-FFF2-40B4-BE49-F238E27FC236}">
                <a16:creationId xmlns:a16="http://schemas.microsoft.com/office/drawing/2014/main" id="{43BCD0F5-DE39-4A85-9EAB-EE61F1EB08D4}"/>
              </a:ext>
            </a:extLst>
          </p:cNvPr>
          <p:cNvSpPr txBox="1"/>
          <p:nvPr/>
        </p:nvSpPr>
        <p:spPr>
          <a:xfrm>
            <a:off x="7549054" y="4760892"/>
            <a:ext cx="3667877" cy="954107"/>
          </a:xfrm>
          <a:prstGeom prst="rect">
            <a:avLst/>
          </a:prstGeom>
          <a:noFill/>
        </p:spPr>
        <p:txBody>
          <a:bodyPr wrap="square" rtlCol="0">
            <a:spAutoFit/>
          </a:bodyPr>
          <a:lstStyle/>
          <a:p>
            <a:pPr algn="ctr"/>
            <a:r>
              <a:rPr lang="en-US" sz="2800" dirty="0">
                <a:solidFill>
                  <a:schemeClr val="bg1"/>
                </a:solidFill>
                <a:latin typeface="Aldhabi" panose="01000000000000000000" pitchFamily="2" charset="-78"/>
                <a:cs typeface="Aldhabi" panose="01000000000000000000" pitchFamily="2" charset="-78"/>
              </a:rPr>
              <a:t>Breton Brother and Sister, William Bouguereau, 1871 </a:t>
            </a:r>
          </a:p>
        </p:txBody>
      </p:sp>
    </p:spTree>
    <p:extLst>
      <p:ext uri="{BB962C8B-B14F-4D97-AF65-F5344CB8AC3E}">
        <p14:creationId xmlns:p14="http://schemas.microsoft.com/office/powerpoint/2010/main" val="414578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52434-E09A-4BFC-9989-21860D6E1B9F}"/>
              </a:ext>
            </a:extLst>
          </p:cNvPr>
          <p:cNvSpPr/>
          <p:nvPr/>
        </p:nvSpPr>
        <p:spPr>
          <a:xfrm>
            <a:off x="0" y="0"/>
            <a:ext cx="12192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29291-D167-4C48-9428-D080D15C2C1B}"/>
              </a:ext>
            </a:extLst>
          </p:cNvPr>
          <p:cNvSpPr>
            <a:spLocks noGrp="1"/>
          </p:cNvSpPr>
          <p:nvPr>
            <p:ph type="title"/>
          </p:nvPr>
        </p:nvSpPr>
        <p:spPr>
          <a:xfrm>
            <a:off x="46234" y="457690"/>
            <a:ext cx="7376845" cy="920126"/>
          </a:xfrm>
        </p:spPr>
        <p:txBody>
          <a:bodyPr>
            <a:noAutofit/>
          </a:bodyPr>
          <a:lstStyle/>
          <a:p>
            <a:pPr algn="ctr"/>
            <a:r>
              <a:rPr lang="en-US" sz="6600" dirty="0">
                <a:solidFill>
                  <a:schemeClr val="bg1"/>
                </a:solidFill>
                <a:latin typeface="Aldhabi" panose="01000000000000000000" pitchFamily="2" charset="-78"/>
                <a:cs typeface="Aldhabi" panose="01000000000000000000" pitchFamily="2" charset="-78"/>
              </a:rPr>
              <a:t>The Community of Believers</a:t>
            </a:r>
            <a:br>
              <a:rPr lang="en-US" sz="6600" dirty="0">
                <a:solidFill>
                  <a:schemeClr val="bg1"/>
                </a:solidFill>
                <a:latin typeface="Aldhabi" panose="01000000000000000000" pitchFamily="2" charset="-78"/>
                <a:cs typeface="Aldhabi" panose="01000000000000000000" pitchFamily="2" charset="-78"/>
              </a:rPr>
            </a:br>
            <a:r>
              <a:rPr lang="en-US" sz="5400" i="1" u="sng" dirty="0">
                <a:solidFill>
                  <a:schemeClr val="bg1"/>
                </a:solidFill>
                <a:latin typeface="Aldhabi" panose="01000000000000000000" pitchFamily="2" charset="-78"/>
                <a:cs typeface="Aldhabi" panose="01000000000000000000" pitchFamily="2" charset="-78"/>
              </a:rPr>
              <a:t>Acts 11.19-30</a:t>
            </a:r>
            <a:endParaRPr lang="en-US" sz="6600" i="1" u="sng" dirty="0">
              <a:solidFill>
                <a:schemeClr val="bg1"/>
              </a:solidFill>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id="{F5622992-D02B-4A16-A0FA-195603DBCC43}"/>
              </a:ext>
            </a:extLst>
          </p:cNvPr>
          <p:cNvSpPr>
            <a:spLocks noGrp="1"/>
          </p:cNvSpPr>
          <p:nvPr>
            <p:ph sz="half" idx="1"/>
          </p:nvPr>
        </p:nvSpPr>
        <p:spPr>
          <a:xfrm>
            <a:off x="914400" y="2048972"/>
            <a:ext cx="5181600" cy="4351338"/>
          </a:xfrm>
        </p:spPr>
        <p:txBody>
          <a:bodyPr>
            <a:normAutofit lnSpcReduction="10000"/>
          </a:bodyPr>
          <a:lstStyle/>
          <a:p>
            <a:r>
              <a:rPr lang="en-US" sz="3600" dirty="0">
                <a:solidFill>
                  <a:schemeClr val="bg1"/>
                </a:solidFill>
                <a:latin typeface="Aldhabi" panose="01000000000000000000" pitchFamily="2" charset="-78"/>
                <a:cs typeface="Aldhabi" panose="01000000000000000000" pitchFamily="2" charset="-78"/>
              </a:rPr>
              <a:t>Jews and Gentiles came from completely different backgrounds, separated by culture.</a:t>
            </a:r>
          </a:p>
          <a:p>
            <a:r>
              <a:rPr lang="en-US" sz="3600" dirty="0">
                <a:solidFill>
                  <a:schemeClr val="bg1"/>
                </a:solidFill>
                <a:latin typeface="Aldhabi" panose="01000000000000000000" pitchFamily="2" charset="-78"/>
                <a:cs typeface="Aldhabi" panose="01000000000000000000" pitchFamily="2" charset="-78"/>
              </a:rPr>
              <a:t>In the Lord, they had all become one. They wore the name “Christian” with pride.</a:t>
            </a:r>
          </a:p>
          <a:p>
            <a:r>
              <a:rPr lang="en-US" sz="3600" dirty="0">
                <a:solidFill>
                  <a:schemeClr val="bg1"/>
                </a:solidFill>
                <a:latin typeface="Aldhabi" panose="01000000000000000000" pitchFamily="2" charset="-78"/>
                <a:cs typeface="Aldhabi" panose="01000000000000000000" pitchFamily="2" charset="-78"/>
              </a:rPr>
              <a:t>It didn’t just stop with meeting together. It also meant sacrificing on the behalf of one another.</a:t>
            </a:r>
          </a:p>
        </p:txBody>
      </p:sp>
      <p:pic>
        <p:nvPicPr>
          <p:cNvPr id="7" name="Content Placeholder 6">
            <a:extLst>
              <a:ext uri="{FF2B5EF4-FFF2-40B4-BE49-F238E27FC236}">
                <a16:creationId xmlns:a16="http://schemas.microsoft.com/office/drawing/2014/main" id="{E5D4F749-BBBA-44DF-8663-25E41462ACF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524314" y="1573123"/>
            <a:ext cx="5239371" cy="3271142"/>
          </a:xfrm>
        </p:spPr>
      </p:pic>
      <p:sp>
        <p:nvSpPr>
          <p:cNvPr id="8" name="TextBox 7">
            <a:extLst>
              <a:ext uri="{FF2B5EF4-FFF2-40B4-BE49-F238E27FC236}">
                <a16:creationId xmlns:a16="http://schemas.microsoft.com/office/drawing/2014/main" id="{64D709ED-A6D3-4430-936E-02E97D83E936}"/>
              </a:ext>
            </a:extLst>
          </p:cNvPr>
          <p:cNvSpPr txBox="1"/>
          <p:nvPr/>
        </p:nvSpPr>
        <p:spPr>
          <a:xfrm>
            <a:off x="7472474" y="4844265"/>
            <a:ext cx="3667877" cy="1384995"/>
          </a:xfrm>
          <a:prstGeom prst="rect">
            <a:avLst/>
          </a:prstGeom>
          <a:noFill/>
        </p:spPr>
        <p:txBody>
          <a:bodyPr wrap="square" rtlCol="0">
            <a:spAutoFit/>
          </a:bodyPr>
          <a:lstStyle/>
          <a:p>
            <a:pPr algn="ctr"/>
            <a:r>
              <a:rPr lang="en-US" sz="2800" dirty="0">
                <a:solidFill>
                  <a:schemeClr val="bg1"/>
                </a:solidFill>
                <a:latin typeface="Aldhabi" panose="01000000000000000000" pitchFamily="2" charset="-78"/>
                <a:cs typeface="Aldhabi" panose="01000000000000000000" pitchFamily="2" charset="-78"/>
              </a:rPr>
              <a:t>Church Interior with Christ Preaching to a Crowd, Cornelis Van </a:t>
            </a:r>
            <a:r>
              <a:rPr lang="en-US" sz="2800" dirty="0" err="1">
                <a:solidFill>
                  <a:schemeClr val="bg1"/>
                </a:solidFill>
                <a:latin typeface="Aldhabi" panose="01000000000000000000" pitchFamily="2" charset="-78"/>
                <a:cs typeface="Aldhabi" panose="01000000000000000000" pitchFamily="2" charset="-78"/>
              </a:rPr>
              <a:t>Dalem</a:t>
            </a:r>
            <a:r>
              <a:rPr lang="en-US" sz="2800" dirty="0">
                <a:solidFill>
                  <a:schemeClr val="bg1"/>
                </a:solidFill>
                <a:latin typeface="Aldhabi" panose="01000000000000000000" pitchFamily="2" charset="-78"/>
                <a:cs typeface="Aldhabi" panose="01000000000000000000" pitchFamily="2" charset="-78"/>
              </a:rPr>
              <a:t>, 1570</a:t>
            </a:r>
          </a:p>
        </p:txBody>
      </p:sp>
    </p:spTree>
    <p:extLst>
      <p:ext uri="{BB962C8B-B14F-4D97-AF65-F5344CB8AC3E}">
        <p14:creationId xmlns:p14="http://schemas.microsoft.com/office/powerpoint/2010/main" val="1211226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52434-E09A-4BFC-9989-21860D6E1B9F}"/>
              </a:ext>
            </a:extLst>
          </p:cNvPr>
          <p:cNvSpPr/>
          <p:nvPr/>
        </p:nvSpPr>
        <p:spPr>
          <a:xfrm>
            <a:off x="0" y="0"/>
            <a:ext cx="12192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29291-D167-4C48-9428-D080D15C2C1B}"/>
              </a:ext>
            </a:extLst>
          </p:cNvPr>
          <p:cNvSpPr>
            <a:spLocks noGrp="1"/>
          </p:cNvSpPr>
          <p:nvPr>
            <p:ph type="title"/>
          </p:nvPr>
        </p:nvSpPr>
        <p:spPr>
          <a:xfrm>
            <a:off x="46234" y="457690"/>
            <a:ext cx="7376845" cy="920126"/>
          </a:xfrm>
        </p:spPr>
        <p:txBody>
          <a:bodyPr>
            <a:noAutofit/>
          </a:bodyPr>
          <a:lstStyle/>
          <a:p>
            <a:pPr algn="ctr"/>
            <a:r>
              <a:rPr lang="en-US" sz="6600" dirty="0">
                <a:solidFill>
                  <a:schemeClr val="bg1"/>
                </a:solidFill>
                <a:latin typeface="Aldhabi" panose="01000000000000000000" pitchFamily="2" charset="-78"/>
                <a:cs typeface="Aldhabi" panose="01000000000000000000" pitchFamily="2" charset="-78"/>
              </a:rPr>
              <a:t>The Community of Friends</a:t>
            </a:r>
            <a:br>
              <a:rPr lang="en-US" sz="6600" dirty="0">
                <a:solidFill>
                  <a:schemeClr val="bg1"/>
                </a:solidFill>
                <a:latin typeface="Aldhabi" panose="01000000000000000000" pitchFamily="2" charset="-78"/>
                <a:cs typeface="Aldhabi" panose="01000000000000000000" pitchFamily="2" charset="-78"/>
              </a:rPr>
            </a:br>
            <a:r>
              <a:rPr lang="en-US" sz="5400" i="1" u="sng" dirty="0">
                <a:solidFill>
                  <a:schemeClr val="bg1"/>
                </a:solidFill>
                <a:latin typeface="Aldhabi" panose="01000000000000000000" pitchFamily="2" charset="-78"/>
                <a:cs typeface="Aldhabi" panose="01000000000000000000" pitchFamily="2" charset="-78"/>
              </a:rPr>
              <a:t>Proverbs 16.28, 17.7</a:t>
            </a:r>
            <a:endParaRPr lang="en-US" sz="6600" i="1" u="sng" dirty="0">
              <a:solidFill>
                <a:schemeClr val="bg1"/>
              </a:solidFill>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id="{F5622992-D02B-4A16-A0FA-195603DBCC43}"/>
              </a:ext>
            </a:extLst>
          </p:cNvPr>
          <p:cNvSpPr>
            <a:spLocks noGrp="1"/>
          </p:cNvSpPr>
          <p:nvPr>
            <p:ph sz="half" idx="1"/>
          </p:nvPr>
        </p:nvSpPr>
        <p:spPr>
          <a:xfrm>
            <a:off x="914400" y="2048972"/>
            <a:ext cx="5181600" cy="4351338"/>
          </a:xfrm>
        </p:spPr>
        <p:txBody>
          <a:bodyPr>
            <a:normAutofit lnSpcReduction="10000"/>
          </a:bodyPr>
          <a:lstStyle/>
          <a:p>
            <a:r>
              <a:rPr lang="en-US" sz="3600" dirty="0">
                <a:solidFill>
                  <a:schemeClr val="bg1"/>
                </a:solidFill>
                <a:latin typeface="Aldhabi" panose="01000000000000000000" pitchFamily="2" charset="-78"/>
                <a:cs typeface="Aldhabi" panose="01000000000000000000" pitchFamily="2" charset="-78"/>
              </a:rPr>
              <a:t>“A dishonest man spreads strife, and a whisperer separates close friends.” Gossip is contrary to “speaking the truth with love.” It should not leave our lips.</a:t>
            </a:r>
          </a:p>
          <a:p>
            <a:r>
              <a:rPr lang="en-US" sz="3600" dirty="0">
                <a:solidFill>
                  <a:schemeClr val="bg1"/>
                </a:solidFill>
                <a:latin typeface="Aldhabi" panose="01000000000000000000" pitchFamily="2" charset="-78"/>
                <a:cs typeface="Aldhabi" panose="01000000000000000000" pitchFamily="2" charset="-78"/>
              </a:rPr>
              <a:t>“A friend loves at all times, and a brother is born for adversity.” True friendship isn’t limited by circumstance.</a:t>
            </a:r>
          </a:p>
        </p:txBody>
      </p:sp>
      <p:pic>
        <p:nvPicPr>
          <p:cNvPr id="7" name="Content Placeholder 6">
            <a:extLst>
              <a:ext uri="{FF2B5EF4-FFF2-40B4-BE49-F238E27FC236}">
                <a16:creationId xmlns:a16="http://schemas.microsoft.com/office/drawing/2014/main" id="{E5D4F749-BBBA-44DF-8663-25E41462ACF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7927136" y="530091"/>
            <a:ext cx="3355499" cy="4493972"/>
          </a:xfrm>
        </p:spPr>
      </p:pic>
      <p:sp>
        <p:nvSpPr>
          <p:cNvPr id="8" name="TextBox 7">
            <a:extLst>
              <a:ext uri="{FF2B5EF4-FFF2-40B4-BE49-F238E27FC236}">
                <a16:creationId xmlns:a16="http://schemas.microsoft.com/office/drawing/2014/main" id="{64D709ED-A6D3-4430-936E-02E97D83E936}"/>
              </a:ext>
            </a:extLst>
          </p:cNvPr>
          <p:cNvSpPr txBox="1"/>
          <p:nvPr/>
        </p:nvSpPr>
        <p:spPr>
          <a:xfrm>
            <a:off x="7656552" y="5244957"/>
            <a:ext cx="3896666" cy="523220"/>
          </a:xfrm>
          <a:prstGeom prst="rect">
            <a:avLst/>
          </a:prstGeom>
          <a:noFill/>
        </p:spPr>
        <p:txBody>
          <a:bodyPr wrap="square" rtlCol="0">
            <a:spAutoFit/>
          </a:bodyPr>
          <a:lstStyle/>
          <a:p>
            <a:pPr algn="ctr"/>
            <a:r>
              <a:rPr lang="en-US" sz="2800" dirty="0">
                <a:solidFill>
                  <a:schemeClr val="bg1"/>
                </a:solidFill>
                <a:latin typeface="Aldhabi" panose="01000000000000000000" pitchFamily="2" charset="-78"/>
                <a:cs typeface="Aldhabi" panose="01000000000000000000" pitchFamily="2" charset="-78"/>
              </a:rPr>
              <a:t>The Parc </a:t>
            </a:r>
            <a:r>
              <a:rPr lang="en-US" sz="2800" dirty="0" err="1">
                <a:solidFill>
                  <a:schemeClr val="bg1"/>
                </a:solidFill>
                <a:latin typeface="Aldhabi" panose="01000000000000000000" pitchFamily="2" charset="-78"/>
                <a:cs typeface="Aldhabi" panose="01000000000000000000" pitchFamily="2" charset="-78"/>
              </a:rPr>
              <a:t>Monceau</a:t>
            </a:r>
            <a:r>
              <a:rPr lang="en-US" sz="2800" dirty="0">
                <a:solidFill>
                  <a:schemeClr val="bg1"/>
                </a:solidFill>
                <a:latin typeface="Aldhabi" panose="01000000000000000000" pitchFamily="2" charset="-78"/>
                <a:cs typeface="Aldhabi" panose="01000000000000000000" pitchFamily="2" charset="-78"/>
              </a:rPr>
              <a:t>, Claude Monet, 1878</a:t>
            </a:r>
          </a:p>
        </p:txBody>
      </p:sp>
    </p:spTree>
    <p:extLst>
      <p:ext uri="{BB962C8B-B14F-4D97-AF65-F5344CB8AC3E}">
        <p14:creationId xmlns:p14="http://schemas.microsoft.com/office/powerpoint/2010/main" val="2879684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52434-E09A-4BFC-9989-21860D6E1B9F}"/>
              </a:ext>
            </a:extLst>
          </p:cNvPr>
          <p:cNvSpPr/>
          <p:nvPr/>
        </p:nvSpPr>
        <p:spPr>
          <a:xfrm>
            <a:off x="0" y="0"/>
            <a:ext cx="12192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29291-D167-4C48-9428-D080D15C2C1B}"/>
              </a:ext>
            </a:extLst>
          </p:cNvPr>
          <p:cNvSpPr>
            <a:spLocks noGrp="1"/>
          </p:cNvSpPr>
          <p:nvPr>
            <p:ph type="title"/>
          </p:nvPr>
        </p:nvSpPr>
        <p:spPr>
          <a:xfrm>
            <a:off x="46234" y="457690"/>
            <a:ext cx="7376845" cy="920126"/>
          </a:xfrm>
        </p:spPr>
        <p:txBody>
          <a:bodyPr>
            <a:noAutofit/>
          </a:bodyPr>
          <a:lstStyle/>
          <a:p>
            <a:pPr algn="ctr"/>
            <a:r>
              <a:rPr lang="en-US" sz="6600" dirty="0">
                <a:solidFill>
                  <a:schemeClr val="bg1"/>
                </a:solidFill>
                <a:latin typeface="Aldhabi" panose="01000000000000000000" pitchFamily="2" charset="-78"/>
                <a:cs typeface="Aldhabi" panose="01000000000000000000" pitchFamily="2" charset="-78"/>
              </a:rPr>
              <a:t>In Step with the Spirit</a:t>
            </a:r>
            <a:br>
              <a:rPr lang="en-US" sz="6600" dirty="0">
                <a:solidFill>
                  <a:schemeClr val="bg1"/>
                </a:solidFill>
                <a:latin typeface="Aldhabi" panose="01000000000000000000" pitchFamily="2" charset="-78"/>
                <a:cs typeface="Aldhabi" panose="01000000000000000000" pitchFamily="2" charset="-78"/>
              </a:rPr>
            </a:br>
            <a:r>
              <a:rPr lang="en-US" sz="5400" i="1" u="sng" dirty="0">
                <a:solidFill>
                  <a:schemeClr val="bg1"/>
                </a:solidFill>
                <a:latin typeface="Aldhabi" panose="01000000000000000000" pitchFamily="2" charset="-78"/>
                <a:cs typeface="Aldhabi" panose="01000000000000000000" pitchFamily="2" charset="-78"/>
              </a:rPr>
              <a:t>Proverbs 17.9, 18.24</a:t>
            </a:r>
            <a:endParaRPr lang="en-US" sz="6600" i="1" u="sng" dirty="0">
              <a:solidFill>
                <a:schemeClr val="bg1"/>
              </a:solidFill>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id="{F5622992-D02B-4A16-A0FA-195603DBCC43}"/>
              </a:ext>
            </a:extLst>
          </p:cNvPr>
          <p:cNvSpPr>
            <a:spLocks noGrp="1"/>
          </p:cNvSpPr>
          <p:nvPr>
            <p:ph sz="half" idx="1"/>
          </p:nvPr>
        </p:nvSpPr>
        <p:spPr>
          <a:xfrm>
            <a:off x="914400" y="2048972"/>
            <a:ext cx="5181600" cy="4351338"/>
          </a:xfrm>
        </p:spPr>
        <p:txBody>
          <a:bodyPr>
            <a:normAutofit fontScale="92500"/>
          </a:bodyPr>
          <a:lstStyle/>
          <a:p>
            <a:r>
              <a:rPr lang="en-US" sz="3600" dirty="0">
                <a:solidFill>
                  <a:schemeClr val="bg1"/>
                </a:solidFill>
                <a:latin typeface="Aldhabi" panose="01000000000000000000" pitchFamily="2" charset="-78"/>
                <a:cs typeface="Aldhabi" panose="01000000000000000000" pitchFamily="2" charset="-78"/>
              </a:rPr>
              <a:t>“Whoever covers an offense seeks love, but he who repeats a matter separates close friends.” Be quick to forgive and move on – don’t hold mistakes over your friends!</a:t>
            </a:r>
          </a:p>
          <a:p>
            <a:r>
              <a:rPr lang="en-US" sz="3600" dirty="0">
                <a:solidFill>
                  <a:schemeClr val="bg1"/>
                </a:solidFill>
                <a:latin typeface="Aldhabi" panose="01000000000000000000" pitchFamily="2" charset="-78"/>
                <a:cs typeface="Aldhabi" panose="01000000000000000000" pitchFamily="2" charset="-78"/>
              </a:rPr>
              <a:t>“A man of many companions may come to ruin, but there is a friend who sticks closer than a brother.”  True friendship is like having family. May we strive to be this type of friend.</a:t>
            </a:r>
          </a:p>
        </p:txBody>
      </p:sp>
      <p:pic>
        <p:nvPicPr>
          <p:cNvPr id="7" name="Content Placeholder 6">
            <a:extLst>
              <a:ext uri="{FF2B5EF4-FFF2-40B4-BE49-F238E27FC236}">
                <a16:creationId xmlns:a16="http://schemas.microsoft.com/office/drawing/2014/main" id="{E5D4F749-BBBA-44DF-8663-25E41462ACF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7373494" y="1334994"/>
            <a:ext cx="4442935" cy="3565779"/>
          </a:xfrm>
        </p:spPr>
      </p:pic>
      <p:sp>
        <p:nvSpPr>
          <p:cNvPr id="8" name="TextBox 7">
            <a:extLst>
              <a:ext uri="{FF2B5EF4-FFF2-40B4-BE49-F238E27FC236}">
                <a16:creationId xmlns:a16="http://schemas.microsoft.com/office/drawing/2014/main" id="{64D709ED-A6D3-4430-936E-02E97D83E936}"/>
              </a:ext>
            </a:extLst>
          </p:cNvPr>
          <p:cNvSpPr txBox="1"/>
          <p:nvPr/>
        </p:nvSpPr>
        <p:spPr>
          <a:xfrm>
            <a:off x="7761022" y="5188450"/>
            <a:ext cx="3667877" cy="954107"/>
          </a:xfrm>
          <a:prstGeom prst="rect">
            <a:avLst/>
          </a:prstGeom>
          <a:noFill/>
        </p:spPr>
        <p:txBody>
          <a:bodyPr wrap="square" rtlCol="0">
            <a:spAutoFit/>
          </a:bodyPr>
          <a:lstStyle/>
          <a:p>
            <a:pPr algn="ctr"/>
            <a:r>
              <a:rPr lang="en-US" sz="2800" dirty="0">
                <a:solidFill>
                  <a:schemeClr val="bg1"/>
                </a:solidFill>
                <a:latin typeface="Aldhabi" panose="01000000000000000000" pitchFamily="2" charset="-78"/>
                <a:cs typeface="Aldhabi" panose="01000000000000000000" pitchFamily="2" charset="-78"/>
              </a:rPr>
              <a:t>Two Men Contemplating the Moon, Caspar David Friedrich, 1830 </a:t>
            </a:r>
          </a:p>
        </p:txBody>
      </p:sp>
    </p:spTree>
    <p:extLst>
      <p:ext uri="{BB962C8B-B14F-4D97-AF65-F5344CB8AC3E}">
        <p14:creationId xmlns:p14="http://schemas.microsoft.com/office/powerpoint/2010/main" val="2777722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2ACC9A-8A73-4770-9084-A4183ABCDE0B}"/>
              </a:ext>
            </a:extLst>
          </p:cNvPr>
          <p:cNvSpPr/>
          <p:nvPr/>
        </p:nvSpPr>
        <p:spPr>
          <a:xfrm>
            <a:off x="0" y="0"/>
            <a:ext cx="12192000" cy="692991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9B9CB0-02CA-49A4-A28A-2ED4957B72D4}"/>
              </a:ext>
            </a:extLst>
          </p:cNvPr>
          <p:cNvSpPr>
            <a:spLocks noGrp="1"/>
          </p:cNvSpPr>
          <p:nvPr>
            <p:ph type="title"/>
          </p:nvPr>
        </p:nvSpPr>
        <p:spPr/>
        <p:txBody>
          <a:bodyPr>
            <a:normAutofit/>
          </a:bodyPr>
          <a:lstStyle/>
          <a:p>
            <a:pPr algn="ctr"/>
            <a:r>
              <a:rPr lang="en-US" sz="6600" u="sng" dirty="0">
                <a:solidFill>
                  <a:schemeClr val="bg1"/>
                </a:solidFill>
                <a:latin typeface="Aldhabi" panose="01000000000000000000" pitchFamily="2" charset="-78"/>
                <a:cs typeface="Aldhabi" panose="01000000000000000000" pitchFamily="2" charset="-78"/>
              </a:rPr>
              <a:t>Our need for community is a deep desire.</a:t>
            </a:r>
          </a:p>
        </p:txBody>
      </p:sp>
      <p:sp>
        <p:nvSpPr>
          <p:cNvPr id="3" name="Text Placeholder 2">
            <a:extLst>
              <a:ext uri="{FF2B5EF4-FFF2-40B4-BE49-F238E27FC236}">
                <a16:creationId xmlns:a16="http://schemas.microsoft.com/office/drawing/2014/main" id="{E152AAAF-3F42-4DD4-A599-DC261D18318B}"/>
              </a:ext>
            </a:extLst>
          </p:cNvPr>
          <p:cNvSpPr>
            <a:spLocks noGrp="1"/>
          </p:cNvSpPr>
          <p:nvPr>
            <p:ph type="body" idx="1"/>
          </p:nvPr>
        </p:nvSpPr>
        <p:spPr/>
        <p:txBody>
          <a:bodyPr>
            <a:normAutofit/>
          </a:bodyPr>
          <a:lstStyle/>
          <a:p>
            <a:pPr algn="ctr"/>
            <a:r>
              <a:rPr lang="en-US" sz="3600" dirty="0">
                <a:solidFill>
                  <a:schemeClr val="bg1"/>
                </a:solidFill>
                <a:latin typeface="Amasis MT Pro Medium" panose="02040604050005020304" pitchFamily="18" charset="0"/>
              </a:rPr>
              <a:t>To Christians:</a:t>
            </a:r>
          </a:p>
        </p:txBody>
      </p:sp>
      <p:sp>
        <p:nvSpPr>
          <p:cNvPr id="4" name="Content Placeholder 3">
            <a:extLst>
              <a:ext uri="{FF2B5EF4-FFF2-40B4-BE49-F238E27FC236}">
                <a16:creationId xmlns:a16="http://schemas.microsoft.com/office/drawing/2014/main" id="{23AD0C7E-8758-4B39-BC26-19630C1AC542}"/>
              </a:ext>
            </a:extLst>
          </p:cNvPr>
          <p:cNvSpPr>
            <a:spLocks noGrp="1"/>
          </p:cNvSpPr>
          <p:nvPr>
            <p:ph sz="half" idx="2"/>
          </p:nvPr>
        </p:nvSpPr>
        <p:spPr>
          <a:xfrm>
            <a:off x="839788" y="2418690"/>
            <a:ext cx="5157787" cy="3684588"/>
          </a:xfrm>
        </p:spPr>
        <p:txBody>
          <a:bodyPr>
            <a:normAutofit/>
          </a:bodyPr>
          <a:lstStyle/>
          <a:p>
            <a:r>
              <a:rPr lang="en-US" sz="4400" dirty="0">
                <a:solidFill>
                  <a:schemeClr val="bg1"/>
                </a:solidFill>
                <a:latin typeface="Aldhabi" panose="01000000000000000000" pitchFamily="2" charset="-78"/>
                <a:cs typeface="Aldhabi" panose="01000000000000000000" pitchFamily="2" charset="-78"/>
              </a:rPr>
              <a:t>Do you believe Northwood is tight community? If not, what do we need to work on? And what can </a:t>
            </a:r>
            <a:r>
              <a:rPr lang="en-US" sz="4400" u="sng" dirty="0">
                <a:solidFill>
                  <a:schemeClr val="bg1"/>
                </a:solidFill>
                <a:latin typeface="Aldhabi" panose="01000000000000000000" pitchFamily="2" charset="-78"/>
                <a:cs typeface="Aldhabi" panose="01000000000000000000" pitchFamily="2" charset="-78"/>
              </a:rPr>
              <a:t>you</a:t>
            </a:r>
            <a:r>
              <a:rPr lang="en-US" sz="4400" dirty="0">
                <a:solidFill>
                  <a:schemeClr val="bg1"/>
                </a:solidFill>
                <a:latin typeface="Aldhabi" panose="01000000000000000000" pitchFamily="2" charset="-78"/>
                <a:cs typeface="Aldhabi" panose="01000000000000000000" pitchFamily="2" charset="-78"/>
              </a:rPr>
              <a:t> do to help us be more connected?</a:t>
            </a:r>
          </a:p>
        </p:txBody>
      </p:sp>
      <p:sp>
        <p:nvSpPr>
          <p:cNvPr id="5" name="Text Placeholder 4">
            <a:extLst>
              <a:ext uri="{FF2B5EF4-FFF2-40B4-BE49-F238E27FC236}">
                <a16:creationId xmlns:a16="http://schemas.microsoft.com/office/drawing/2014/main" id="{0E9C656E-DCC1-4DC3-894C-3C9F373A051B}"/>
              </a:ext>
            </a:extLst>
          </p:cNvPr>
          <p:cNvSpPr>
            <a:spLocks noGrp="1"/>
          </p:cNvSpPr>
          <p:nvPr>
            <p:ph type="body" sz="quarter" idx="3"/>
          </p:nvPr>
        </p:nvSpPr>
        <p:spPr/>
        <p:txBody>
          <a:bodyPr/>
          <a:lstStyle/>
          <a:p>
            <a:pPr algn="ctr"/>
            <a:r>
              <a:rPr lang="en-US" dirty="0">
                <a:solidFill>
                  <a:schemeClr val="bg1"/>
                </a:solidFill>
                <a:latin typeface="Amasis MT Pro Medium" panose="02040604050005020304" pitchFamily="18" charset="0"/>
              </a:rPr>
              <a:t>To those who are struggling or don’t believe:</a:t>
            </a:r>
          </a:p>
        </p:txBody>
      </p:sp>
      <p:sp>
        <p:nvSpPr>
          <p:cNvPr id="6" name="Content Placeholder 5">
            <a:extLst>
              <a:ext uri="{FF2B5EF4-FFF2-40B4-BE49-F238E27FC236}">
                <a16:creationId xmlns:a16="http://schemas.microsoft.com/office/drawing/2014/main" id="{D6CEB370-C5BD-493E-890E-211BB69186EC}"/>
              </a:ext>
            </a:extLst>
          </p:cNvPr>
          <p:cNvSpPr>
            <a:spLocks noGrp="1"/>
          </p:cNvSpPr>
          <p:nvPr>
            <p:ph sz="quarter" idx="4"/>
          </p:nvPr>
        </p:nvSpPr>
        <p:spPr/>
        <p:txBody>
          <a:bodyPr>
            <a:normAutofit/>
          </a:bodyPr>
          <a:lstStyle/>
          <a:p>
            <a:r>
              <a:rPr lang="en-US" sz="3600" dirty="0">
                <a:solidFill>
                  <a:schemeClr val="bg1"/>
                </a:solidFill>
                <a:latin typeface="Aldhabi" panose="01000000000000000000" pitchFamily="2" charset="-78"/>
                <a:cs typeface="Aldhabi" panose="01000000000000000000" pitchFamily="2" charset="-78"/>
              </a:rPr>
              <a:t>You need a community, and not just any toxic one. You need one built upon selfless, sacrificial love. If you’re looking for this kind of family, this kind of church, and this kind of friendship, you can only find it in Christ.</a:t>
            </a:r>
          </a:p>
        </p:txBody>
      </p:sp>
    </p:spTree>
    <p:extLst>
      <p:ext uri="{BB962C8B-B14F-4D97-AF65-F5344CB8AC3E}">
        <p14:creationId xmlns:p14="http://schemas.microsoft.com/office/powerpoint/2010/main" val="914481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589</Words>
  <Application>Microsoft Office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Aldhabi</vt:lpstr>
      <vt:lpstr>Amasis MT Pro Medium</vt:lpstr>
      <vt:lpstr>Arial</vt:lpstr>
      <vt:lpstr>Calibri</vt:lpstr>
      <vt:lpstr>Calibri Light</vt:lpstr>
      <vt:lpstr>Office Theme</vt:lpstr>
      <vt:lpstr>“We need you, because face it, our planet wouldn’t be the same without you. You belong!”  Conclusion of the Planet Fitness Motto</vt:lpstr>
      <vt:lpstr>“Mammals are more socially connected than reptiles, primates more than other mammals, and humans more than other primates. What this suggests is that becoming more socially connected is essential to our survival. In a sense, evolution has made bets at each step that the best way to make us more successful is to make us more social.”</vt:lpstr>
      <vt:lpstr>PowerPoint Presentation</vt:lpstr>
      <vt:lpstr>The Community of Family Ephesians 5.21-6.4</vt:lpstr>
      <vt:lpstr>The Community of Family Ephesians 5.21-6.4</vt:lpstr>
      <vt:lpstr>The Community of Believers Acts 11.19-30</vt:lpstr>
      <vt:lpstr>The Community of Friends Proverbs 16.28, 17.7</vt:lpstr>
      <vt:lpstr>In Step with the Spirit Proverbs 17.9, 18.24</vt:lpstr>
      <vt:lpstr>Our need for community is a deep desire.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most important part of your identity? Who is your truest self?</dc:title>
  <dc:creator>Alexander Newman</dc:creator>
  <cp:lastModifiedBy>Northwood1</cp:lastModifiedBy>
  <cp:revision>4</cp:revision>
  <dcterms:created xsi:type="dcterms:W3CDTF">2022-02-26T21:05:50Z</dcterms:created>
  <dcterms:modified xsi:type="dcterms:W3CDTF">2022-03-20T13:34:45Z</dcterms:modified>
</cp:coreProperties>
</file>