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4" r:id="rId3"/>
    <p:sldId id="267" r:id="rId4"/>
    <p:sldId id="260"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37BAF-FC37-45EF-A23B-B289E15BD8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0CD0BC-6DEF-4438-AE06-FDC3F20639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956EB6-A70E-4235-A787-03795E679F51}"/>
              </a:ext>
            </a:extLst>
          </p:cNvPr>
          <p:cNvSpPr>
            <a:spLocks noGrp="1"/>
          </p:cNvSpPr>
          <p:nvPr>
            <p:ph type="dt" sz="half" idx="10"/>
          </p:nvPr>
        </p:nvSpPr>
        <p:spPr/>
        <p:txBody>
          <a:bodyPr/>
          <a:lstStyle/>
          <a:p>
            <a:fld id="{7C7BC6D0-14CD-4CFF-8BD4-42431639F63A}" type="datetimeFigureOut">
              <a:rPr lang="en-US" smtClean="0"/>
              <a:t>4/15/2022</a:t>
            </a:fld>
            <a:endParaRPr lang="en-US"/>
          </a:p>
        </p:txBody>
      </p:sp>
      <p:sp>
        <p:nvSpPr>
          <p:cNvPr id="5" name="Footer Placeholder 4">
            <a:extLst>
              <a:ext uri="{FF2B5EF4-FFF2-40B4-BE49-F238E27FC236}">
                <a16:creationId xmlns:a16="http://schemas.microsoft.com/office/drawing/2014/main" id="{CF28FD37-F0DF-45E0-B897-A61DAD7CF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E5707-B5AC-4F7D-9FCB-579A3F651B9B}"/>
              </a:ext>
            </a:extLst>
          </p:cNvPr>
          <p:cNvSpPr>
            <a:spLocks noGrp="1"/>
          </p:cNvSpPr>
          <p:nvPr>
            <p:ph type="sldNum" sz="quarter" idx="12"/>
          </p:nvPr>
        </p:nvSpPr>
        <p:spPr/>
        <p:txBody>
          <a:bodyPr/>
          <a:lstStyle/>
          <a:p>
            <a:fld id="{AE0CA5BC-DD02-4293-ADE5-B0E0646AADEB}" type="slidenum">
              <a:rPr lang="en-US" smtClean="0"/>
              <a:t>‹#›</a:t>
            </a:fld>
            <a:endParaRPr lang="en-US"/>
          </a:p>
        </p:txBody>
      </p:sp>
    </p:spTree>
    <p:extLst>
      <p:ext uri="{BB962C8B-B14F-4D97-AF65-F5344CB8AC3E}">
        <p14:creationId xmlns:p14="http://schemas.microsoft.com/office/powerpoint/2010/main" val="883575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1D697-0B1A-44BF-BBF9-26AB94E413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0CA229-2181-4329-A843-A44DE7CBBD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5EC65-21E3-45FF-9EB1-8D366AE5760E}"/>
              </a:ext>
            </a:extLst>
          </p:cNvPr>
          <p:cNvSpPr>
            <a:spLocks noGrp="1"/>
          </p:cNvSpPr>
          <p:nvPr>
            <p:ph type="dt" sz="half" idx="10"/>
          </p:nvPr>
        </p:nvSpPr>
        <p:spPr/>
        <p:txBody>
          <a:bodyPr/>
          <a:lstStyle/>
          <a:p>
            <a:fld id="{7C7BC6D0-14CD-4CFF-8BD4-42431639F63A}" type="datetimeFigureOut">
              <a:rPr lang="en-US" smtClean="0"/>
              <a:t>4/15/2022</a:t>
            </a:fld>
            <a:endParaRPr lang="en-US"/>
          </a:p>
        </p:txBody>
      </p:sp>
      <p:sp>
        <p:nvSpPr>
          <p:cNvPr id="5" name="Footer Placeholder 4">
            <a:extLst>
              <a:ext uri="{FF2B5EF4-FFF2-40B4-BE49-F238E27FC236}">
                <a16:creationId xmlns:a16="http://schemas.microsoft.com/office/drawing/2014/main" id="{DFD96CE9-2A27-40F5-9FF8-3E99E0461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5B95AC-9138-4672-8A16-CA98D092C591}"/>
              </a:ext>
            </a:extLst>
          </p:cNvPr>
          <p:cNvSpPr>
            <a:spLocks noGrp="1"/>
          </p:cNvSpPr>
          <p:nvPr>
            <p:ph type="sldNum" sz="quarter" idx="12"/>
          </p:nvPr>
        </p:nvSpPr>
        <p:spPr/>
        <p:txBody>
          <a:bodyPr/>
          <a:lstStyle/>
          <a:p>
            <a:fld id="{AE0CA5BC-DD02-4293-ADE5-B0E0646AADEB}" type="slidenum">
              <a:rPr lang="en-US" smtClean="0"/>
              <a:t>‹#›</a:t>
            </a:fld>
            <a:endParaRPr lang="en-US"/>
          </a:p>
        </p:txBody>
      </p:sp>
    </p:spTree>
    <p:extLst>
      <p:ext uri="{BB962C8B-B14F-4D97-AF65-F5344CB8AC3E}">
        <p14:creationId xmlns:p14="http://schemas.microsoft.com/office/powerpoint/2010/main" val="1730650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C1B3F7-5AD5-48E1-A5A5-66D1B2A97D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7319C5-D52B-439B-85C8-330382DF2F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F76C-BF53-4804-A66F-8CAE95B4A58D}"/>
              </a:ext>
            </a:extLst>
          </p:cNvPr>
          <p:cNvSpPr>
            <a:spLocks noGrp="1"/>
          </p:cNvSpPr>
          <p:nvPr>
            <p:ph type="dt" sz="half" idx="10"/>
          </p:nvPr>
        </p:nvSpPr>
        <p:spPr/>
        <p:txBody>
          <a:bodyPr/>
          <a:lstStyle/>
          <a:p>
            <a:fld id="{7C7BC6D0-14CD-4CFF-8BD4-42431639F63A}" type="datetimeFigureOut">
              <a:rPr lang="en-US" smtClean="0"/>
              <a:t>4/15/2022</a:t>
            </a:fld>
            <a:endParaRPr lang="en-US"/>
          </a:p>
        </p:txBody>
      </p:sp>
      <p:sp>
        <p:nvSpPr>
          <p:cNvPr id="5" name="Footer Placeholder 4">
            <a:extLst>
              <a:ext uri="{FF2B5EF4-FFF2-40B4-BE49-F238E27FC236}">
                <a16:creationId xmlns:a16="http://schemas.microsoft.com/office/drawing/2014/main" id="{3DBD1CFA-6A9C-436E-AD33-6C99D0F8E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0AAF6-4067-443A-AAEF-5986C623A0FA}"/>
              </a:ext>
            </a:extLst>
          </p:cNvPr>
          <p:cNvSpPr>
            <a:spLocks noGrp="1"/>
          </p:cNvSpPr>
          <p:nvPr>
            <p:ph type="sldNum" sz="quarter" idx="12"/>
          </p:nvPr>
        </p:nvSpPr>
        <p:spPr/>
        <p:txBody>
          <a:bodyPr/>
          <a:lstStyle/>
          <a:p>
            <a:fld id="{AE0CA5BC-DD02-4293-ADE5-B0E0646AADEB}" type="slidenum">
              <a:rPr lang="en-US" smtClean="0"/>
              <a:t>‹#›</a:t>
            </a:fld>
            <a:endParaRPr lang="en-US"/>
          </a:p>
        </p:txBody>
      </p:sp>
    </p:spTree>
    <p:extLst>
      <p:ext uri="{BB962C8B-B14F-4D97-AF65-F5344CB8AC3E}">
        <p14:creationId xmlns:p14="http://schemas.microsoft.com/office/powerpoint/2010/main" val="294704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86016-84F3-4D1B-8F0A-5611993130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23F5B9-44BA-41E6-A418-0F1D7AE94E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586330-9A35-4F6A-8BF5-26BAF37FA7DC}"/>
              </a:ext>
            </a:extLst>
          </p:cNvPr>
          <p:cNvSpPr>
            <a:spLocks noGrp="1"/>
          </p:cNvSpPr>
          <p:nvPr>
            <p:ph type="dt" sz="half" idx="10"/>
          </p:nvPr>
        </p:nvSpPr>
        <p:spPr/>
        <p:txBody>
          <a:bodyPr/>
          <a:lstStyle/>
          <a:p>
            <a:fld id="{7C7BC6D0-14CD-4CFF-8BD4-42431639F63A}" type="datetimeFigureOut">
              <a:rPr lang="en-US" smtClean="0"/>
              <a:t>4/15/2022</a:t>
            </a:fld>
            <a:endParaRPr lang="en-US"/>
          </a:p>
        </p:txBody>
      </p:sp>
      <p:sp>
        <p:nvSpPr>
          <p:cNvPr id="5" name="Footer Placeholder 4">
            <a:extLst>
              <a:ext uri="{FF2B5EF4-FFF2-40B4-BE49-F238E27FC236}">
                <a16:creationId xmlns:a16="http://schemas.microsoft.com/office/drawing/2014/main" id="{A3A0DE32-A8D3-40DE-BD4D-180EE80E9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2F623-7FC8-4261-A4B1-14E40B52FF5A}"/>
              </a:ext>
            </a:extLst>
          </p:cNvPr>
          <p:cNvSpPr>
            <a:spLocks noGrp="1"/>
          </p:cNvSpPr>
          <p:nvPr>
            <p:ph type="sldNum" sz="quarter" idx="12"/>
          </p:nvPr>
        </p:nvSpPr>
        <p:spPr/>
        <p:txBody>
          <a:bodyPr/>
          <a:lstStyle/>
          <a:p>
            <a:fld id="{AE0CA5BC-DD02-4293-ADE5-B0E0646AADEB}" type="slidenum">
              <a:rPr lang="en-US" smtClean="0"/>
              <a:t>‹#›</a:t>
            </a:fld>
            <a:endParaRPr lang="en-US"/>
          </a:p>
        </p:txBody>
      </p:sp>
    </p:spTree>
    <p:extLst>
      <p:ext uri="{BB962C8B-B14F-4D97-AF65-F5344CB8AC3E}">
        <p14:creationId xmlns:p14="http://schemas.microsoft.com/office/powerpoint/2010/main" val="1663761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662C0-77CE-4C7C-A2EA-80CBCB7E65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C58326-5F78-4F77-89CD-221EED77AF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91BD50-5398-4190-80AF-63FB58EAD765}"/>
              </a:ext>
            </a:extLst>
          </p:cNvPr>
          <p:cNvSpPr>
            <a:spLocks noGrp="1"/>
          </p:cNvSpPr>
          <p:nvPr>
            <p:ph type="dt" sz="half" idx="10"/>
          </p:nvPr>
        </p:nvSpPr>
        <p:spPr/>
        <p:txBody>
          <a:bodyPr/>
          <a:lstStyle/>
          <a:p>
            <a:fld id="{7C7BC6D0-14CD-4CFF-8BD4-42431639F63A}" type="datetimeFigureOut">
              <a:rPr lang="en-US" smtClean="0"/>
              <a:t>4/15/2022</a:t>
            </a:fld>
            <a:endParaRPr lang="en-US"/>
          </a:p>
        </p:txBody>
      </p:sp>
      <p:sp>
        <p:nvSpPr>
          <p:cNvPr id="5" name="Footer Placeholder 4">
            <a:extLst>
              <a:ext uri="{FF2B5EF4-FFF2-40B4-BE49-F238E27FC236}">
                <a16:creationId xmlns:a16="http://schemas.microsoft.com/office/drawing/2014/main" id="{5185684E-D54D-496C-B516-6BBA7B6FD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B6338F-70F8-4E30-97D5-AFA187CBEA63}"/>
              </a:ext>
            </a:extLst>
          </p:cNvPr>
          <p:cNvSpPr>
            <a:spLocks noGrp="1"/>
          </p:cNvSpPr>
          <p:nvPr>
            <p:ph type="sldNum" sz="quarter" idx="12"/>
          </p:nvPr>
        </p:nvSpPr>
        <p:spPr/>
        <p:txBody>
          <a:bodyPr/>
          <a:lstStyle/>
          <a:p>
            <a:fld id="{AE0CA5BC-DD02-4293-ADE5-B0E0646AADEB}" type="slidenum">
              <a:rPr lang="en-US" smtClean="0"/>
              <a:t>‹#›</a:t>
            </a:fld>
            <a:endParaRPr lang="en-US"/>
          </a:p>
        </p:txBody>
      </p:sp>
    </p:spTree>
    <p:extLst>
      <p:ext uri="{BB962C8B-B14F-4D97-AF65-F5344CB8AC3E}">
        <p14:creationId xmlns:p14="http://schemas.microsoft.com/office/powerpoint/2010/main" val="44123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1C84-8840-4DB2-9BC1-1EB58BE208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D25BF6-053E-46FF-87EF-6952C17C01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E8239F-4728-4E83-AEE9-E023BEC877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482E89-08F5-4F47-84B2-2989F42AC7D3}"/>
              </a:ext>
            </a:extLst>
          </p:cNvPr>
          <p:cNvSpPr>
            <a:spLocks noGrp="1"/>
          </p:cNvSpPr>
          <p:nvPr>
            <p:ph type="dt" sz="half" idx="10"/>
          </p:nvPr>
        </p:nvSpPr>
        <p:spPr/>
        <p:txBody>
          <a:bodyPr/>
          <a:lstStyle/>
          <a:p>
            <a:fld id="{7C7BC6D0-14CD-4CFF-8BD4-42431639F63A}" type="datetimeFigureOut">
              <a:rPr lang="en-US" smtClean="0"/>
              <a:t>4/15/2022</a:t>
            </a:fld>
            <a:endParaRPr lang="en-US"/>
          </a:p>
        </p:txBody>
      </p:sp>
      <p:sp>
        <p:nvSpPr>
          <p:cNvPr id="6" name="Footer Placeholder 5">
            <a:extLst>
              <a:ext uri="{FF2B5EF4-FFF2-40B4-BE49-F238E27FC236}">
                <a16:creationId xmlns:a16="http://schemas.microsoft.com/office/drawing/2014/main" id="{A32BDB3F-2385-4E16-863E-657B8A7359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ABFED6-C8E8-4AE0-8A17-494361840C83}"/>
              </a:ext>
            </a:extLst>
          </p:cNvPr>
          <p:cNvSpPr>
            <a:spLocks noGrp="1"/>
          </p:cNvSpPr>
          <p:nvPr>
            <p:ph type="sldNum" sz="quarter" idx="12"/>
          </p:nvPr>
        </p:nvSpPr>
        <p:spPr/>
        <p:txBody>
          <a:bodyPr/>
          <a:lstStyle/>
          <a:p>
            <a:fld id="{AE0CA5BC-DD02-4293-ADE5-B0E0646AADEB}" type="slidenum">
              <a:rPr lang="en-US" smtClean="0"/>
              <a:t>‹#›</a:t>
            </a:fld>
            <a:endParaRPr lang="en-US"/>
          </a:p>
        </p:txBody>
      </p:sp>
    </p:spTree>
    <p:extLst>
      <p:ext uri="{BB962C8B-B14F-4D97-AF65-F5344CB8AC3E}">
        <p14:creationId xmlns:p14="http://schemas.microsoft.com/office/powerpoint/2010/main" val="320925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92106-2FA9-4C21-BD7C-0B5EB55F12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AB4561-B28A-4774-98B0-4C5F03A3F0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0ACF5E-C7D7-478A-A783-37DD549EE0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2530EE-3E59-42E3-8B1F-1BFA97D15F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450D1C-C3EE-4B4C-8B70-6F717A77CA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5E03DF-EFDE-4158-BDF0-F03D13151580}"/>
              </a:ext>
            </a:extLst>
          </p:cNvPr>
          <p:cNvSpPr>
            <a:spLocks noGrp="1"/>
          </p:cNvSpPr>
          <p:nvPr>
            <p:ph type="dt" sz="half" idx="10"/>
          </p:nvPr>
        </p:nvSpPr>
        <p:spPr/>
        <p:txBody>
          <a:bodyPr/>
          <a:lstStyle/>
          <a:p>
            <a:fld id="{7C7BC6D0-14CD-4CFF-8BD4-42431639F63A}" type="datetimeFigureOut">
              <a:rPr lang="en-US" smtClean="0"/>
              <a:t>4/15/2022</a:t>
            </a:fld>
            <a:endParaRPr lang="en-US"/>
          </a:p>
        </p:txBody>
      </p:sp>
      <p:sp>
        <p:nvSpPr>
          <p:cNvPr id="8" name="Footer Placeholder 7">
            <a:extLst>
              <a:ext uri="{FF2B5EF4-FFF2-40B4-BE49-F238E27FC236}">
                <a16:creationId xmlns:a16="http://schemas.microsoft.com/office/drawing/2014/main" id="{914136C5-5B5F-437F-A76E-000A203675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D964F4-8784-4840-B048-0C6617703906}"/>
              </a:ext>
            </a:extLst>
          </p:cNvPr>
          <p:cNvSpPr>
            <a:spLocks noGrp="1"/>
          </p:cNvSpPr>
          <p:nvPr>
            <p:ph type="sldNum" sz="quarter" idx="12"/>
          </p:nvPr>
        </p:nvSpPr>
        <p:spPr/>
        <p:txBody>
          <a:bodyPr/>
          <a:lstStyle/>
          <a:p>
            <a:fld id="{AE0CA5BC-DD02-4293-ADE5-B0E0646AADEB}" type="slidenum">
              <a:rPr lang="en-US" smtClean="0"/>
              <a:t>‹#›</a:t>
            </a:fld>
            <a:endParaRPr lang="en-US"/>
          </a:p>
        </p:txBody>
      </p:sp>
    </p:spTree>
    <p:extLst>
      <p:ext uri="{BB962C8B-B14F-4D97-AF65-F5344CB8AC3E}">
        <p14:creationId xmlns:p14="http://schemas.microsoft.com/office/powerpoint/2010/main" val="127094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6F52-B4ED-448E-9A62-939824A726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6C96D1-2496-4A96-889F-3A325573251C}"/>
              </a:ext>
            </a:extLst>
          </p:cNvPr>
          <p:cNvSpPr>
            <a:spLocks noGrp="1"/>
          </p:cNvSpPr>
          <p:nvPr>
            <p:ph type="dt" sz="half" idx="10"/>
          </p:nvPr>
        </p:nvSpPr>
        <p:spPr/>
        <p:txBody>
          <a:bodyPr/>
          <a:lstStyle/>
          <a:p>
            <a:fld id="{7C7BC6D0-14CD-4CFF-8BD4-42431639F63A}" type="datetimeFigureOut">
              <a:rPr lang="en-US" smtClean="0"/>
              <a:t>4/15/2022</a:t>
            </a:fld>
            <a:endParaRPr lang="en-US"/>
          </a:p>
        </p:txBody>
      </p:sp>
      <p:sp>
        <p:nvSpPr>
          <p:cNvPr id="4" name="Footer Placeholder 3">
            <a:extLst>
              <a:ext uri="{FF2B5EF4-FFF2-40B4-BE49-F238E27FC236}">
                <a16:creationId xmlns:a16="http://schemas.microsoft.com/office/drawing/2014/main" id="{BCEFB48A-54D2-4C1B-A031-050BEEBA89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C7E5DF-9605-4122-AC01-2AEA0DD08094}"/>
              </a:ext>
            </a:extLst>
          </p:cNvPr>
          <p:cNvSpPr>
            <a:spLocks noGrp="1"/>
          </p:cNvSpPr>
          <p:nvPr>
            <p:ph type="sldNum" sz="quarter" idx="12"/>
          </p:nvPr>
        </p:nvSpPr>
        <p:spPr/>
        <p:txBody>
          <a:bodyPr/>
          <a:lstStyle/>
          <a:p>
            <a:fld id="{AE0CA5BC-DD02-4293-ADE5-B0E0646AADEB}" type="slidenum">
              <a:rPr lang="en-US" smtClean="0"/>
              <a:t>‹#›</a:t>
            </a:fld>
            <a:endParaRPr lang="en-US"/>
          </a:p>
        </p:txBody>
      </p:sp>
    </p:spTree>
    <p:extLst>
      <p:ext uri="{BB962C8B-B14F-4D97-AF65-F5344CB8AC3E}">
        <p14:creationId xmlns:p14="http://schemas.microsoft.com/office/powerpoint/2010/main" val="2482103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9548FF-0A8A-4803-8551-C2CEB93775B5}"/>
              </a:ext>
            </a:extLst>
          </p:cNvPr>
          <p:cNvSpPr>
            <a:spLocks noGrp="1"/>
          </p:cNvSpPr>
          <p:nvPr>
            <p:ph type="dt" sz="half" idx="10"/>
          </p:nvPr>
        </p:nvSpPr>
        <p:spPr/>
        <p:txBody>
          <a:bodyPr/>
          <a:lstStyle/>
          <a:p>
            <a:fld id="{7C7BC6D0-14CD-4CFF-8BD4-42431639F63A}" type="datetimeFigureOut">
              <a:rPr lang="en-US" smtClean="0"/>
              <a:t>4/15/2022</a:t>
            </a:fld>
            <a:endParaRPr lang="en-US"/>
          </a:p>
        </p:txBody>
      </p:sp>
      <p:sp>
        <p:nvSpPr>
          <p:cNvPr id="3" name="Footer Placeholder 2">
            <a:extLst>
              <a:ext uri="{FF2B5EF4-FFF2-40B4-BE49-F238E27FC236}">
                <a16:creationId xmlns:a16="http://schemas.microsoft.com/office/drawing/2014/main" id="{BDDF66F8-21EC-4133-BDED-C9BF131515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4EDED1-EBEB-40FF-A0B2-78CFD26A1035}"/>
              </a:ext>
            </a:extLst>
          </p:cNvPr>
          <p:cNvSpPr>
            <a:spLocks noGrp="1"/>
          </p:cNvSpPr>
          <p:nvPr>
            <p:ph type="sldNum" sz="quarter" idx="12"/>
          </p:nvPr>
        </p:nvSpPr>
        <p:spPr/>
        <p:txBody>
          <a:bodyPr/>
          <a:lstStyle/>
          <a:p>
            <a:fld id="{AE0CA5BC-DD02-4293-ADE5-B0E0646AADEB}" type="slidenum">
              <a:rPr lang="en-US" smtClean="0"/>
              <a:t>‹#›</a:t>
            </a:fld>
            <a:endParaRPr lang="en-US"/>
          </a:p>
        </p:txBody>
      </p:sp>
    </p:spTree>
    <p:extLst>
      <p:ext uri="{BB962C8B-B14F-4D97-AF65-F5344CB8AC3E}">
        <p14:creationId xmlns:p14="http://schemas.microsoft.com/office/powerpoint/2010/main" val="3115446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AB52C-6F62-4833-BF10-AC49FA0D44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E7C17D-9BA4-4F03-8256-AC5BD60028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052094-19D9-4475-A39C-C21A1F91E3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BF539F-AF6F-4770-B394-A4496C401B86}"/>
              </a:ext>
            </a:extLst>
          </p:cNvPr>
          <p:cNvSpPr>
            <a:spLocks noGrp="1"/>
          </p:cNvSpPr>
          <p:nvPr>
            <p:ph type="dt" sz="half" idx="10"/>
          </p:nvPr>
        </p:nvSpPr>
        <p:spPr/>
        <p:txBody>
          <a:bodyPr/>
          <a:lstStyle/>
          <a:p>
            <a:fld id="{7C7BC6D0-14CD-4CFF-8BD4-42431639F63A}" type="datetimeFigureOut">
              <a:rPr lang="en-US" smtClean="0"/>
              <a:t>4/15/2022</a:t>
            </a:fld>
            <a:endParaRPr lang="en-US"/>
          </a:p>
        </p:txBody>
      </p:sp>
      <p:sp>
        <p:nvSpPr>
          <p:cNvPr id="6" name="Footer Placeholder 5">
            <a:extLst>
              <a:ext uri="{FF2B5EF4-FFF2-40B4-BE49-F238E27FC236}">
                <a16:creationId xmlns:a16="http://schemas.microsoft.com/office/drawing/2014/main" id="{D9BD73D2-387A-40A0-9069-612FFCA287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A481C7-1EBC-4DBF-8C03-E5A6B6F2C365}"/>
              </a:ext>
            </a:extLst>
          </p:cNvPr>
          <p:cNvSpPr>
            <a:spLocks noGrp="1"/>
          </p:cNvSpPr>
          <p:nvPr>
            <p:ph type="sldNum" sz="quarter" idx="12"/>
          </p:nvPr>
        </p:nvSpPr>
        <p:spPr/>
        <p:txBody>
          <a:bodyPr/>
          <a:lstStyle/>
          <a:p>
            <a:fld id="{AE0CA5BC-DD02-4293-ADE5-B0E0646AADEB}" type="slidenum">
              <a:rPr lang="en-US" smtClean="0"/>
              <a:t>‹#›</a:t>
            </a:fld>
            <a:endParaRPr lang="en-US"/>
          </a:p>
        </p:txBody>
      </p:sp>
    </p:spTree>
    <p:extLst>
      <p:ext uri="{BB962C8B-B14F-4D97-AF65-F5344CB8AC3E}">
        <p14:creationId xmlns:p14="http://schemas.microsoft.com/office/powerpoint/2010/main" val="270243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CFE6-9912-4727-BAB1-7D2DAB02A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04AC4C-FDC9-4036-A079-8540912B86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89A38A-FE87-494F-A22B-A5B19E03D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1FCA33-6F7A-4268-B2C4-AA9A2BF8BC32}"/>
              </a:ext>
            </a:extLst>
          </p:cNvPr>
          <p:cNvSpPr>
            <a:spLocks noGrp="1"/>
          </p:cNvSpPr>
          <p:nvPr>
            <p:ph type="dt" sz="half" idx="10"/>
          </p:nvPr>
        </p:nvSpPr>
        <p:spPr/>
        <p:txBody>
          <a:bodyPr/>
          <a:lstStyle/>
          <a:p>
            <a:fld id="{7C7BC6D0-14CD-4CFF-8BD4-42431639F63A}" type="datetimeFigureOut">
              <a:rPr lang="en-US" smtClean="0"/>
              <a:t>4/15/2022</a:t>
            </a:fld>
            <a:endParaRPr lang="en-US"/>
          </a:p>
        </p:txBody>
      </p:sp>
      <p:sp>
        <p:nvSpPr>
          <p:cNvPr id="6" name="Footer Placeholder 5">
            <a:extLst>
              <a:ext uri="{FF2B5EF4-FFF2-40B4-BE49-F238E27FC236}">
                <a16:creationId xmlns:a16="http://schemas.microsoft.com/office/drawing/2014/main" id="{D3D723DC-6F27-40FE-B533-273AC89D6F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37423B-7688-4BB6-8562-44B482A6E32B}"/>
              </a:ext>
            </a:extLst>
          </p:cNvPr>
          <p:cNvSpPr>
            <a:spLocks noGrp="1"/>
          </p:cNvSpPr>
          <p:nvPr>
            <p:ph type="sldNum" sz="quarter" idx="12"/>
          </p:nvPr>
        </p:nvSpPr>
        <p:spPr/>
        <p:txBody>
          <a:bodyPr/>
          <a:lstStyle/>
          <a:p>
            <a:fld id="{AE0CA5BC-DD02-4293-ADE5-B0E0646AADEB}" type="slidenum">
              <a:rPr lang="en-US" smtClean="0"/>
              <a:t>‹#›</a:t>
            </a:fld>
            <a:endParaRPr lang="en-US"/>
          </a:p>
        </p:txBody>
      </p:sp>
    </p:spTree>
    <p:extLst>
      <p:ext uri="{BB962C8B-B14F-4D97-AF65-F5344CB8AC3E}">
        <p14:creationId xmlns:p14="http://schemas.microsoft.com/office/powerpoint/2010/main" val="3299518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8C1DC7-8522-4D56-A6B5-8B58B746B2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6FF9B5-5B3D-4544-B41D-00835F4E99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9BFF7-ED95-457D-B14D-E928E8B798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BC6D0-14CD-4CFF-8BD4-42431639F63A}" type="datetimeFigureOut">
              <a:rPr lang="en-US" smtClean="0"/>
              <a:t>4/15/2022</a:t>
            </a:fld>
            <a:endParaRPr lang="en-US"/>
          </a:p>
        </p:txBody>
      </p:sp>
      <p:sp>
        <p:nvSpPr>
          <p:cNvPr id="5" name="Footer Placeholder 4">
            <a:extLst>
              <a:ext uri="{FF2B5EF4-FFF2-40B4-BE49-F238E27FC236}">
                <a16:creationId xmlns:a16="http://schemas.microsoft.com/office/drawing/2014/main" id="{582B2016-B2A2-4F42-9DA4-29122D0F3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E5AD7A-5407-4717-98A3-64D663D397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CA5BC-DD02-4293-ADE5-B0E0646AADEB}" type="slidenum">
              <a:rPr lang="en-US" smtClean="0"/>
              <a:t>‹#›</a:t>
            </a:fld>
            <a:endParaRPr lang="en-US"/>
          </a:p>
        </p:txBody>
      </p:sp>
    </p:spTree>
    <p:extLst>
      <p:ext uri="{BB962C8B-B14F-4D97-AF65-F5344CB8AC3E}">
        <p14:creationId xmlns:p14="http://schemas.microsoft.com/office/powerpoint/2010/main" val="3704460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CC6525-3660-4118-80AB-841A9B8E03C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6096000" cy="6858000"/>
          </a:xfrm>
          <a:prstGeom prst="rect">
            <a:avLst/>
          </a:prstGeom>
        </p:spPr>
      </p:pic>
      <p:pic>
        <p:nvPicPr>
          <p:cNvPr id="10" name="Picture 9">
            <a:extLst>
              <a:ext uri="{FF2B5EF4-FFF2-40B4-BE49-F238E27FC236}">
                <a16:creationId xmlns:a16="http://schemas.microsoft.com/office/drawing/2014/main" id="{84C51A61-68C1-4683-9B74-BEA9A8ADC9F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3" name="Rectangle 2">
            <a:extLst>
              <a:ext uri="{FF2B5EF4-FFF2-40B4-BE49-F238E27FC236}">
                <a16:creationId xmlns:a16="http://schemas.microsoft.com/office/drawing/2014/main" id="{F2BF3D58-256D-4206-A573-A394152AF2B1}"/>
              </a:ext>
            </a:extLst>
          </p:cNvPr>
          <p:cNvSpPr/>
          <p:nvPr/>
        </p:nvSpPr>
        <p:spPr>
          <a:xfrm>
            <a:off x="3848669" y="1583140"/>
            <a:ext cx="4599295" cy="3616657"/>
          </a:xfrm>
          <a:prstGeom prst="rect">
            <a:avLst/>
          </a:prstGeom>
          <a:solidFill>
            <a:schemeClr val="accent3">
              <a:lumMod val="50000"/>
              <a:alpha val="4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7AFB93-CFAA-4DAA-BE06-B20A976816AC}"/>
              </a:ext>
            </a:extLst>
          </p:cNvPr>
          <p:cNvSpPr>
            <a:spLocks noGrp="1"/>
          </p:cNvSpPr>
          <p:nvPr>
            <p:ph type="ctrTitle"/>
          </p:nvPr>
        </p:nvSpPr>
        <p:spPr>
          <a:xfrm>
            <a:off x="1537648" y="529389"/>
            <a:ext cx="9144000" cy="5835315"/>
          </a:xfrm>
        </p:spPr>
        <p:txBody>
          <a:bodyPr anchor="ctr">
            <a:normAutofit/>
          </a:bodyPr>
          <a:lstStyle/>
          <a:p>
            <a:r>
              <a:rPr lang="en-US" sz="9600" dirty="0">
                <a:solidFill>
                  <a:schemeClr val="bg1"/>
                </a:solidFill>
                <a:latin typeface="Aharoni" panose="02010803020104030203" pitchFamily="2" charset="-79"/>
                <a:cs typeface="Aharoni" panose="02010803020104030203" pitchFamily="2" charset="-79"/>
              </a:rPr>
              <a:t>CHRIST</a:t>
            </a:r>
            <a:r>
              <a:rPr lang="en-US" sz="8800" dirty="0">
                <a:solidFill>
                  <a:schemeClr val="bg1"/>
                </a:solidFill>
                <a:latin typeface="Aharoni" panose="02010803020104030203" pitchFamily="2" charset="-79"/>
                <a:cs typeface="Aharoni" panose="02010803020104030203" pitchFamily="2" charset="-79"/>
              </a:rPr>
              <a:t> </a:t>
            </a:r>
            <a:br>
              <a:rPr lang="en-US" sz="8800" dirty="0">
                <a:solidFill>
                  <a:schemeClr val="bg1"/>
                </a:solidFill>
                <a:latin typeface="Aharoni" panose="02010803020104030203" pitchFamily="2" charset="-79"/>
                <a:cs typeface="Aharoni" panose="02010803020104030203" pitchFamily="2" charset="-79"/>
              </a:rPr>
            </a:br>
            <a:r>
              <a:rPr lang="en-US" sz="7200" dirty="0">
                <a:solidFill>
                  <a:schemeClr val="bg1"/>
                </a:solidFill>
                <a:latin typeface="Aharoni" panose="02010803020104030203" pitchFamily="2" charset="-79"/>
                <a:cs typeface="Aharoni" panose="02010803020104030203" pitchFamily="2" charset="-79"/>
              </a:rPr>
              <a:t>IN YOUR </a:t>
            </a:r>
            <a:br>
              <a:rPr lang="en-US" sz="7200" dirty="0">
                <a:solidFill>
                  <a:schemeClr val="bg1"/>
                </a:solidFill>
                <a:latin typeface="Aharoni" panose="02010803020104030203" pitchFamily="2" charset="-79"/>
                <a:cs typeface="Aharoni" panose="02010803020104030203" pitchFamily="2" charset="-79"/>
              </a:rPr>
            </a:br>
            <a:r>
              <a:rPr lang="en-US" sz="7400" dirty="0">
                <a:solidFill>
                  <a:schemeClr val="bg1"/>
                </a:solidFill>
                <a:latin typeface="Aharoni" panose="02010803020104030203" pitchFamily="2" charset="-79"/>
                <a:cs typeface="Aharoni" panose="02010803020104030203" pitchFamily="2" charset="-79"/>
              </a:rPr>
              <a:t>CULTURE</a:t>
            </a:r>
          </a:p>
        </p:txBody>
      </p:sp>
      <p:sp>
        <p:nvSpPr>
          <p:cNvPr id="4" name="TextBox 3">
            <a:extLst>
              <a:ext uri="{FF2B5EF4-FFF2-40B4-BE49-F238E27FC236}">
                <a16:creationId xmlns:a16="http://schemas.microsoft.com/office/drawing/2014/main" id="{8DA35DC4-5611-4DFE-A4C7-C1BB82E3025C}"/>
              </a:ext>
            </a:extLst>
          </p:cNvPr>
          <p:cNvSpPr txBox="1"/>
          <p:nvPr/>
        </p:nvSpPr>
        <p:spPr>
          <a:xfrm>
            <a:off x="2705203" y="3100684"/>
            <a:ext cx="6781594" cy="646331"/>
          </a:xfrm>
          <a:prstGeom prst="rect">
            <a:avLst/>
          </a:prstGeom>
          <a:solidFill>
            <a:schemeClr val="tx1"/>
          </a:solidFill>
        </p:spPr>
        <p:txBody>
          <a:bodyPr wrap="square" rtlCol="0">
            <a:spAutoFit/>
          </a:bodyPr>
          <a:lstStyle/>
          <a:p>
            <a:pPr algn="ctr"/>
            <a:r>
              <a:rPr lang="en-US" sz="3600" spc="300" dirty="0">
                <a:solidFill>
                  <a:schemeClr val="bg1"/>
                </a:solidFill>
                <a:latin typeface="Times New Roman" panose="02020603050405020304" pitchFamily="18" charset="0"/>
                <a:cs typeface="Times New Roman" panose="02020603050405020304" pitchFamily="18" charset="0"/>
              </a:rPr>
              <a:t>SPEAKING INTO THE AIR</a:t>
            </a:r>
          </a:p>
        </p:txBody>
      </p:sp>
    </p:spTree>
    <p:extLst>
      <p:ext uri="{BB962C8B-B14F-4D97-AF65-F5344CB8AC3E}">
        <p14:creationId xmlns:p14="http://schemas.microsoft.com/office/powerpoint/2010/main" val="101657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F2E77F-E3C3-4A1D-AE97-479647551F1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p:blipFill>
        <p:spPr>
          <a:xfrm>
            <a:off x="-39320" y="0"/>
            <a:ext cx="12231320" cy="6858000"/>
          </a:xfrm>
          <a:prstGeom prst="rect">
            <a:avLst/>
          </a:prstGeom>
        </p:spPr>
      </p:pic>
      <p:grpSp>
        <p:nvGrpSpPr>
          <p:cNvPr id="3" name="Group 2">
            <a:extLst>
              <a:ext uri="{FF2B5EF4-FFF2-40B4-BE49-F238E27FC236}">
                <a16:creationId xmlns:a16="http://schemas.microsoft.com/office/drawing/2014/main" id="{BC7131A8-5295-42DE-A436-C9415F2C6F2A}"/>
              </a:ext>
            </a:extLst>
          </p:cNvPr>
          <p:cNvGrpSpPr/>
          <p:nvPr/>
        </p:nvGrpSpPr>
        <p:grpSpPr>
          <a:xfrm>
            <a:off x="857554" y="1757326"/>
            <a:ext cx="10476891" cy="954107"/>
            <a:chOff x="537473" y="2017018"/>
            <a:chExt cx="10476891" cy="954107"/>
          </a:xfrm>
        </p:grpSpPr>
        <p:sp>
          <p:nvSpPr>
            <p:cNvPr id="20" name="TextBox 19">
              <a:extLst>
                <a:ext uri="{FF2B5EF4-FFF2-40B4-BE49-F238E27FC236}">
                  <a16:creationId xmlns:a16="http://schemas.microsoft.com/office/drawing/2014/main" id="{1E4D84E7-BDF6-44FB-9549-731D1C2051C8}"/>
                </a:ext>
              </a:extLst>
            </p:cNvPr>
            <p:cNvSpPr txBox="1"/>
            <p:nvPr/>
          </p:nvSpPr>
          <p:spPr>
            <a:xfrm>
              <a:off x="5327579" y="2017018"/>
              <a:ext cx="5686785" cy="954107"/>
            </a:xfrm>
            <a:prstGeom prst="rect">
              <a:avLst/>
            </a:prstGeom>
            <a:solidFill>
              <a:schemeClr val="tx1">
                <a:lumMod val="65000"/>
                <a:lumOff val="35000"/>
                <a:alpha val="76000"/>
              </a:schemeClr>
            </a:solidFill>
            <a:ln>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2800" dirty="0">
                  <a:solidFill>
                    <a:schemeClr val="bg1"/>
                  </a:solidFill>
                  <a:latin typeface="Futura Lt BT" panose="020B0402020204020303" pitchFamily="34" charset="0"/>
                </a:rPr>
                <a:t>Ubiquitous intersectional systems of oppression</a:t>
              </a:r>
            </a:p>
          </p:txBody>
        </p:sp>
        <p:sp>
          <p:nvSpPr>
            <p:cNvPr id="24" name="TextBox 23">
              <a:extLst>
                <a:ext uri="{FF2B5EF4-FFF2-40B4-BE49-F238E27FC236}">
                  <a16:creationId xmlns:a16="http://schemas.microsoft.com/office/drawing/2014/main" id="{168F6D96-D9D8-46D9-8A03-3A449F43DA7F}"/>
                </a:ext>
              </a:extLst>
            </p:cNvPr>
            <p:cNvSpPr txBox="1"/>
            <p:nvPr/>
          </p:nvSpPr>
          <p:spPr>
            <a:xfrm>
              <a:off x="537473" y="2020306"/>
              <a:ext cx="4790106" cy="646331"/>
            </a:xfrm>
            <a:prstGeom prst="rect">
              <a:avLst/>
            </a:prstGeom>
            <a:solidFill>
              <a:schemeClr val="tx1"/>
            </a:solidFill>
          </p:spPr>
          <p:txBody>
            <a:bodyPr wrap="square" rtlCol="0">
              <a:spAutoFit/>
            </a:bodyPr>
            <a:lstStyle/>
            <a:p>
              <a:pPr algn="ctr"/>
              <a:r>
                <a:rPr lang="en-US" sz="3600" spc="300" dirty="0">
                  <a:solidFill>
                    <a:schemeClr val="bg1"/>
                  </a:solidFill>
                  <a:latin typeface="Times New Roman" panose="02020603050405020304" pitchFamily="18" charset="0"/>
                  <a:cs typeface="Times New Roman" panose="02020603050405020304" pitchFamily="18" charset="0"/>
                </a:rPr>
                <a:t>WORLDVIEW</a:t>
              </a:r>
            </a:p>
          </p:txBody>
        </p:sp>
      </p:grpSp>
      <p:grpSp>
        <p:nvGrpSpPr>
          <p:cNvPr id="4" name="Group 3">
            <a:extLst>
              <a:ext uri="{FF2B5EF4-FFF2-40B4-BE49-F238E27FC236}">
                <a16:creationId xmlns:a16="http://schemas.microsoft.com/office/drawing/2014/main" id="{E8C241E3-6C5A-44D7-B211-DAB4ED362ECA}"/>
              </a:ext>
            </a:extLst>
          </p:cNvPr>
          <p:cNvGrpSpPr/>
          <p:nvPr/>
        </p:nvGrpSpPr>
        <p:grpSpPr>
          <a:xfrm>
            <a:off x="857163" y="3368901"/>
            <a:ext cx="10477674" cy="954107"/>
            <a:chOff x="649062" y="3303822"/>
            <a:chExt cx="10477674" cy="954107"/>
          </a:xfrm>
        </p:grpSpPr>
        <p:sp>
          <p:nvSpPr>
            <p:cNvPr id="25" name="TextBox 24">
              <a:extLst>
                <a:ext uri="{FF2B5EF4-FFF2-40B4-BE49-F238E27FC236}">
                  <a16:creationId xmlns:a16="http://schemas.microsoft.com/office/drawing/2014/main" id="{C4A3B8D8-1301-4D9D-A30E-AC374535A9D9}"/>
                </a:ext>
              </a:extLst>
            </p:cNvPr>
            <p:cNvSpPr txBox="1"/>
            <p:nvPr/>
          </p:nvSpPr>
          <p:spPr>
            <a:xfrm>
              <a:off x="649062" y="3303822"/>
              <a:ext cx="5687568" cy="954107"/>
            </a:xfrm>
            <a:prstGeom prst="rect">
              <a:avLst/>
            </a:prstGeom>
            <a:solidFill>
              <a:schemeClr val="tx1">
                <a:lumMod val="65000"/>
                <a:lumOff val="35000"/>
                <a:alpha val="76000"/>
              </a:schemeClr>
            </a:solidFill>
            <a:ln>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2800" dirty="0">
                  <a:solidFill>
                    <a:schemeClr val="bg1"/>
                  </a:solidFill>
                  <a:latin typeface="Futura Lt BT" panose="020B0402020204020303" pitchFamily="34" charset="0"/>
                </a:rPr>
                <a:t>Systems of “power” must be challenged</a:t>
              </a:r>
            </a:p>
          </p:txBody>
        </p:sp>
        <p:sp>
          <p:nvSpPr>
            <p:cNvPr id="32" name="TextBox 31">
              <a:extLst>
                <a:ext uri="{FF2B5EF4-FFF2-40B4-BE49-F238E27FC236}">
                  <a16:creationId xmlns:a16="http://schemas.microsoft.com/office/drawing/2014/main" id="{DD1C8832-9EF6-48DB-B786-82268C5B52A5}"/>
                </a:ext>
              </a:extLst>
            </p:cNvPr>
            <p:cNvSpPr txBox="1"/>
            <p:nvPr/>
          </p:nvSpPr>
          <p:spPr>
            <a:xfrm>
              <a:off x="6336630" y="3304847"/>
              <a:ext cx="4790106" cy="646331"/>
            </a:xfrm>
            <a:prstGeom prst="rect">
              <a:avLst/>
            </a:prstGeom>
            <a:solidFill>
              <a:schemeClr val="tx1"/>
            </a:solidFill>
          </p:spPr>
          <p:txBody>
            <a:bodyPr wrap="square" rtlCol="0">
              <a:spAutoFit/>
            </a:bodyPr>
            <a:lstStyle/>
            <a:p>
              <a:pPr algn="ctr"/>
              <a:r>
                <a:rPr lang="en-US" sz="3600" spc="300" dirty="0">
                  <a:solidFill>
                    <a:schemeClr val="bg1"/>
                  </a:solidFill>
                  <a:latin typeface="Times New Roman" panose="02020603050405020304" pitchFamily="18" charset="0"/>
                  <a:cs typeface="Times New Roman" panose="02020603050405020304" pitchFamily="18" charset="0"/>
                </a:rPr>
                <a:t>ON POWER</a:t>
              </a:r>
            </a:p>
          </p:txBody>
        </p:sp>
      </p:grpSp>
      <p:grpSp>
        <p:nvGrpSpPr>
          <p:cNvPr id="5" name="Group 4">
            <a:extLst>
              <a:ext uri="{FF2B5EF4-FFF2-40B4-BE49-F238E27FC236}">
                <a16:creationId xmlns:a16="http://schemas.microsoft.com/office/drawing/2014/main" id="{35B02D06-BEFE-4F78-B563-539D75CC0C58}"/>
              </a:ext>
            </a:extLst>
          </p:cNvPr>
          <p:cNvGrpSpPr/>
          <p:nvPr/>
        </p:nvGrpSpPr>
        <p:grpSpPr>
          <a:xfrm>
            <a:off x="857163" y="5085025"/>
            <a:ext cx="10477282" cy="1077218"/>
            <a:chOff x="537473" y="5416398"/>
            <a:chExt cx="10477282" cy="1077218"/>
          </a:xfrm>
        </p:grpSpPr>
        <p:sp>
          <p:nvSpPr>
            <p:cNvPr id="33" name="TextBox 32">
              <a:extLst>
                <a:ext uri="{FF2B5EF4-FFF2-40B4-BE49-F238E27FC236}">
                  <a16:creationId xmlns:a16="http://schemas.microsoft.com/office/drawing/2014/main" id="{37319C06-628A-4183-AA28-CA61EEB753F2}"/>
                </a:ext>
              </a:extLst>
            </p:cNvPr>
            <p:cNvSpPr txBox="1"/>
            <p:nvPr/>
          </p:nvSpPr>
          <p:spPr>
            <a:xfrm>
              <a:off x="5327187" y="5416398"/>
              <a:ext cx="5687568" cy="1077218"/>
            </a:xfrm>
            <a:prstGeom prst="rect">
              <a:avLst/>
            </a:prstGeom>
            <a:solidFill>
              <a:schemeClr val="tx1">
                <a:lumMod val="65000"/>
                <a:lumOff val="35000"/>
                <a:alpha val="76000"/>
              </a:schemeClr>
            </a:solidFill>
            <a:ln>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3200" dirty="0">
                  <a:solidFill>
                    <a:schemeClr val="bg1"/>
                  </a:solidFill>
                  <a:latin typeface="Futura Lt BT" panose="020B0402020204020303" pitchFamily="34" charset="0"/>
                </a:rPr>
                <a:t>Dismantle by blurring boundaries with language</a:t>
              </a:r>
            </a:p>
          </p:txBody>
        </p:sp>
        <p:sp>
          <p:nvSpPr>
            <p:cNvPr id="34" name="TextBox 33">
              <a:extLst>
                <a:ext uri="{FF2B5EF4-FFF2-40B4-BE49-F238E27FC236}">
                  <a16:creationId xmlns:a16="http://schemas.microsoft.com/office/drawing/2014/main" id="{B54D0388-5563-4E49-A62B-70C2F927A06E}"/>
                </a:ext>
              </a:extLst>
            </p:cNvPr>
            <p:cNvSpPr txBox="1"/>
            <p:nvPr/>
          </p:nvSpPr>
          <p:spPr>
            <a:xfrm>
              <a:off x="537473" y="5416398"/>
              <a:ext cx="4790106" cy="646331"/>
            </a:xfrm>
            <a:prstGeom prst="rect">
              <a:avLst/>
            </a:prstGeom>
            <a:solidFill>
              <a:schemeClr val="tx1"/>
            </a:solidFill>
          </p:spPr>
          <p:txBody>
            <a:bodyPr wrap="square" rtlCol="0">
              <a:spAutoFit/>
            </a:bodyPr>
            <a:lstStyle/>
            <a:p>
              <a:pPr algn="ctr"/>
              <a:r>
                <a:rPr lang="en-US" sz="3600" spc="300" dirty="0">
                  <a:solidFill>
                    <a:schemeClr val="bg1"/>
                  </a:solidFill>
                  <a:latin typeface="Times New Roman" panose="02020603050405020304" pitchFamily="18" charset="0"/>
                  <a:cs typeface="Times New Roman" panose="02020603050405020304" pitchFamily="18" charset="0"/>
                </a:rPr>
                <a:t>ON SYSTEMS</a:t>
              </a:r>
            </a:p>
          </p:txBody>
        </p:sp>
      </p:grpSp>
      <p:sp>
        <p:nvSpPr>
          <p:cNvPr id="15" name="Title 1">
            <a:extLst>
              <a:ext uri="{FF2B5EF4-FFF2-40B4-BE49-F238E27FC236}">
                <a16:creationId xmlns:a16="http://schemas.microsoft.com/office/drawing/2014/main" id="{BADB80CB-8F2A-40EA-A3FA-E886B52D1D2D}"/>
              </a:ext>
            </a:extLst>
          </p:cNvPr>
          <p:cNvSpPr txBox="1">
            <a:spLocks/>
          </p:cNvSpPr>
          <p:nvPr/>
        </p:nvSpPr>
        <p:spPr>
          <a:xfrm>
            <a:off x="838200" y="2616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chemeClr val="bg1"/>
                </a:solidFill>
                <a:latin typeface="Aharoni" panose="02010803020104030203" pitchFamily="2" charset="-79"/>
                <a:cs typeface="Aharoni" panose="02010803020104030203" pitchFamily="2" charset="-79"/>
              </a:rPr>
              <a:t>SOUND AND FURY...</a:t>
            </a:r>
            <a:endParaRPr lang="en-US" sz="60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5073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F2E77F-E3C3-4A1D-AE97-479647551F1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p:blipFill>
        <p:spPr>
          <a:xfrm>
            <a:off x="-39320" y="0"/>
            <a:ext cx="12231320" cy="6858000"/>
          </a:xfrm>
          <a:prstGeom prst="rect">
            <a:avLst/>
          </a:prstGeom>
        </p:spPr>
      </p:pic>
      <p:sp>
        <p:nvSpPr>
          <p:cNvPr id="15" name="Title 1">
            <a:extLst>
              <a:ext uri="{FF2B5EF4-FFF2-40B4-BE49-F238E27FC236}">
                <a16:creationId xmlns:a16="http://schemas.microsoft.com/office/drawing/2014/main" id="{BADB80CB-8F2A-40EA-A3FA-E886B52D1D2D}"/>
              </a:ext>
            </a:extLst>
          </p:cNvPr>
          <p:cNvSpPr txBox="1">
            <a:spLocks/>
          </p:cNvSpPr>
          <p:nvPr/>
        </p:nvSpPr>
        <p:spPr>
          <a:xfrm>
            <a:off x="838200" y="2616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chemeClr val="bg1"/>
                </a:solidFill>
                <a:latin typeface="Aharoni" panose="02010803020104030203" pitchFamily="2" charset="-79"/>
                <a:cs typeface="Aharoni" panose="02010803020104030203" pitchFamily="2" charset="-79"/>
              </a:rPr>
              <a:t>SOUND AND FURY...</a:t>
            </a:r>
            <a:endParaRPr lang="en-US" sz="6000" dirty="0">
              <a:solidFill>
                <a:schemeClr val="bg1"/>
              </a:solidFill>
              <a:latin typeface="Aharoni" panose="02010803020104030203" pitchFamily="2" charset="-79"/>
              <a:cs typeface="Aharoni" panose="02010803020104030203" pitchFamily="2" charset="-79"/>
            </a:endParaRPr>
          </a:p>
        </p:txBody>
      </p:sp>
      <p:sp>
        <p:nvSpPr>
          <p:cNvPr id="13" name="TextBox 12">
            <a:extLst>
              <a:ext uri="{FF2B5EF4-FFF2-40B4-BE49-F238E27FC236}">
                <a16:creationId xmlns:a16="http://schemas.microsoft.com/office/drawing/2014/main" id="{DA2A5F57-49A6-4C2E-8FB3-570DBD2B44FC}"/>
              </a:ext>
            </a:extLst>
          </p:cNvPr>
          <p:cNvSpPr txBox="1"/>
          <p:nvPr/>
        </p:nvSpPr>
        <p:spPr>
          <a:xfrm>
            <a:off x="1338532" y="2426542"/>
            <a:ext cx="9514936" cy="3539430"/>
          </a:xfrm>
          <a:prstGeom prst="rect">
            <a:avLst/>
          </a:prstGeom>
          <a:solidFill>
            <a:schemeClr val="tx1"/>
          </a:solidFill>
        </p:spPr>
        <p:txBody>
          <a:bodyPr wrap="square" rtlCol="0" anchor="ctr">
            <a:spAutoFit/>
          </a:bodyPr>
          <a:lstStyle/>
          <a:p>
            <a:r>
              <a:rPr lang="en-US" sz="2800" i="1" spc="300" dirty="0">
                <a:solidFill>
                  <a:schemeClr val="bg1"/>
                </a:solidFill>
                <a:latin typeface="Futura Lt BT" panose="020B0402020204020303" pitchFamily="34" charset="0"/>
                <a:cs typeface="Times New Roman" panose="02020603050405020304" pitchFamily="18" charset="0"/>
              </a:rPr>
              <a:t>“The Revolution won't happen with guns, rather it will happen incrementally, year by year, generation by generation. We will gradually infiltrate their educational institutions and their political offices, transforming them slowly into Marxist entities as we move towards universal egalitarianism.” </a:t>
            </a:r>
          </a:p>
          <a:p>
            <a:pPr algn="r"/>
            <a:r>
              <a:rPr lang="en-US" sz="2800" i="1" spc="300" dirty="0">
                <a:solidFill>
                  <a:schemeClr val="bg1"/>
                </a:solidFill>
                <a:latin typeface="Futura Lt BT" panose="020B0402020204020303" pitchFamily="34" charset="0"/>
                <a:cs typeface="Times New Roman" panose="02020603050405020304" pitchFamily="18" charset="0"/>
              </a:rPr>
              <a:t>-Max Horkheimer</a:t>
            </a:r>
          </a:p>
        </p:txBody>
      </p:sp>
    </p:spTree>
    <p:extLst>
      <p:ext uri="{BB962C8B-B14F-4D97-AF65-F5344CB8AC3E}">
        <p14:creationId xmlns:p14="http://schemas.microsoft.com/office/powerpoint/2010/main" val="172570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F2E77F-E3C3-4A1D-AE97-479647551F1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p:blipFill>
        <p:spPr>
          <a:xfrm>
            <a:off x="-39320" y="0"/>
            <a:ext cx="12231320" cy="6858000"/>
          </a:xfrm>
          <a:prstGeom prst="rect">
            <a:avLst/>
          </a:prstGeom>
        </p:spPr>
      </p:pic>
      <p:sp>
        <p:nvSpPr>
          <p:cNvPr id="2" name="Title 1">
            <a:extLst>
              <a:ext uri="{FF2B5EF4-FFF2-40B4-BE49-F238E27FC236}">
                <a16:creationId xmlns:a16="http://schemas.microsoft.com/office/drawing/2014/main" id="{ADF265A6-6222-4BA6-B913-9BB00CE5D3C5}"/>
              </a:ext>
            </a:extLst>
          </p:cNvPr>
          <p:cNvSpPr>
            <a:spLocks noGrp="1"/>
          </p:cNvSpPr>
          <p:nvPr>
            <p:ph type="title"/>
          </p:nvPr>
        </p:nvSpPr>
        <p:spPr>
          <a:xfrm>
            <a:off x="838200" y="72190"/>
            <a:ext cx="10515600" cy="1690688"/>
          </a:xfrm>
        </p:spPr>
        <p:txBody>
          <a:bodyPr>
            <a:normAutofit/>
          </a:bodyPr>
          <a:lstStyle/>
          <a:p>
            <a:pPr algn="ctr"/>
            <a:r>
              <a:rPr lang="en-US" sz="6000" dirty="0">
                <a:solidFill>
                  <a:schemeClr val="bg1"/>
                </a:solidFill>
                <a:latin typeface="Aharoni" panose="02010803020104030203" pitchFamily="2" charset="-79"/>
                <a:cs typeface="Aharoni" panose="02010803020104030203" pitchFamily="2" charset="-79"/>
              </a:rPr>
              <a:t>...SIGNIFYING NOTHING</a:t>
            </a:r>
            <a:endParaRPr lang="en-US" sz="8400" dirty="0">
              <a:solidFill>
                <a:schemeClr val="bg1"/>
              </a:solidFill>
              <a:latin typeface="Aharoni" panose="02010803020104030203" pitchFamily="2" charset="-79"/>
              <a:cs typeface="Aharoni" panose="02010803020104030203" pitchFamily="2" charset="-79"/>
            </a:endParaRPr>
          </a:p>
        </p:txBody>
      </p:sp>
      <p:sp>
        <p:nvSpPr>
          <p:cNvPr id="25" name="Rectangle 24">
            <a:extLst>
              <a:ext uri="{FF2B5EF4-FFF2-40B4-BE49-F238E27FC236}">
                <a16:creationId xmlns:a16="http://schemas.microsoft.com/office/drawing/2014/main" id="{1BFDF7A4-2C3E-4BD0-B5BF-D239B9965EF9}"/>
              </a:ext>
            </a:extLst>
          </p:cNvPr>
          <p:cNvSpPr/>
          <p:nvPr/>
        </p:nvSpPr>
        <p:spPr>
          <a:xfrm>
            <a:off x="1475509" y="1510145"/>
            <a:ext cx="9240982" cy="5098474"/>
          </a:xfrm>
          <a:prstGeom prst="rect">
            <a:avLst/>
          </a:prstGeom>
          <a:solidFill>
            <a:schemeClr val="tx1">
              <a:lumMod val="65000"/>
              <a:lumOff val="35000"/>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ntent Placeholder 2">
            <a:extLst>
              <a:ext uri="{FF2B5EF4-FFF2-40B4-BE49-F238E27FC236}">
                <a16:creationId xmlns:a16="http://schemas.microsoft.com/office/drawing/2014/main" id="{6367570E-82D2-4106-B4A3-BFACF46D3DEE}"/>
              </a:ext>
            </a:extLst>
          </p:cNvPr>
          <p:cNvSpPr>
            <a:spLocks noGrp="1"/>
          </p:cNvSpPr>
          <p:nvPr>
            <p:ph idx="1"/>
          </p:nvPr>
        </p:nvSpPr>
        <p:spPr>
          <a:xfrm>
            <a:off x="1856509" y="1835068"/>
            <a:ext cx="8478982" cy="4572083"/>
          </a:xfrm>
        </p:spPr>
        <p:txBody>
          <a:bodyPr anchor="ctr">
            <a:normAutofit fontScale="77500" lnSpcReduction="20000"/>
          </a:bodyPr>
          <a:lstStyle/>
          <a:p>
            <a:pPr marL="0" indent="0" algn="ctr">
              <a:buNone/>
            </a:pPr>
            <a:r>
              <a:rPr lang="en-US" sz="3600" dirty="0">
                <a:solidFill>
                  <a:schemeClr val="bg1"/>
                </a:solidFill>
                <a:latin typeface="Futura Lt BT" panose="020B0402020204020303" pitchFamily="34" charset="0"/>
              </a:rPr>
              <a:t>When language obscures, sin occurs</a:t>
            </a:r>
          </a:p>
          <a:p>
            <a:pPr marL="0" indent="0" algn="ctr">
              <a:buNone/>
            </a:pPr>
            <a:r>
              <a:rPr lang="en-US" sz="3100" dirty="0">
                <a:solidFill>
                  <a:schemeClr val="bg1"/>
                </a:solidFill>
                <a:latin typeface="Futura Lt BT" panose="020B0402020204020303" pitchFamily="34" charset="0"/>
              </a:rPr>
              <a:t>(Eph. 5:6)</a:t>
            </a:r>
          </a:p>
          <a:p>
            <a:pPr marL="0" indent="0" algn="ctr">
              <a:buNone/>
            </a:pPr>
            <a:endParaRPr lang="en-US" sz="3600" dirty="0">
              <a:solidFill>
                <a:schemeClr val="bg1"/>
              </a:solidFill>
              <a:latin typeface="Futura Lt BT" panose="020B0402020204020303" pitchFamily="34" charset="0"/>
            </a:endParaRPr>
          </a:p>
          <a:p>
            <a:pPr marL="0" indent="0" algn="ctr">
              <a:buNone/>
            </a:pPr>
            <a:r>
              <a:rPr lang="en-US" sz="3600" dirty="0">
                <a:solidFill>
                  <a:schemeClr val="bg1"/>
                </a:solidFill>
                <a:latin typeface="Futura Lt BT" panose="020B0402020204020303" pitchFamily="34" charset="0"/>
              </a:rPr>
              <a:t>CRT, Queer Theory, Colonial Theory, etc. are all the same thing</a:t>
            </a:r>
          </a:p>
          <a:p>
            <a:pPr marL="0" indent="0" algn="ctr">
              <a:buNone/>
            </a:pPr>
            <a:endParaRPr lang="en-US" sz="3600" dirty="0">
              <a:solidFill>
                <a:schemeClr val="bg1"/>
              </a:solidFill>
              <a:latin typeface="Futura Lt BT" panose="020B0402020204020303" pitchFamily="34" charset="0"/>
            </a:endParaRPr>
          </a:p>
          <a:p>
            <a:pPr marL="0" indent="0" algn="ctr">
              <a:buNone/>
            </a:pPr>
            <a:r>
              <a:rPr lang="en-US" sz="3600" dirty="0">
                <a:solidFill>
                  <a:schemeClr val="bg1"/>
                </a:solidFill>
                <a:latin typeface="Futura Lt BT" panose="020B0402020204020303" pitchFamily="34" charset="0"/>
              </a:rPr>
              <a:t>Vocabulary:</a:t>
            </a:r>
          </a:p>
          <a:p>
            <a:pPr marL="0" indent="0" algn="ctr">
              <a:buNone/>
            </a:pPr>
            <a:r>
              <a:rPr lang="en-US" sz="3600" dirty="0">
                <a:solidFill>
                  <a:schemeClr val="bg1"/>
                </a:solidFill>
                <a:latin typeface="Futura Lt BT" panose="020B0402020204020303" pitchFamily="34" charset="0"/>
              </a:rPr>
              <a:t>Power-language, Problematic, Racism, Equity, Lived Experience, Deconstruct, Disrupt, Dismantle, Defund, Normalizing, Centering, Ally, Diversity, Equity, Inclusion, Sensitivity, BIPOC, Underrepresented, Complicity, Fragility, Privilege</a:t>
            </a:r>
          </a:p>
        </p:txBody>
      </p:sp>
    </p:spTree>
    <p:extLst>
      <p:ext uri="{BB962C8B-B14F-4D97-AF65-F5344CB8AC3E}">
        <p14:creationId xmlns:p14="http://schemas.microsoft.com/office/powerpoint/2010/main" val="116225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500"/>
                                        <p:tgtEl>
                                          <p:spTgt spid="3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2">
                                            <p:txEl>
                                              <p:pRg st="1" end="1"/>
                                            </p:txEl>
                                          </p:spTgt>
                                        </p:tgtEl>
                                        <p:attrNameLst>
                                          <p:attrName>style.visibility</p:attrName>
                                        </p:attrNameLst>
                                      </p:cBhvr>
                                      <p:to>
                                        <p:strVal val="visible"/>
                                      </p:to>
                                    </p:set>
                                    <p:animEffect transition="in" filter="fade">
                                      <p:cBhvr>
                                        <p:cTn id="15" dur="500"/>
                                        <p:tgtEl>
                                          <p:spTgt spid="3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xEl>
                                              <p:pRg st="3" end="3"/>
                                            </p:txEl>
                                          </p:spTgt>
                                        </p:tgtEl>
                                        <p:attrNameLst>
                                          <p:attrName>style.visibility</p:attrName>
                                        </p:attrNameLst>
                                      </p:cBhvr>
                                      <p:to>
                                        <p:strVal val="visible"/>
                                      </p:to>
                                    </p:set>
                                    <p:animEffect transition="in" filter="fade">
                                      <p:cBhvr>
                                        <p:cTn id="20" dur="500"/>
                                        <p:tgtEl>
                                          <p:spTgt spid="3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
                                            <p:txEl>
                                              <p:pRg st="5" end="5"/>
                                            </p:txEl>
                                          </p:spTgt>
                                        </p:tgtEl>
                                        <p:attrNameLst>
                                          <p:attrName>style.visibility</p:attrName>
                                        </p:attrNameLst>
                                      </p:cBhvr>
                                      <p:to>
                                        <p:strVal val="visible"/>
                                      </p:to>
                                    </p:set>
                                    <p:animEffect transition="in" filter="fade">
                                      <p:cBhvr>
                                        <p:cTn id="25" dur="500"/>
                                        <p:tgtEl>
                                          <p:spTgt spid="3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
                                            <p:txEl>
                                              <p:pRg st="6" end="6"/>
                                            </p:txEl>
                                          </p:spTgt>
                                        </p:tgtEl>
                                        <p:attrNameLst>
                                          <p:attrName>style.visibility</p:attrName>
                                        </p:attrNameLst>
                                      </p:cBhvr>
                                      <p:to>
                                        <p:strVal val="visible"/>
                                      </p:to>
                                    </p:set>
                                    <p:animEffect transition="in" filter="fade">
                                      <p:cBhvr>
                                        <p:cTn id="30"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F2E77F-E3C3-4A1D-AE97-479647551F1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p:blipFill>
        <p:spPr>
          <a:xfrm>
            <a:off x="-39320" y="0"/>
            <a:ext cx="12231320" cy="6858000"/>
          </a:xfrm>
          <a:prstGeom prst="rect">
            <a:avLst/>
          </a:prstGeom>
        </p:spPr>
      </p:pic>
      <p:sp>
        <p:nvSpPr>
          <p:cNvPr id="2" name="Title 1">
            <a:extLst>
              <a:ext uri="{FF2B5EF4-FFF2-40B4-BE49-F238E27FC236}">
                <a16:creationId xmlns:a16="http://schemas.microsoft.com/office/drawing/2014/main" id="{ADF265A6-6222-4BA6-B913-9BB00CE5D3C5}"/>
              </a:ext>
            </a:extLst>
          </p:cNvPr>
          <p:cNvSpPr>
            <a:spLocks noGrp="1"/>
          </p:cNvSpPr>
          <p:nvPr>
            <p:ph type="title"/>
          </p:nvPr>
        </p:nvSpPr>
        <p:spPr>
          <a:xfrm>
            <a:off x="838200" y="72190"/>
            <a:ext cx="10515600" cy="1690688"/>
          </a:xfrm>
        </p:spPr>
        <p:txBody>
          <a:bodyPr>
            <a:normAutofit/>
          </a:bodyPr>
          <a:lstStyle/>
          <a:p>
            <a:pPr algn="ctr"/>
            <a:r>
              <a:rPr lang="en-US" sz="6000" dirty="0">
                <a:solidFill>
                  <a:schemeClr val="bg1"/>
                </a:solidFill>
                <a:latin typeface="Aharoni" panose="02010803020104030203" pitchFamily="2" charset="-79"/>
                <a:cs typeface="Aharoni" panose="02010803020104030203" pitchFamily="2" charset="-79"/>
              </a:rPr>
              <a:t>SPEAKING CLEARLY</a:t>
            </a:r>
            <a:endParaRPr lang="en-US" sz="8400" dirty="0">
              <a:solidFill>
                <a:schemeClr val="bg1"/>
              </a:solidFill>
              <a:latin typeface="Aharoni" panose="02010803020104030203" pitchFamily="2" charset="-79"/>
              <a:cs typeface="Aharoni" panose="02010803020104030203" pitchFamily="2" charset="-79"/>
            </a:endParaRPr>
          </a:p>
        </p:txBody>
      </p:sp>
      <p:sp>
        <p:nvSpPr>
          <p:cNvPr id="25" name="Rectangle 24">
            <a:extLst>
              <a:ext uri="{FF2B5EF4-FFF2-40B4-BE49-F238E27FC236}">
                <a16:creationId xmlns:a16="http://schemas.microsoft.com/office/drawing/2014/main" id="{1BFDF7A4-2C3E-4BD0-B5BF-D239B9965EF9}"/>
              </a:ext>
            </a:extLst>
          </p:cNvPr>
          <p:cNvSpPr/>
          <p:nvPr/>
        </p:nvSpPr>
        <p:spPr>
          <a:xfrm>
            <a:off x="1347355" y="1690689"/>
            <a:ext cx="9497290" cy="4917930"/>
          </a:xfrm>
          <a:prstGeom prst="rect">
            <a:avLst/>
          </a:prstGeom>
          <a:solidFill>
            <a:schemeClr val="tx1">
              <a:lumMod val="65000"/>
              <a:lumOff val="35000"/>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ntent Placeholder 2">
            <a:extLst>
              <a:ext uri="{FF2B5EF4-FFF2-40B4-BE49-F238E27FC236}">
                <a16:creationId xmlns:a16="http://schemas.microsoft.com/office/drawing/2014/main" id="{6367570E-82D2-4106-B4A3-BFACF46D3DEE}"/>
              </a:ext>
            </a:extLst>
          </p:cNvPr>
          <p:cNvSpPr>
            <a:spLocks noGrp="1"/>
          </p:cNvSpPr>
          <p:nvPr>
            <p:ph idx="1"/>
          </p:nvPr>
        </p:nvSpPr>
        <p:spPr>
          <a:xfrm>
            <a:off x="1347354" y="1863612"/>
            <a:ext cx="9497291" cy="4572083"/>
          </a:xfrm>
        </p:spPr>
        <p:txBody>
          <a:bodyPr anchor="ctr">
            <a:normAutofit/>
          </a:bodyPr>
          <a:lstStyle/>
          <a:p>
            <a:pPr marL="0" indent="0" algn="ctr">
              <a:buNone/>
            </a:pPr>
            <a:r>
              <a:rPr lang="en-US" sz="3600" dirty="0">
                <a:solidFill>
                  <a:schemeClr val="bg1"/>
                </a:solidFill>
                <a:latin typeface="Futura Lt BT" panose="020B0402020204020303" pitchFamily="34" charset="0"/>
              </a:rPr>
              <a:t>God has a clear relationship with language</a:t>
            </a:r>
          </a:p>
          <a:p>
            <a:pPr marL="0" indent="0" algn="ctr">
              <a:buNone/>
            </a:pPr>
            <a:r>
              <a:rPr lang="en-US" dirty="0">
                <a:solidFill>
                  <a:schemeClr val="bg1"/>
                </a:solidFill>
                <a:latin typeface="Futura Lt BT" panose="020B0402020204020303" pitchFamily="34" charset="0"/>
              </a:rPr>
              <a:t>(1 Cor. 14:10-11, 27, 33)</a:t>
            </a:r>
          </a:p>
          <a:p>
            <a:pPr marL="0" indent="0" algn="ctr">
              <a:buNone/>
            </a:pPr>
            <a:endParaRPr lang="en-US" sz="2400" dirty="0">
              <a:solidFill>
                <a:schemeClr val="bg1"/>
              </a:solidFill>
              <a:latin typeface="Futura Lt BT" panose="020B0402020204020303" pitchFamily="34" charset="0"/>
            </a:endParaRPr>
          </a:p>
          <a:p>
            <a:pPr marL="0" indent="0" algn="ctr">
              <a:buNone/>
            </a:pPr>
            <a:r>
              <a:rPr lang="en-US" sz="3600" dirty="0">
                <a:solidFill>
                  <a:schemeClr val="bg1"/>
                </a:solidFill>
                <a:latin typeface="Futura Lt BT" panose="020B0402020204020303" pitchFamily="34" charset="0"/>
              </a:rPr>
              <a:t>As such, Christians should too</a:t>
            </a:r>
          </a:p>
          <a:p>
            <a:pPr marL="0" indent="0" algn="ctr">
              <a:buNone/>
            </a:pPr>
            <a:r>
              <a:rPr lang="en-US" dirty="0">
                <a:solidFill>
                  <a:schemeClr val="bg1"/>
                </a:solidFill>
                <a:latin typeface="Futura Lt BT" panose="020B0402020204020303" pitchFamily="34" charset="0"/>
              </a:rPr>
              <a:t>(Jas. 1:26, 3:1-18)</a:t>
            </a:r>
          </a:p>
          <a:p>
            <a:pPr marL="0" indent="0" algn="ctr">
              <a:buNone/>
            </a:pPr>
            <a:endParaRPr lang="en-US" sz="2400" dirty="0">
              <a:solidFill>
                <a:schemeClr val="bg1"/>
              </a:solidFill>
              <a:latin typeface="Futura Lt BT" panose="020B0402020204020303" pitchFamily="34" charset="0"/>
            </a:endParaRPr>
          </a:p>
          <a:p>
            <a:pPr marL="0" indent="0" algn="ctr">
              <a:buNone/>
            </a:pPr>
            <a:r>
              <a:rPr lang="en-US" sz="3600" dirty="0">
                <a:solidFill>
                  <a:schemeClr val="bg1"/>
                </a:solidFill>
                <a:latin typeface="Futura Lt BT" panose="020B0402020204020303" pitchFamily="34" charset="0"/>
              </a:rPr>
              <a:t>Clear language is about speaking truth </a:t>
            </a:r>
          </a:p>
          <a:p>
            <a:pPr marL="0" indent="0" algn="ctr">
              <a:buNone/>
            </a:pPr>
            <a:r>
              <a:rPr lang="en-US" dirty="0">
                <a:solidFill>
                  <a:schemeClr val="bg1"/>
                </a:solidFill>
                <a:latin typeface="Futura Lt BT" panose="020B0402020204020303" pitchFamily="34" charset="0"/>
              </a:rPr>
              <a:t>(Eph. 4:25, 1 Pet. 4:11-17)</a:t>
            </a:r>
          </a:p>
        </p:txBody>
      </p:sp>
    </p:spTree>
    <p:extLst>
      <p:ext uri="{BB962C8B-B14F-4D97-AF65-F5344CB8AC3E}">
        <p14:creationId xmlns:p14="http://schemas.microsoft.com/office/powerpoint/2010/main" val="40905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animEffect transition="in" filter="fade">
                                      <p:cBhvr>
                                        <p:cTn id="11" dur="500"/>
                                        <p:tgtEl>
                                          <p:spTgt spid="32">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2">
                                            <p:txEl>
                                              <p:pRg st="1" end="1"/>
                                            </p:txEl>
                                          </p:spTgt>
                                        </p:tgtEl>
                                        <p:attrNameLst>
                                          <p:attrName>style.visibility</p:attrName>
                                        </p:attrNameLst>
                                      </p:cBhvr>
                                      <p:to>
                                        <p:strVal val="visible"/>
                                      </p:to>
                                    </p:set>
                                    <p:animEffect transition="in" filter="fade">
                                      <p:cBhvr>
                                        <p:cTn id="14" dur="500"/>
                                        <p:tgtEl>
                                          <p:spTgt spid="3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2">
                                            <p:txEl>
                                              <p:pRg st="3" end="3"/>
                                            </p:txEl>
                                          </p:spTgt>
                                        </p:tgtEl>
                                        <p:attrNameLst>
                                          <p:attrName>style.visibility</p:attrName>
                                        </p:attrNameLst>
                                      </p:cBhvr>
                                      <p:to>
                                        <p:strVal val="visible"/>
                                      </p:to>
                                    </p:set>
                                    <p:animEffect transition="in" filter="fade">
                                      <p:cBhvr>
                                        <p:cTn id="19" dur="500"/>
                                        <p:tgtEl>
                                          <p:spTgt spid="32">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xEl>
                                              <p:pRg st="4" end="4"/>
                                            </p:txEl>
                                          </p:spTgt>
                                        </p:tgtEl>
                                        <p:attrNameLst>
                                          <p:attrName>style.visibility</p:attrName>
                                        </p:attrNameLst>
                                      </p:cBhvr>
                                      <p:to>
                                        <p:strVal val="visible"/>
                                      </p:to>
                                    </p:set>
                                    <p:animEffect transition="in" filter="fade">
                                      <p:cBhvr>
                                        <p:cTn id="22" dur="500"/>
                                        <p:tgtEl>
                                          <p:spTgt spid="3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xEl>
                                              <p:pRg st="6" end="6"/>
                                            </p:txEl>
                                          </p:spTgt>
                                        </p:tgtEl>
                                        <p:attrNameLst>
                                          <p:attrName>style.visibility</p:attrName>
                                        </p:attrNameLst>
                                      </p:cBhvr>
                                      <p:to>
                                        <p:strVal val="visible"/>
                                      </p:to>
                                    </p:set>
                                    <p:animEffect transition="in" filter="fade">
                                      <p:cBhvr>
                                        <p:cTn id="27" dur="500"/>
                                        <p:tgtEl>
                                          <p:spTgt spid="32">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xEl>
                                              <p:pRg st="7" end="7"/>
                                            </p:txEl>
                                          </p:spTgt>
                                        </p:tgtEl>
                                        <p:attrNameLst>
                                          <p:attrName>style.visibility</p:attrName>
                                        </p:attrNameLst>
                                      </p:cBhvr>
                                      <p:to>
                                        <p:strVal val="visible"/>
                                      </p:to>
                                    </p:set>
                                    <p:animEffect transition="in" filter="fade">
                                      <p:cBhvr>
                                        <p:cTn id="30" dur="500"/>
                                        <p:tgtEl>
                                          <p:spTgt spid="3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2"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213</Words>
  <Application>Microsoft Office PowerPoint</Application>
  <PresentationFormat>Widescreen</PresentationFormat>
  <Paragraphs>29</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Aharoni</vt:lpstr>
      <vt:lpstr>Arial</vt:lpstr>
      <vt:lpstr>Calibri</vt:lpstr>
      <vt:lpstr>Calibri Light</vt:lpstr>
      <vt:lpstr>Futura Lt BT</vt:lpstr>
      <vt:lpstr>Times New Roman</vt:lpstr>
      <vt:lpstr>Office Theme</vt:lpstr>
      <vt:lpstr>CHRIST  IN YOUR  CULTURE</vt:lpstr>
      <vt:lpstr>PowerPoint Presentation</vt:lpstr>
      <vt:lpstr>PowerPoint Presentation</vt:lpstr>
      <vt:lpstr>...SIGNIFYING NOTHING</vt:lpstr>
      <vt:lpstr>SPEAKING CLEARLY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  IN YOUR  CULTURE</dc:title>
  <dc:creator>David Fiddament</dc:creator>
  <cp:lastModifiedBy>David Fiddament</cp:lastModifiedBy>
  <cp:revision>28</cp:revision>
  <dcterms:created xsi:type="dcterms:W3CDTF">2022-04-01T22:59:46Z</dcterms:created>
  <dcterms:modified xsi:type="dcterms:W3CDTF">2022-04-15T22:03:35Z</dcterms:modified>
</cp:coreProperties>
</file>