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44" d="100"/>
          <a:sy n="44" d="100"/>
        </p:scale>
        <p:origin x="1868" y="13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3AFFC-3D1A-13F6-7FBA-758487A07B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123F1-4F61-D29C-4F36-A4FDBCE3F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6AABC2-62CC-CD98-2233-62C95C3C7229}"/>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634601BF-CF77-1B7A-21A1-DE1F30FF5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261EE-7C0B-A2D1-A8F2-9BF857677732}"/>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42229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86472-D805-8B6D-B62E-4DC5A17821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C6C4F-9A38-0164-3DD1-31ECA61123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98278-CD3E-337A-60D1-05041C794DA4}"/>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054A5280-D75A-F2C5-8FDF-AA39111380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E3D27A-41FE-5FDD-BCB1-D827E65E3ADC}"/>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52399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CE506-D44B-618F-1B7B-9E0FEBFC25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EDFC3D-1864-247D-1282-12783B4F62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01EC0-EC4D-F936-A7AA-9E253BFBE980}"/>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6A6FEBF5-7196-CB73-A3D0-2DC50E715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4D5E5-830C-E8AA-26C0-1D0EB82FDABD}"/>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421351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4207-87CB-2CC6-D761-FA09CFCBFE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39C530-B86D-EF4C-2050-0CAD6C4929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17482-64E5-71E3-F3F2-2FD9AE426FEC}"/>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27AC44CB-8949-89AD-073A-692AA0581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FAD0A-26DA-B11C-6246-29DF486E7D02}"/>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125085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129C-2056-510E-611D-93F3D8A8AD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044CA2-8C95-2AB8-4BEF-B9064EBB22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EF07F-2EAA-87DE-B268-8689909B7566}"/>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91DF32A6-C591-F4AE-6810-3ED50EFB7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8FA4B-3074-E18B-11F0-677B95742234}"/>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6159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A401-7D1F-E13E-A634-E6F06F9E2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DABB7A-73B3-C303-5139-C3282E2400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9636CC-E3A2-3FDA-EF62-3C94C4FD48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5CB938-AB75-4032-FA9E-899D76269B5E}"/>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6" name="Footer Placeholder 5">
            <a:extLst>
              <a:ext uri="{FF2B5EF4-FFF2-40B4-BE49-F238E27FC236}">
                <a16:creationId xmlns:a16="http://schemas.microsoft.com/office/drawing/2014/main" id="{92E7CECC-A862-EDB7-239D-D8138497C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8BE9F-733F-3493-11FE-1EFFA5F56118}"/>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71932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8110-0EE7-1E46-A7F8-4EF813BAC8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9FA2A2-67FC-9B27-0357-CF2C1F634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25137B-265B-836A-3338-B63B428C02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500A31-8829-EC4D-8D97-96343074B1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673B3B-D293-05A3-AD3A-662DAEE71D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4B47E1-00E4-EDA2-4334-0D988002C36A}"/>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8" name="Footer Placeholder 7">
            <a:extLst>
              <a:ext uri="{FF2B5EF4-FFF2-40B4-BE49-F238E27FC236}">
                <a16:creationId xmlns:a16="http://schemas.microsoft.com/office/drawing/2014/main" id="{F3A5E9FE-353C-222D-0420-6E09AD6FC8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2CD2D9-E1A7-7834-CC46-289DDA393497}"/>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225134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B0D7-CF46-DABD-A71F-7A1ACC5DA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64FB63-DE08-F490-BAE0-13141B580D88}"/>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4" name="Footer Placeholder 3">
            <a:extLst>
              <a:ext uri="{FF2B5EF4-FFF2-40B4-BE49-F238E27FC236}">
                <a16:creationId xmlns:a16="http://schemas.microsoft.com/office/drawing/2014/main" id="{44BE07CC-698B-619D-CB41-F196BB063E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6A5544-1E7B-64C8-4CBE-8EB62CC6B123}"/>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332097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8296E-D765-7BF9-0868-C67C2B3EE536}"/>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3" name="Footer Placeholder 2">
            <a:extLst>
              <a:ext uri="{FF2B5EF4-FFF2-40B4-BE49-F238E27FC236}">
                <a16:creationId xmlns:a16="http://schemas.microsoft.com/office/drawing/2014/main" id="{3CB3666B-EC36-CD4D-9584-CB491B121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4297C-6C8A-DCEA-3090-50F6F76213CD}"/>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23033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CF8D-71F4-9A9F-2717-1B8ED0E84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C8823-8A64-A40E-61EE-3E7702B554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17FEF8-DCE0-9513-724E-CF2C5B22DA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F2D14-A6F5-E25E-75E1-1DACEDAF2C04}"/>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6" name="Footer Placeholder 5">
            <a:extLst>
              <a:ext uri="{FF2B5EF4-FFF2-40B4-BE49-F238E27FC236}">
                <a16:creationId xmlns:a16="http://schemas.microsoft.com/office/drawing/2014/main" id="{1FAF387A-80F1-4FD0-CA3E-915993E10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3BD41-70D5-BC26-976D-9FF4DE1F2C7B}"/>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183448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411B-CF5A-CAE1-6CA8-FF84AAAA22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76FF7F-29D5-58D7-6735-C346F37750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0DDFCB-D0F2-3B76-3C38-2C2A40420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1D2A3-0169-C832-8832-7A477D41EA41}"/>
              </a:ext>
            </a:extLst>
          </p:cNvPr>
          <p:cNvSpPr>
            <a:spLocks noGrp="1"/>
          </p:cNvSpPr>
          <p:nvPr>
            <p:ph type="dt" sz="half" idx="10"/>
          </p:nvPr>
        </p:nvSpPr>
        <p:spPr/>
        <p:txBody>
          <a:bodyPr/>
          <a:lstStyle/>
          <a:p>
            <a:fld id="{989A9EC4-95DE-4B90-A6B0-D756055A1FFD}" type="datetimeFigureOut">
              <a:rPr lang="en-US" smtClean="0"/>
              <a:t>9/24/2022</a:t>
            </a:fld>
            <a:endParaRPr lang="en-US"/>
          </a:p>
        </p:txBody>
      </p:sp>
      <p:sp>
        <p:nvSpPr>
          <p:cNvPr id="6" name="Footer Placeholder 5">
            <a:extLst>
              <a:ext uri="{FF2B5EF4-FFF2-40B4-BE49-F238E27FC236}">
                <a16:creationId xmlns:a16="http://schemas.microsoft.com/office/drawing/2014/main" id="{4488CB98-444D-CEF6-FF29-D8AE4358A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CE003C-A30F-ED64-02BA-907984CE43BF}"/>
              </a:ext>
            </a:extLst>
          </p:cNvPr>
          <p:cNvSpPr>
            <a:spLocks noGrp="1"/>
          </p:cNvSpPr>
          <p:nvPr>
            <p:ph type="sldNum" sz="quarter" idx="12"/>
          </p:nvPr>
        </p:nvSpPr>
        <p:spPr/>
        <p:txBody>
          <a:bodyPr/>
          <a:lstStyle/>
          <a:p>
            <a:fld id="{E23ED9F1-1B1D-4382-938B-F6B622A01F2B}" type="slidenum">
              <a:rPr lang="en-US" smtClean="0"/>
              <a:t>‹#›</a:t>
            </a:fld>
            <a:endParaRPr lang="en-US"/>
          </a:p>
        </p:txBody>
      </p:sp>
    </p:spTree>
    <p:extLst>
      <p:ext uri="{BB962C8B-B14F-4D97-AF65-F5344CB8AC3E}">
        <p14:creationId xmlns:p14="http://schemas.microsoft.com/office/powerpoint/2010/main" val="283514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9BFCBD-7924-9023-739B-D7E3E289B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062F6A-FDC2-7EFA-9915-090A1AE494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28E4B-CBC4-9A6D-459D-074862B3DE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A9EC4-95DE-4B90-A6B0-D756055A1FFD}" type="datetimeFigureOut">
              <a:rPr lang="en-US" smtClean="0"/>
              <a:t>9/24/2022</a:t>
            </a:fld>
            <a:endParaRPr lang="en-US"/>
          </a:p>
        </p:txBody>
      </p:sp>
      <p:sp>
        <p:nvSpPr>
          <p:cNvPr id="5" name="Footer Placeholder 4">
            <a:extLst>
              <a:ext uri="{FF2B5EF4-FFF2-40B4-BE49-F238E27FC236}">
                <a16:creationId xmlns:a16="http://schemas.microsoft.com/office/drawing/2014/main" id="{6C761E40-33CC-BEFB-BAF7-963F5F2FD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C53D46-275A-3E02-F185-5895580701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ED9F1-1B1D-4382-938B-F6B622A01F2B}" type="slidenum">
              <a:rPr lang="en-US" smtClean="0"/>
              <a:t>‹#›</a:t>
            </a:fld>
            <a:endParaRPr lang="en-US"/>
          </a:p>
        </p:txBody>
      </p:sp>
    </p:spTree>
    <p:extLst>
      <p:ext uri="{BB962C8B-B14F-4D97-AF65-F5344CB8AC3E}">
        <p14:creationId xmlns:p14="http://schemas.microsoft.com/office/powerpoint/2010/main" val="1854452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3B872F9B-1CE3-3FF6-5337-13B432110449}"/>
              </a:ext>
            </a:extLst>
          </p:cNvPr>
          <p:cNvPicPr>
            <a:picLocks noChangeAspect="1"/>
          </p:cNvPicPr>
          <p:nvPr/>
        </p:nvPicPr>
        <p:blipFill rotWithShape="1">
          <a:blip r:embed="rId2">
            <a:extLst>
              <a:ext uri="{28A0092B-C50C-407E-A947-70E740481C1C}">
                <a14:useLocalDpi xmlns:a14="http://schemas.microsoft.com/office/drawing/2010/main" val="0"/>
              </a:ext>
            </a:extLst>
          </a:blip>
          <a:srcRect t="1991"/>
          <a:stretch/>
        </p:blipFill>
        <p:spPr>
          <a:xfrm>
            <a:off x="20" y="1"/>
            <a:ext cx="12191980" cy="6721475"/>
          </a:xfrm>
          <a:custGeom>
            <a:avLst/>
            <a:gdLst/>
            <a:ahLst/>
            <a:cxnLst/>
            <a:rect l="l" t="t" r="r" b="b"/>
            <a:pathLst>
              <a:path w="12192000" h="6721475">
                <a:moveTo>
                  <a:pt x="4721175" y="5742856"/>
                </a:moveTo>
                <a:lnTo>
                  <a:pt x="4722110" y="5743067"/>
                </a:lnTo>
                <a:cubicBezTo>
                  <a:pt x="4721144" y="5743709"/>
                  <a:pt x="4718265" y="5744315"/>
                  <a:pt x="4717201" y="5744338"/>
                </a:cubicBezTo>
                <a:close/>
                <a:moveTo>
                  <a:pt x="0" y="0"/>
                </a:moveTo>
                <a:lnTo>
                  <a:pt x="12192000" y="0"/>
                </a:lnTo>
                <a:lnTo>
                  <a:pt x="12192000" y="834942"/>
                </a:lnTo>
                <a:lnTo>
                  <a:pt x="12192000" y="2274073"/>
                </a:lnTo>
                <a:lnTo>
                  <a:pt x="12192000" y="6586253"/>
                </a:lnTo>
                <a:lnTo>
                  <a:pt x="12140861" y="6605451"/>
                </a:lnTo>
                <a:cubicBezTo>
                  <a:pt x="12126657" y="6607665"/>
                  <a:pt x="12093590" y="6662867"/>
                  <a:pt x="12080162" y="6661300"/>
                </a:cubicBezTo>
                <a:cubicBezTo>
                  <a:pt x="11978189" y="6685453"/>
                  <a:pt x="11967362" y="6708506"/>
                  <a:pt x="11917886" y="6696520"/>
                </a:cubicBezTo>
                <a:cubicBezTo>
                  <a:pt x="11872780" y="6694805"/>
                  <a:pt x="11928862" y="6731720"/>
                  <a:pt x="11894611" y="6718680"/>
                </a:cubicBezTo>
                <a:cubicBezTo>
                  <a:pt x="11860360" y="6705640"/>
                  <a:pt x="11736092" y="6642174"/>
                  <a:pt x="11712380" y="6618279"/>
                </a:cubicBezTo>
                <a:cubicBezTo>
                  <a:pt x="11688668" y="6594384"/>
                  <a:pt x="11627913" y="6617875"/>
                  <a:pt x="11585367" y="6575313"/>
                </a:cubicBezTo>
                <a:lnTo>
                  <a:pt x="11516471" y="6498621"/>
                </a:lnTo>
                <a:cubicBezTo>
                  <a:pt x="11468275" y="6496789"/>
                  <a:pt x="11507336" y="6461535"/>
                  <a:pt x="11462693" y="6445069"/>
                </a:cubicBezTo>
                <a:cubicBezTo>
                  <a:pt x="11417568" y="6443442"/>
                  <a:pt x="11408022" y="6391555"/>
                  <a:pt x="11369713" y="6383596"/>
                </a:cubicBezTo>
                <a:cubicBezTo>
                  <a:pt x="11354318" y="6389646"/>
                  <a:pt x="11288329" y="6334752"/>
                  <a:pt x="11273970" y="6323928"/>
                </a:cubicBezTo>
                <a:cubicBezTo>
                  <a:pt x="11231914" y="6325320"/>
                  <a:pt x="11221974" y="6315486"/>
                  <a:pt x="11195085" y="6302909"/>
                </a:cubicBezTo>
                <a:cubicBezTo>
                  <a:pt x="11164087" y="6332691"/>
                  <a:pt x="11171650" y="6306732"/>
                  <a:pt x="11143409" y="6303556"/>
                </a:cubicBezTo>
                <a:cubicBezTo>
                  <a:pt x="11125907" y="6299917"/>
                  <a:pt x="11102604" y="6295777"/>
                  <a:pt x="11085936" y="6294307"/>
                </a:cubicBezTo>
                <a:cubicBezTo>
                  <a:pt x="11057494" y="6294603"/>
                  <a:pt x="11029907" y="6276438"/>
                  <a:pt x="11030954" y="6291426"/>
                </a:cubicBezTo>
                <a:cubicBezTo>
                  <a:pt x="11007785" y="6293943"/>
                  <a:pt x="10982006" y="6298120"/>
                  <a:pt x="10951061" y="6296182"/>
                </a:cubicBezTo>
                <a:cubicBezTo>
                  <a:pt x="10885366" y="6259348"/>
                  <a:pt x="10915289" y="6295910"/>
                  <a:pt x="10857722" y="6283099"/>
                </a:cubicBezTo>
                <a:cubicBezTo>
                  <a:pt x="10806647" y="6270732"/>
                  <a:pt x="10707076" y="6237654"/>
                  <a:pt x="10644617" y="6221981"/>
                </a:cubicBezTo>
                <a:cubicBezTo>
                  <a:pt x="10616447" y="6217166"/>
                  <a:pt x="10558604" y="6206555"/>
                  <a:pt x="10519278" y="6201735"/>
                </a:cubicBezTo>
                <a:cubicBezTo>
                  <a:pt x="10495462" y="6203254"/>
                  <a:pt x="10473831" y="6189810"/>
                  <a:pt x="10445982" y="6199677"/>
                </a:cubicBezTo>
                <a:cubicBezTo>
                  <a:pt x="10436537" y="6203715"/>
                  <a:pt x="10409282" y="6202908"/>
                  <a:pt x="10383866" y="6195830"/>
                </a:cubicBezTo>
                <a:cubicBezTo>
                  <a:pt x="10374828" y="6204037"/>
                  <a:pt x="10347865" y="6195374"/>
                  <a:pt x="10336853" y="6195219"/>
                </a:cubicBezTo>
                <a:cubicBezTo>
                  <a:pt x="10323587" y="6201929"/>
                  <a:pt x="10274742" y="6192863"/>
                  <a:pt x="10261099" y="6185468"/>
                </a:cubicBezTo>
                <a:lnTo>
                  <a:pt x="10126498" y="6173953"/>
                </a:lnTo>
                <a:lnTo>
                  <a:pt x="10082167" y="6171858"/>
                </a:lnTo>
                <a:cubicBezTo>
                  <a:pt x="10074568" y="6173927"/>
                  <a:pt x="10046861" y="6172599"/>
                  <a:pt x="10039238" y="6173522"/>
                </a:cubicBezTo>
                <a:cubicBezTo>
                  <a:pt x="9998459" y="6163421"/>
                  <a:pt x="9984395" y="6162931"/>
                  <a:pt x="9960017" y="6158007"/>
                </a:cubicBezTo>
                <a:cubicBezTo>
                  <a:pt x="9918981" y="6157865"/>
                  <a:pt x="9888742" y="6161064"/>
                  <a:pt x="9847790" y="6151239"/>
                </a:cubicBezTo>
                <a:lnTo>
                  <a:pt x="9728307" y="6131032"/>
                </a:lnTo>
                <a:cubicBezTo>
                  <a:pt x="9675057" y="6140618"/>
                  <a:pt x="9602036" y="6132224"/>
                  <a:pt x="9584505" y="6119612"/>
                </a:cubicBezTo>
                <a:cubicBezTo>
                  <a:pt x="9518953" y="6105336"/>
                  <a:pt x="9415430" y="6079210"/>
                  <a:pt x="9343050" y="6073910"/>
                </a:cubicBezTo>
                <a:lnTo>
                  <a:pt x="9231368" y="6022005"/>
                </a:lnTo>
                <a:lnTo>
                  <a:pt x="9194808" y="6011926"/>
                </a:lnTo>
                <a:lnTo>
                  <a:pt x="9189244" y="6002687"/>
                </a:lnTo>
                <a:lnTo>
                  <a:pt x="9151230" y="5991485"/>
                </a:lnTo>
                <a:lnTo>
                  <a:pt x="9150208" y="5992550"/>
                </a:lnTo>
                <a:cubicBezTo>
                  <a:pt x="9147046" y="5994681"/>
                  <a:pt x="9143082" y="5995773"/>
                  <a:pt x="9137316" y="5994719"/>
                </a:cubicBezTo>
                <a:cubicBezTo>
                  <a:pt x="9138863" y="6014203"/>
                  <a:pt x="9130953" y="6000914"/>
                  <a:pt x="9113810" y="5996085"/>
                </a:cubicBezTo>
                <a:cubicBezTo>
                  <a:pt x="9112389" y="6025268"/>
                  <a:pt x="9068115" y="5990834"/>
                  <a:pt x="9053451" y="6004399"/>
                </a:cubicBezTo>
                <a:lnTo>
                  <a:pt x="9005484" y="6001114"/>
                </a:lnTo>
                <a:lnTo>
                  <a:pt x="9005199" y="6001354"/>
                </a:lnTo>
                <a:cubicBezTo>
                  <a:pt x="9003144" y="6001574"/>
                  <a:pt x="9000325" y="6001246"/>
                  <a:pt x="8996230" y="6000143"/>
                </a:cubicBezTo>
                <a:lnTo>
                  <a:pt x="8990392" y="5998082"/>
                </a:lnTo>
                <a:lnTo>
                  <a:pt x="8974335" y="5994856"/>
                </a:lnTo>
                <a:lnTo>
                  <a:pt x="8968009" y="5995556"/>
                </a:lnTo>
                <a:lnTo>
                  <a:pt x="8963046" y="5997781"/>
                </a:lnTo>
                <a:cubicBezTo>
                  <a:pt x="8954691" y="5989830"/>
                  <a:pt x="8955518" y="5980882"/>
                  <a:pt x="8928986" y="6000969"/>
                </a:cubicBezTo>
                <a:cubicBezTo>
                  <a:pt x="8898032" y="5999949"/>
                  <a:pt x="8789301" y="5985294"/>
                  <a:pt x="8752442" y="5981737"/>
                </a:cubicBezTo>
                <a:cubicBezTo>
                  <a:pt x="8719820" y="5971017"/>
                  <a:pt x="8748195" y="5984678"/>
                  <a:pt x="8707845" y="5979636"/>
                </a:cubicBezTo>
                <a:cubicBezTo>
                  <a:pt x="8671607" y="5960101"/>
                  <a:pt x="8639143" y="5976541"/>
                  <a:pt x="8596069" y="5971064"/>
                </a:cubicBezTo>
                <a:lnTo>
                  <a:pt x="8525228" y="5985906"/>
                </a:lnTo>
                <a:lnTo>
                  <a:pt x="8510981" y="5979991"/>
                </a:lnTo>
                <a:lnTo>
                  <a:pt x="8506165" y="5976990"/>
                </a:lnTo>
                <a:cubicBezTo>
                  <a:pt x="8502647" y="5975213"/>
                  <a:pt x="8500046" y="5974402"/>
                  <a:pt x="8497966" y="5974252"/>
                </a:cubicBezTo>
                <a:lnTo>
                  <a:pt x="8497592" y="5974431"/>
                </a:lnTo>
                <a:lnTo>
                  <a:pt x="8490247" y="5971381"/>
                </a:lnTo>
                <a:lnTo>
                  <a:pt x="8367180" y="5957339"/>
                </a:lnTo>
                <a:cubicBezTo>
                  <a:pt x="8362022" y="5955314"/>
                  <a:pt x="8357731" y="5955662"/>
                  <a:pt x="8353797" y="5957145"/>
                </a:cubicBezTo>
                <a:lnTo>
                  <a:pt x="8352370" y="5957985"/>
                </a:lnTo>
                <a:lnTo>
                  <a:pt x="8320102" y="5940567"/>
                </a:lnTo>
                <a:lnTo>
                  <a:pt x="8314430" y="5940241"/>
                </a:lnTo>
                <a:lnTo>
                  <a:pt x="8295171" y="5926346"/>
                </a:lnTo>
                <a:lnTo>
                  <a:pt x="8284274" y="5920523"/>
                </a:lnTo>
                <a:lnTo>
                  <a:pt x="8283147" y="5916080"/>
                </a:lnTo>
                <a:cubicBezTo>
                  <a:pt x="8280843" y="5912835"/>
                  <a:pt x="8276149" y="5910187"/>
                  <a:pt x="8266073" y="5908905"/>
                </a:cubicBezTo>
                <a:lnTo>
                  <a:pt x="8263374" y="5909135"/>
                </a:lnTo>
                <a:lnTo>
                  <a:pt x="8252031" y="5899292"/>
                </a:lnTo>
                <a:cubicBezTo>
                  <a:pt x="8248857" y="5895442"/>
                  <a:pt x="8246645" y="5891160"/>
                  <a:pt x="8245832" y="5886300"/>
                </a:cubicBezTo>
                <a:cubicBezTo>
                  <a:pt x="8181825" y="5889207"/>
                  <a:pt x="8147128" y="5855085"/>
                  <a:pt x="8090269" y="5840139"/>
                </a:cubicBezTo>
                <a:cubicBezTo>
                  <a:pt x="8025465" y="5816997"/>
                  <a:pt x="7967068" y="5795761"/>
                  <a:pt x="7905405" y="5798166"/>
                </a:cubicBezTo>
                <a:cubicBezTo>
                  <a:pt x="7835117" y="5783254"/>
                  <a:pt x="7780963" y="5781023"/>
                  <a:pt x="7718742" y="5772451"/>
                </a:cubicBezTo>
                <a:lnTo>
                  <a:pt x="7614344" y="5775922"/>
                </a:lnTo>
                <a:lnTo>
                  <a:pt x="7527540" y="5770094"/>
                </a:lnTo>
                <a:lnTo>
                  <a:pt x="7519568" y="5767541"/>
                </a:lnTo>
                <a:cubicBezTo>
                  <a:pt x="7513990" y="5766202"/>
                  <a:pt x="7510170" y="5765852"/>
                  <a:pt x="7507409" y="5766206"/>
                </a:cubicBezTo>
                <a:lnTo>
                  <a:pt x="7507037" y="5766533"/>
                </a:lnTo>
                <a:lnTo>
                  <a:pt x="7495792" y="5764581"/>
                </a:lnTo>
                <a:cubicBezTo>
                  <a:pt x="7476983" y="5760463"/>
                  <a:pt x="7422525" y="5777879"/>
                  <a:pt x="7405388" y="5772686"/>
                </a:cubicBezTo>
                <a:cubicBezTo>
                  <a:pt x="7374786" y="5775636"/>
                  <a:pt x="7333987" y="5776741"/>
                  <a:pt x="7312177" y="5782281"/>
                </a:cubicBezTo>
                <a:lnTo>
                  <a:pt x="7310850" y="5783723"/>
                </a:lnTo>
                <a:lnTo>
                  <a:pt x="7218557" y="5758474"/>
                </a:lnTo>
                <a:lnTo>
                  <a:pt x="7201099" y="5753924"/>
                </a:lnTo>
                <a:lnTo>
                  <a:pt x="7197001" y="5748566"/>
                </a:lnTo>
                <a:cubicBezTo>
                  <a:pt x="7192109" y="5745043"/>
                  <a:pt x="7184503" y="5742904"/>
                  <a:pt x="7170805" y="5743918"/>
                </a:cubicBezTo>
                <a:lnTo>
                  <a:pt x="7096985" y="5731690"/>
                </a:lnTo>
                <a:cubicBezTo>
                  <a:pt x="7061145" y="5730712"/>
                  <a:pt x="7050186" y="5729735"/>
                  <a:pt x="7018493" y="5732064"/>
                </a:cubicBezTo>
                <a:cubicBezTo>
                  <a:pt x="6937525" y="5721126"/>
                  <a:pt x="6943642" y="5696960"/>
                  <a:pt x="6904143" y="5702558"/>
                </a:cubicBezTo>
                <a:cubicBezTo>
                  <a:pt x="6871919" y="5707766"/>
                  <a:pt x="6787986" y="5688692"/>
                  <a:pt x="6708219" y="5674603"/>
                </a:cubicBezTo>
                <a:cubicBezTo>
                  <a:pt x="6649103" y="5665148"/>
                  <a:pt x="6628103" y="5651047"/>
                  <a:pt x="6549452" y="5645827"/>
                </a:cubicBezTo>
                <a:cubicBezTo>
                  <a:pt x="6472151" y="5601737"/>
                  <a:pt x="6409693" y="5625460"/>
                  <a:pt x="6317557" y="5599027"/>
                </a:cubicBezTo>
                <a:cubicBezTo>
                  <a:pt x="6297548" y="5583505"/>
                  <a:pt x="6209289" y="5600698"/>
                  <a:pt x="6168671" y="5596940"/>
                </a:cubicBezTo>
                <a:cubicBezTo>
                  <a:pt x="6128053" y="5593182"/>
                  <a:pt x="6090537" y="5579634"/>
                  <a:pt x="6073845" y="5576478"/>
                </a:cubicBezTo>
                <a:lnTo>
                  <a:pt x="6068527" y="5578015"/>
                </a:lnTo>
                <a:lnTo>
                  <a:pt x="6048635" y="5577332"/>
                </a:lnTo>
                <a:lnTo>
                  <a:pt x="6041280" y="5585681"/>
                </a:lnTo>
                <a:lnTo>
                  <a:pt x="6010089" y="5590774"/>
                </a:lnTo>
                <a:cubicBezTo>
                  <a:pt x="5998678" y="5591361"/>
                  <a:pt x="5970125" y="5590448"/>
                  <a:pt x="5957374" y="5587130"/>
                </a:cubicBezTo>
                <a:lnTo>
                  <a:pt x="5758917" y="5571438"/>
                </a:lnTo>
                <a:lnTo>
                  <a:pt x="5626958" y="5570415"/>
                </a:lnTo>
                <a:lnTo>
                  <a:pt x="5470904" y="5584435"/>
                </a:lnTo>
                <a:cubicBezTo>
                  <a:pt x="5478132" y="5597463"/>
                  <a:pt x="5439008" y="5583397"/>
                  <a:pt x="5432758" y="5595688"/>
                </a:cubicBezTo>
                <a:cubicBezTo>
                  <a:pt x="5429367" y="5605720"/>
                  <a:pt x="5391826" y="5610404"/>
                  <a:pt x="5381665" y="5613390"/>
                </a:cubicBezTo>
                <a:lnTo>
                  <a:pt x="5261761" y="5633807"/>
                </a:lnTo>
                <a:cubicBezTo>
                  <a:pt x="5251596" y="5633991"/>
                  <a:pt x="5230549" y="5642301"/>
                  <a:pt x="5222961" y="5644931"/>
                </a:cubicBezTo>
                <a:lnTo>
                  <a:pt x="5174658" y="5647921"/>
                </a:lnTo>
                <a:lnTo>
                  <a:pt x="5156553" y="5655144"/>
                </a:lnTo>
                <a:lnTo>
                  <a:pt x="5142596" y="5658544"/>
                </a:lnTo>
                <a:lnTo>
                  <a:pt x="5139595" y="5660645"/>
                </a:lnTo>
                <a:cubicBezTo>
                  <a:pt x="5133875" y="5664685"/>
                  <a:pt x="5128077" y="5668496"/>
                  <a:pt x="5121657" y="5671498"/>
                </a:cubicBezTo>
                <a:cubicBezTo>
                  <a:pt x="5108318" y="5642879"/>
                  <a:pt x="5064854" y="5692315"/>
                  <a:pt x="5065789" y="5664927"/>
                </a:cubicBezTo>
                <a:cubicBezTo>
                  <a:pt x="5028194" y="5676443"/>
                  <a:pt x="5038945" y="5647354"/>
                  <a:pt x="5011512" y="5681308"/>
                </a:cubicBezTo>
                <a:cubicBezTo>
                  <a:pt x="4937025" y="5680925"/>
                  <a:pt x="4916355" y="5667918"/>
                  <a:pt x="4840439" y="5705325"/>
                </a:cubicBezTo>
                <a:cubicBezTo>
                  <a:pt x="4806741" y="5721967"/>
                  <a:pt x="4784108" y="5733113"/>
                  <a:pt x="4762445" y="5733093"/>
                </a:cubicBezTo>
                <a:cubicBezTo>
                  <a:pt x="4741324" y="5737594"/>
                  <a:pt x="4729483" y="5740416"/>
                  <a:pt x="4723183" y="5742108"/>
                </a:cubicBezTo>
                <a:lnTo>
                  <a:pt x="4721175" y="5742856"/>
                </a:lnTo>
                <a:lnTo>
                  <a:pt x="4715526" y="5741581"/>
                </a:lnTo>
                <a:cubicBezTo>
                  <a:pt x="4680149" y="5748537"/>
                  <a:pt x="4524746" y="5749345"/>
                  <a:pt x="4515811" y="5751483"/>
                </a:cubicBezTo>
                <a:cubicBezTo>
                  <a:pt x="4457821" y="5764595"/>
                  <a:pt x="4462660" y="5765336"/>
                  <a:pt x="4428540" y="5762134"/>
                </a:cubicBezTo>
                <a:cubicBezTo>
                  <a:pt x="4423305" y="5758763"/>
                  <a:pt x="4368975" y="5765057"/>
                  <a:pt x="4362874" y="5763480"/>
                </a:cubicBezTo>
                <a:lnTo>
                  <a:pt x="4316963" y="5756865"/>
                </a:lnTo>
                <a:lnTo>
                  <a:pt x="4315109" y="5758206"/>
                </a:lnTo>
                <a:cubicBezTo>
                  <a:pt x="4306124" y="5761577"/>
                  <a:pt x="4299996" y="5761576"/>
                  <a:pt x="4295141" y="5760085"/>
                </a:cubicBezTo>
                <a:lnTo>
                  <a:pt x="4290061" y="5757168"/>
                </a:lnTo>
                <a:lnTo>
                  <a:pt x="4276140" y="5757414"/>
                </a:lnTo>
                <a:lnTo>
                  <a:pt x="4248115" y="5755090"/>
                </a:lnTo>
                <a:lnTo>
                  <a:pt x="4202048" y="5757885"/>
                </a:lnTo>
                <a:cubicBezTo>
                  <a:pt x="4201946" y="5758305"/>
                  <a:pt x="4201844" y="5758724"/>
                  <a:pt x="4201744" y="5759144"/>
                </a:cubicBezTo>
                <a:cubicBezTo>
                  <a:pt x="4200117" y="5761981"/>
                  <a:pt x="4197141" y="5764100"/>
                  <a:pt x="4191246" y="5764778"/>
                </a:cubicBezTo>
                <a:cubicBezTo>
                  <a:pt x="4204214" y="5782067"/>
                  <a:pt x="4161275" y="5780172"/>
                  <a:pt x="4142743" y="5780643"/>
                </a:cubicBezTo>
                <a:cubicBezTo>
                  <a:pt x="4124718" y="5787709"/>
                  <a:pt x="4099100" y="5801289"/>
                  <a:pt x="4083095" y="5807176"/>
                </a:cubicBezTo>
                <a:lnTo>
                  <a:pt x="4074544" y="5808011"/>
                </a:lnTo>
                <a:cubicBezTo>
                  <a:pt x="4074505" y="5808112"/>
                  <a:pt x="4074464" y="5808211"/>
                  <a:pt x="4074425" y="5808310"/>
                </a:cubicBezTo>
                <a:cubicBezTo>
                  <a:pt x="4072679" y="5809094"/>
                  <a:pt x="4069907" y="5809595"/>
                  <a:pt x="4065508" y="5809754"/>
                </a:cubicBezTo>
                <a:lnTo>
                  <a:pt x="4058952" y="5809536"/>
                </a:lnTo>
                <a:lnTo>
                  <a:pt x="4042362" y="5811157"/>
                </a:lnTo>
                <a:lnTo>
                  <a:pt x="4036994" y="5813591"/>
                </a:lnTo>
                <a:lnTo>
                  <a:pt x="4035361" y="5817258"/>
                </a:lnTo>
                <a:lnTo>
                  <a:pt x="4033776" y="5817023"/>
                </a:lnTo>
                <a:cubicBezTo>
                  <a:pt x="4021425" y="5812159"/>
                  <a:pt x="4016875" y="5803783"/>
                  <a:pt x="4004536" y="5829591"/>
                </a:cubicBezTo>
                <a:cubicBezTo>
                  <a:pt x="3976668" y="5822526"/>
                  <a:pt x="3972978" y="5837855"/>
                  <a:pt x="3936844" y="5847048"/>
                </a:cubicBezTo>
                <a:cubicBezTo>
                  <a:pt x="3920507" y="5839324"/>
                  <a:pt x="3908536" y="5844013"/>
                  <a:pt x="3897273" y="5852703"/>
                </a:cubicBezTo>
                <a:cubicBezTo>
                  <a:pt x="3861093" y="5852207"/>
                  <a:pt x="3829629" y="5866077"/>
                  <a:pt x="3789758" y="5872941"/>
                </a:cubicBezTo>
                <a:cubicBezTo>
                  <a:pt x="3741008" y="5887647"/>
                  <a:pt x="3725130" y="5889624"/>
                  <a:pt x="3682511" y="5896864"/>
                </a:cubicBezTo>
                <a:lnTo>
                  <a:pt x="3610033" y="5929135"/>
                </a:lnTo>
                <a:lnTo>
                  <a:pt x="3603853" y="5927773"/>
                </a:lnTo>
                <a:cubicBezTo>
                  <a:pt x="3599581" y="5927154"/>
                  <a:pt x="3596727" y="5927154"/>
                  <a:pt x="3594734" y="5927609"/>
                </a:cubicBezTo>
                <a:lnTo>
                  <a:pt x="3594499" y="5927878"/>
                </a:lnTo>
                <a:lnTo>
                  <a:pt x="3585976" y="5927188"/>
                </a:lnTo>
                <a:cubicBezTo>
                  <a:pt x="3571624" y="5925397"/>
                  <a:pt x="3549390" y="5939596"/>
                  <a:pt x="3536133" y="5936887"/>
                </a:cubicBezTo>
                <a:cubicBezTo>
                  <a:pt x="3513941" y="5941183"/>
                  <a:pt x="3488623" y="5934918"/>
                  <a:pt x="3473221" y="5940548"/>
                </a:cubicBezTo>
                <a:lnTo>
                  <a:pt x="3400726" y="5952596"/>
                </a:lnTo>
                <a:lnTo>
                  <a:pt x="3375936" y="5941189"/>
                </a:lnTo>
                <a:lnTo>
                  <a:pt x="3348220" y="5944802"/>
                </a:lnTo>
                <a:cubicBezTo>
                  <a:pt x="3337207" y="5945475"/>
                  <a:pt x="3327055" y="5946237"/>
                  <a:pt x="3319640" y="5949737"/>
                </a:cubicBezTo>
                <a:lnTo>
                  <a:pt x="3248530" y="5968289"/>
                </a:lnTo>
                <a:lnTo>
                  <a:pt x="3210309" y="5954736"/>
                </a:lnTo>
                <a:cubicBezTo>
                  <a:pt x="3206089" y="5952812"/>
                  <a:pt x="3200153" y="5952268"/>
                  <a:pt x="3190376" y="5954857"/>
                </a:cubicBezTo>
                <a:lnTo>
                  <a:pt x="3188146" y="5956038"/>
                </a:lnTo>
                <a:cubicBezTo>
                  <a:pt x="3182626" y="5954058"/>
                  <a:pt x="3141857" y="5956624"/>
                  <a:pt x="3108597" y="5957358"/>
                </a:cubicBezTo>
                <a:cubicBezTo>
                  <a:pt x="3055969" y="5959784"/>
                  <a:pt x="3048941" y="5952417"/>
                  <a:pt x="2988585" y="5960444"/>
                </a:cubicBezTo>
                <a:cubicBezTo>
                  <a:pt x="2928854" y="5964632"/>
                  <a:pt x="2917952" y="5959591"/>
                  <a:pt x="2876541" y="5967961"/>
                </a:cubicBezTo>
                <a:lnTo>
                  <a:pt x="2626865" y="5968713"/>
                </a:lnTo>
                <a:cubicBezTo>
                  <a:pt x="2562349" y="5946800"/>
                  <a:pt x="2563423" y="5977398"/>
                  <a:pt x="2491423" y="5970428"/>
                </a:cubicBezTo>
                <a:cubicBezTo>
                  <a:pt x="2433092" y="6035904"/>
                  <a:pt x="2455710" y="5995425"/>
                  <a:pt x="2415618" y="6003657"/>
                </a:cubicBezTo>
                <a:lnTo>
                  <a:pt x="2290099" y="6001093"/>
                </a:lnTo>
                <a:cubicBezTo>
                  <a:pt x="2257058" y="5987464"/>
                  <a:pt x="2202459" y="6022632"/>
                  <a:pt x="2161715" y="6004244"/>
                </a:cubicBezTo>
                <a:cubicBezTo>
                  <a:pt x="2122715" y="6007244"/>
                  <a:pt x="2080451" y="6015292"/>
                  <a:pt x="2056090" y="6019086"/>
                </a:cubicBezTo>
                <a:cubicBezTo>
                  <a:pt x="2019829" y="6026050"/>
                  <a:pt x="1978840" y="6038739"/>
                  <a:pt x="1944154" y="6046026"/>
                </a:cubicBezTo>
                <a:cubicBezTo>
                  <a:pt x="1925868" y="6034021"/>
                  <a:pt x="1896028" y="6059125"/>
                  <a:pt x="1847969" y="6062810"/>
                </a:cubicBezTo>
                <a:cubicBezTo>
                  <a:pt x="1827978" y="6048913"/>
                  <a:pt x="1815571" y="6065486"/>
                  <a:pt x="1777084" y="6047209"/>
                </a:cubicBezTo>
                <a:cubicBezTo>
                  <a:pt x="1775440" y="6049158"/>
                  <a:pt x="1773398" y="6050977"/>
                  <a:pt x="1771026" y="6052610"/>
                </a:cubicBezTo>
                <a:cubicBezTo>
                  <a:pt x="1757252" y="6062088"/>
                  <a:pt x="1735529" y="6063344"/>
                  <a:pt x="1722510" y="6055412"/>
                </a:cubicBezTo>
                <a:cubicBezTo>
                  <a:pt x="1691780" y="6043382"/>
                  <a:pt x="1662322" y="6038247"/>
                  <a:pt x="1633942" y="6035716"/>
                </a:cubicBezTo>
                <a:lnTo>
                  <a:pt x="1586146" y="6045126"/>
                </a:lnTo>
                <a:cubicBezTo>
                  <a:pt x="1567949" y="6050358"/>
                  <a:pt x="1545901" y="6061305"/>
                  <a:pt x="1524749" y="6067115"/>
                </a:cubicBezTo>
                <a:cubicBezTo>
                  <a:pt x="1502587" y="6070337"/>
                  <a:pt x="1478014" y="6065935"/>
                  <a:pt x="1459243" y="6079986"/>
                </a:cubicBezTo>
                <a:cubicBezTo>
                  <a:pt x="1421475" y="6095139"/>
                  <a:pt x="1374525" y="6079162"/>
                  <a:pt x="1349458" y="6115647"/>
                </a:cubicBezTo>
                <a:cubicBezTo>
                  <a:pt x="1273277" y="6137331"/>
                  <a:pt x="1121513" y="6171202"/>
                  <a:pt x="1009213" y="6196169"/>
                </a:cubicBezTo>
                <a:cubicBezTo>
                  <a:pt x="939017" y="6208471"/>
                  <a:pt x="866896" y="6205091"/>
                  <a:pt x="808573" y="6211966"/>
                </a:cubicBezTo>
                <a:cubicBezTo>
                  <a:pt x="802824" y="6209126"/>
                  <a:pt x="726017" y="6232905"/>
                  <a:pt x="719550" y="6231933"/>
                </a:cubicBezTo>
                <a:lnTo>
                  <a:pt x="698796" y="6232599"/>
                </a:lnTo>
                <a:cubicBezTo>
                  <a:pt x="689834" y="6236836"/>
                  <a:pt x="683493" y="6237437"/>
                  <a:pt x="678328" y="6236429"/>
                </a:cubicBezTo>
                <a:lnTo>
                  <a:pt x="672785" y="6234027"/>
                </a:lnTo>
                <a:lnTo>
                  <a:pt x="658407" y="6235638"/>
                </a:lnTo>
                <a:lnTo>
                  <a:pt x="629186" y="6236074"/>
                </a:lnTo>
                <a:lnTo>
                  <a:pt x="624559" y="6238724"/>
                </a:lnTo>
                <a:lnTo>
                  <a:pt x="581799" y="6243380"/>
                </a:lnTo>
                <a:cubicBezTo>
                  <a:pt x="581737" y="6243807"/>
                  <a:pt x="581672" y="6244236"/>
                  <a:pt x="581609" y="6244664"/>
                </a:cubicBezTo>
                <a:cubicBezTo>
                  <a:pt x="580205" y="6247646"/>
                  <a:pt x="577332" y="6250048"/>
                  <a:pt x="571300" y="6251300"/>
                </a:cubicBezTo>
                <a:cubicBezTo>
                  <a:pt x="551624" y="6261209"/>
                  <a:pt x="484500" y="6294596"/>
                  <a:pt x="463550" y="6304115"/>
                </a:cubicBezTo>
                <a:cubicBezTo>
                  <a:pt x="453137" y="6305662"/>
                  <a:pt x="449732" y="6307620"/>
                  <a:pt x="445607" y="6308407"/>
                </a:cubicBezTo>
                <a:lnTo>
                  <a:pt x="438800" y="6308835"/>
                </a:lnTo>
                <a:cubicBezTo>
                  <a:pt x="417223" y="6317125"/>
                  <a:pt x="343313" y="6348349"/>
                  <a:pt x="316139" y="6358155"/>
                </a:cubicBezTo>
                <a:cubicBezTo>
                  <a:pt x="298482" y="6352074"/>
                  <a:pt x="286557" y="6357914"/>
                  <a:pt x="275749" y="6367668"/>
                </a:cubicBezTo>
                <a:cubicBezTo>
                  <a:pt x="238275" y="6370726"/>
                  <a:pt x="207077" y="6387621"/>
                  <a:pt x="166497" y="6398366"/>
                </a:cubicBezTo>
                <a:lnTo>
                  <a:pt x="1" y="6464830"/>
                </a:lnTo>
                <a:lnTo>
                  <a:pt x="1" y="2274073"/>
                </a:lnTo>
                <a:lnTo>
                  <a:pt x="0" y="2274073"/>
                </a:lnTo>
                <a:close/>
              </a:path>
            </a:pathLst>
          </a:custGeom>
        </p:spPr>
      </p:pic>
    </p:spTree>
    <p:extLst>
      <p:ext uri="{BB962C8B-B14F-4D97-AF65-F5344CB8AC3E}">
        <p14:creationId xmlns:p14="http://schemas.microsoft.com/office/powerpoint/2010/main" val="276233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2C79-784B-6E25-2E93-ED64002E6C69}"/>
              </a:ext>
            </a:extLst>
          </p:cNvPr>
          <p:cNvSpPr>
            <a:spLocks noGrp="1"/>
          </p:cNvSpPr>
          <p:nvPr>
            <p:ph type="title"/>
          </p:nvPr>
        </p:nvSpPr>
        <p:spPr/>
        <p:txBody>
          <a:bodyPr/>
          <a:lstStyle/>
          <a:p>
            <a:pPr algn="ctr"/>
            <a:r>
              <a:rPr lang="en-US" b="1" u="sng" dirty="0">
                <a:latin typeface="Bahnschrift" panose="020B0502040204020203" pitchFamily="34" charset="0"/>
              </a:rPr>
              <a:t>Recap</a:t>
            </a:r>
          </a:p>
        </p:txBody>
      </p:sp>
      <p:sp>
        <p:nvSpPr>
          <p:cNvPr id="3" name="Content Placeholder 2">
            <a:extLst>
              <a:ext uri="{FF2B5EF4-FFF2-40B4-BE49-F238E27FC236}">
                <a16:creationId xmlns:a16="http://schemas.microsoft.com/office/drawing/2014/main" id="{0F6A8652-4BFB-5E77-BC09-FA0F0449D4CB}"/>
              </a:ext>
            </a:extLst>
          </p:cNvPr>
          <p:cNvSpPr>
            <a:spLocks noGrp="1"/>
          </p:cNvSpPr>
          <p:nvPr>
            <p:ph idx="1"/>
          </p:nvPr>
        </p:nvSpPr>
        <p:spPr>
          <a:xfrm>
            <a:off x="838200" y="1640336"/>
            <a:ext cx="10515600" cy="5046649"/>
          </a:xfrm>
        </p:spPr>
        <p:txBody>
          <a:bodyPr>
            <a:normAutofit/>
          </a:bodyPr>
          <a:lstStyle/>
          <a:p>
            <a:pPr algn="ctr"/>
            <a:r>
              <a:rPr lang="en-US" sz="3200" dirty="0">
                <a:latin typeface="Bahnschrift" panose="020B0502040204020203" pitchFamily="34" charset="0"/>
              </a:rPr>
              <a:t>Paul’s main concern for the Galatians was the defense of the gospel. He has done this primarily by reminding them of the divine origin of the gospel (it doesn’t come from man) and his own apostleship (called by God, not by men). They were being led astray by the Judaizing teacher’s claim they needed to adhere to the law in order to be justified by the law… but that is not what justifies the Christian.</a:t>
            </a:r>
          </a:p>
        </p:txBody>
      </p:sp>
    </p:spTree>
    <p:extLst>
      <p:ext uri="{BB962C8B-B14F-4D97-AF65-F5344CB8AC3E}">
        <p14:creationId xmlns:p14="http://schemas.microsoft.com/office/powerpoint/2010/main" val="135115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EDCD-F9DE-E120-9576-8FEAFE4D4F60}"/>
              </a:ext>
            </a:extLst>
          </p:cNvPr>
          <p:cNvSpPr>
            <a:spLocks noGrp="1"/>
          </p:cNvSpPr>
          <p:nvPr>
            <p:ph type="title"/>
          </p:nvPr>
        </p:nvSpPr>
        <p:spPr/>
        <p:txBody>
          <a:bodyPr/>
          <a:lstStyle/>
          <a:p>
            <a:r>
              <a:rPr lang="en-US" b="1" u="sng" dirty="0">
                <a:latin typeface="Bahnschrift" panose="020B0502040204020203" pitchFamily="34" charset="0"/>
              </a:rPr>
              <a:t>The Illusion</a:t>
            </a:r>
            <a:r>
              <a:rPr lang="en-US" b="1" dirty="0">
                <a:latin typeface="Bahnschrift" panose="020B0502040204020203" pitchFamily="34" charset="0"/>
              </a:rPr>
              <a:t> (Galatians 5.1-5)</a:t>
            </a:r>
          </a:p>
        </p:txBody>
      </p:sp>
      <p:sp>
        <p:nvSpPr>
          <p:cNvPr id="3" name="Content Placeholder 2">
            <a:extLst>
              <a:ext uri="{FF2B5EF4-FFF2-40B4-BE49-F238E27FC236}">
                <a16:creationId xmlns:a16="http://schemas.microsoft.com/office/drawing/2014/main" id="{E121259A-633E-560D-08C0-5A1C80D4116E}"/>
              </a:ext>
            </a:extLst>
          </p:cNvPr>
          <p:cNvSpPr>
            <a:spLocks noGrp="1"/>
          </p:cNvSpPr>
          <p:nvPr>
            <p:ph idx="1"/>
          </p:nvPr>
        </p:nvSpPr>
        <p:spPr>
          <a:xfrm>
            <a:off x="838200" y="1825625"/>
            <a:ext cx="10515600" cy="4896262"/>
          </a:xfrm>
        </p:spPr>
        <p:txBody>
          <a:bodyPr>
            <a:normAutofit lnSpcReduction="10000"/>
          </a:bodyPr>
          <a:lstStyle/>
          <a:p>
            <a:pPr marL="0" indent="0">
              <a:buNone/>
            </a:pPr>
            <a:r>
              <a:rPr lang="en-US" dirty="0"/>
              <a:t>• </a:t>
            </a:r>
            <a:r>
              <a:rPr lang="en-US" sz="3200" dirty="0"/>
              <a:t>Paul uses bewitching – a term for magic, that perfectly encapsulates what was happening. To sacrifice the gospel what was true for the law, a shadow of the fullness of truth, would be falling for an illusion. It would be a trick.</a:t>
            </a:r>
          </a:p>
          <a:p>
            <a:pPr marL="0" indent="0">
              <a:buNone/>
            </a:pPr>
            <a:r>
              <a:rPr lang="en-US" sz="3200" dirty="0"/>
              <a:t>• Paul’s rhetorical questions remind us of what we put our hope in. The work that began by the Spirit can’t be finished by the law or the flesh. </a:t>
            </a:r>
          </a:p>
          <a:p>
            <a:pPr marL="0" indent="0">
              <a:buNone/>
            </a:pPr>
            <a:r>
              <a:rPr lang="en-US" sz="3200" dirty="0"/>
              <a:t>• The idolatry was evident in Judaizers. Trusting in the law for justification would be trusting their righteousness. This ideology must be banished from our minds – it is faith in Christ that gives us any hope.</a:t>
            </a:r>
          </a:p>
          <a:p>
            <a:endParaRPr lang="en-US" dirty="0"/>
          </a:p>
        </p:txBody>
      </p:sp>
      <p:pic>
        <p:nvPicPr>
          <p:cNvPr id="5" name="Picture 4" descr="A picture containing text, clipart, sign&#10;&#10;Description automatically generated">
            <a:extLst>
              <a:ext uri="{FF2B5EF4-FFF2-40B4-BE49-F238E27FC236}">
                <a16:creationId xmlns:a16="http://schemas.microsoft.com/office/drawing/2014/main" id="{BF3571AB-E72C-01E6-3A20-97327B3024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3911" y="66493"/>
            <a:ext cx="3127345" cy="1759132"/>
          </a:xfrm>
          <a:prstGeom prst="rect">
            <a:avLst/>
          </a:prstGeom>
        </p:spPr>
      </p:pic>
    </p:spTree>
    <p:extLst>
      <p:ext uri="{BB962C8B-B14F-4D97-AF65-F5344CB8AC3E}">
        <p14:creationId xmlns:p14="http://schemas.microsoft.com/office/powerpoint/2010/main" val="248821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Faith is Critical</a:t>
            </a:r>
            <a:r>
              <a:rPr lang="en-US" b="1" dirty="0">
                <a:latin typeface="Bahnschrift" panose="020B0502040204020203" pitchFamily="34" charset="0"/>
              </a:rPr>
              <a:t> (Galatians 3.6-14)</a:t>
            </a:r>
            <a:endParaRPr lang="en-US" b="1" u="sng" dirty="0">
              <a:latin typeface="Bahnschrift" panose="020B0502040204020203" pitchFamily="34" charset="0"/>
            </a:endParaRP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a:bodyPr>
          <a:lstStyle/>
          <a:p>
            <a:r>
              <a:rPr lang="en-US" sz="3200" dirty="0"/>
              <a:t>Paul argues from the Old Testament about where our righteousness come from. He begins with Abraham. The true family of Abraham, including Gentiles, are the faithful. “Those who are of faith are blessed along with Abraham, the man of faith.”</a:t>
            </a:r>
          </a:p>
          <a:p>
            <a:r>
              <a:rPr lang="en-US" sz="3200" dirty="0"/>
              <a:t>In contrast to the blessing, those who depend on the law are in a horrible position – they are under a curse. There is only one hope – trusting in Jesus who became a curse for us so that we might receive the promised Spirit through faith.</a:t>
            </a:r>
          </a:p>
          <a:p>
            <a:endParaRPr lang="en-US" dirty="0"/>
          </a:p>
        </p:txBody>
      </p:sp>
    </p:spTree>
    <p:extLst>
      <p:ext uri="{BB962C8B-B14F-4D97-AF65-F5344CB8AC3E}">
        <p14:creationId xmlns:p14="http://schemas.microsoft.com/office/powerpoint/2010/main" val="542946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The Law and the Promise </a:t>
            </a:r>
            <a:br>
              <a:rPr lang="en-US" b="1" dirty="0">
                <a:latin typeface="Bahnschrift" panose="020B0502040204020203" pitchFamily="34" charset="0"/>
              </a:rPr>
            </a:br>
            <a:r>
              <a:rPr lang="en-US" b="1" dirty="0">
                <a:latin typeface="Bahnschrift" panose="020B0502040204020203" pitchFamily="34" charset="0"/>
              </a:rPr>
              <a:t>(Galatians 3.15-22)</a:t>
            </a:r>
            <a:endParaRPr lang="en-US" b="1" u="sng" dirty="0">
              <a:latin typeface="Bahnschrift" panose="020B0502040204020203" pitchFamily="34" charset="0"/>
            </a:endParaRP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a:bodyPr>
          <a:lstStyle/>
          <a:p>
            <a:r>
              <a:rPr lang="en-US" sz="3600" dirty="0"/>
              <a:t>If faith is what matters, the law becomes confusing. Why did God give it? It was because of our sin – showing both God’s holiness and our brokenness.</a:t>
            </a:r>
          </a:p>
          <a:p>
            <a:r>
              <a:rPr lang="en-US" sz="3600" dirty="0"/>
              <a:t>The Judaizers failed to see the purpose of the law – it was our prison because it shows we are imperfect in desperate need of trusting God to make us right. We can be freed from this prison by our belief.</a:t>
            </a:r>
          </a:p>
          <a:p>
            <a:endParaRPr lang="en-US" dirty="0"/>
          </a:p>
        </p:txBody>
      </p:sp>
    </p:spTree>
    <p:extLst>
      <p:ext uri="{BB962C8B-B14F-4D97-AF65-F5344CB8AC3E}">
        <p14:creationId xmlns:p14="http://schemas.microsoft.com/office/powerpoint/2010/main" val="199721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Following the Argument</a:t>
            </a: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a:bodyPr>
          <a:lstStyle/>
          <a:p>
            <a:r>
              <a:rPr lang="en-US" dirty="0"/>
              <a:t>1-5: Nothing could be more foolish than depending on our flesh or the law to do what the Spirit has already done. It is impossible to be justified or sanctified outside of the mercy of God.</a:t>
            </a:r>
          </a:p>
          <a:p>
            <a:r>
              <a:rPr lang="en-US" dirty="0"/>
              <a:t>6-14: By faith, we are Abraham’s children. We are blessed with Him when we trust in Christ. However, if we trust the law, we are cursed because can’t hold to it perfectly. Christ did, and we have hope if we trust in Him.</a:t>
            </a:r>
          </a:p>
          <a:p>
            <a:r>
              <a:rPr lang="en-US" dirty="0"/>
              <a:t>15-22: The law was a prison to hold back our sin while revealing the glory of God. But the promise, since the beginning, was that through Christ we can be free, both Jew and Gentile.</a:t>
            </a:r>
          </a:p>
        </p:txBody>
      </p:sp>
    </p:spTree>
    <p:extLst>
      <p:ext uri="{BB962C8B-B14F-4D97-AF65-F5344CB8AC3E}">
        <p14:creationId xmlns:p14="http://schemas.microsoft.com/office/powerpoint/2010/main" val="335179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F2EDD-0380-EE0B-D14F-CE092597E4C7}"/>
              </a:ext>
            </a:extLst>
          </p:cNvPr>
          <p:cNvSpPr>
            <a:spLocks noGrp="1"/>
          </p:cNvSpPr>
          <p:nvPr>
            <p:ph type="title"/>
          </p:nvPr>
        </p:nvSpPr>
        <p:spPr/>
        <p:txBody>
          <a:bodyPr/>
          <a:lstStyle/>
          <a:p>
            <a:pPr algn="ctr"/>
            <a:r>
              <a:rPr lang="en-US" b="1" u="sng" dirty="0">
                <a:latin typeface="Bahnschrift" panose="020B0502040204020203" pitchFamily="34" charset="0"/>
              </a:rPr>
              <a:t>Application</a:t>
            </a:r>
          </a:p>
        </p:txBody>
      </p:sp>
      <p:sp>
        <p:nvSpPr>
          <p:cNvPr id="3" name="Content Placeholder 2">
            <a:extLst>
              <a:ext uri="{FF2B5EF4-FFF2-40B4-BE49-F238E27FC236}">
                <a16:creationId xmlns:a16="http://schemas.microsoft.com/office/drawing/2014/main" id="{7CA9D24D-41A9-7A5C-D2C4-9AF304A51D20}"/>
              </a:ext>
            </a:extLst>
          </p:cNvPr>
          <p:cNvSpPr>
            <a:spLocks noGrp="1"/>
          </p:cNvSpPr>
          <p:nvPr>
            <p:ph idx="1"/>
          </p:nvPr>
        </p:nvSpPr>
        <p:spPr/>
        <p:txBody>
          <a:bodyPr>
            <a:normAutofit/>
          </a:bodyPr>
          <a:lstStyle/>
          <a:p>
            <a:pPr marL="571500" indent="-571500">
              <a:buFont typeface="+mj-lt"/>
              <a:buAutoNum type="romanUcPeriod"/>
            </a:pPr>
            <a:r>
              <a:rPr lang="en-US" sz="3200" dirty="0">
                <a:latin typeface="Bahnschrift" panose="020B0502040204020203" pitchFamily="34" charset="0"/>
              </a:rPr>
              <a:t>Do we believe our goodness is what finishes the work of Christ? Or do we trust Him to save us and we walk as He has called us?</a:t>
            </a:r>
          </a:p>
          <a:p>
            <a:pPr marL="571500" indent="-571500">
              <a:buFont typeface="+mj-lt"/>
              <a:buAutoNum type="romanUcPeriod"/>
            </a:pPr>
            <a:endParaRPr lang="en-US" sz="3200" dirty="0">
              <a:latin typeface="Bahnschrift" panose="020B0502040204020203" pitchFamily="34" charset="0"/>
            </a:endParaRPr>
          </a:p>
          <a:p>
            <a:pPr marL="571500" indent="-571500">
              <a:buFont typeface="+mj-lt"/>
              <a:buAutoNum type="romanUcPeriod"/>
            </a:pPr>
            <a:r>
              <a:rPr lang="en-US" sz="3200" dirty="0">
                <a:latin typeface="Bahnschrift" panose="020B0502040204020203" pitchFamily="34" charset="0"/>
              </a:rPr>
              <a:t>Seeing that the world is subject to sin, and is caught in this broken cycle of evil, how should we be living differently than it? And since we are free, shouldn’t we be helping people to be free of sin through Christ?</a:t>
            </a:r>
          </a:p>
          <a:p>
            <a:endParaRPr lang="en-US" dirty="0"/>
          </a:p>
        </p:txBody>
      </p:sp>
    </p:spTree>
    <p:extLst>
      <p:ext uri="{BB962C8B-B14F-4D97-AF65-F5344CB8AC3E}">
        <p14:creationId xmlns:p14="http://schemas.microsoft.com/office/powerpoint/2010/main" val="1671178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613</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Bahnschrift</vt:lpstr>
      <vt:lpstr>Calibri</vt:lpstr>
      <vt:lpstr>Calibri Light</vt:lpstr>
      <vt:lpstr>Office Theme</vt:lpstr>
      <vt:lpstr>PowerPoint Presentation</vt:lpstr>
      <vt:lpstr>Recap</vt:lpstr>
      <vt:lpstr>The Illusion (Galatians 5.1-5)</vt:lpstr>
      <vt:lpstr>Faith is Critical (Galatians 3.6-14)</vt:lpstr>
      <vt:lpstr>The Law and the Promise  (Galatians 3.15-22)</vt:lpstr>
      <vt:lpstr>Following the Argument</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2</cp:revision>
  <dcterms:created xsi:type="dcterms:W3CDTF">2022-09-03T23:19:28Z</dcterms:created>
  <dcterms:modified xsi:type="dcterms:W3CDTF">2022-09-25T12:23:59Z</dcterms:modified>
</cp:coreProperties>
</file>