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65" r:id="rId5"/>
    <p:sldId id="270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0C5F5A-6D15-487B-9C32-57473C89310B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C56D5D-3DF6-47C6-8A9F-6AD5B787F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C5F5A-6D15-487B-9C32-57473C89310B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56D5D-3DF6-47C6-8A9F-6AD5B787F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C5F5A-6D15-487B-9C32-57473C89310B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56D5D-3DF6-47C6-8A9F-6AD5B787F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C5F5A-6D15-487B-9C32-57473C89310B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56D5D-3DF6-47C6-8A9F-6AD5B787FF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C5F5A-6D15-487B-9C32-57473C89310B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56D5D-3DF6-47C6-8A9F-6AD5B787FF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C5F5A-6D15-487B-9C32-57473C89310B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56D5D-3DF6-47C6-8A9F-6AD5B787FF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C5F5A-6D15-487B-9C32-57473C89310B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56D5D-3DF6-47C6-8A9F-6AD5B787F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C5F5A-6D15-487B-9C32-57473C89310B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56D5D-3DF6-47C6-8A9F-6AD5B787FF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0C5F5A-6D15-487B-9C32-57473C89310B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56D5D-3DF6-47C6-8A9F-6AD5B787F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B0C5F5A-6D15-487B-9C32-57473C89310B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56D5D-3DF6-47C6-8A9F-6AD5B787F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0C5F5A-6D15-487B-9C32-57473C89310B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C56D5D-3DF6-47C6-8A9F-6AD5B787FF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0C5F5A-6D15-487B-9C32-57473C89310B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C56D5D-3DF6-47C6-8A9F-6AD5B787F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Being </a:t>
            </a:r>
            <a:r>
              <a:rPr lang="en-US" sz="4400" dirty="0" smtClean="0"/>
              <a:t>a </a:t>
            </a:r>
            <a:r>
              <a:rPr lang="en-US" sz="4400" dirty="0" smtClean="0"/>
              <a:t>Christian Is Easy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Come to Me, all you who labor and are heavy laden, and I will give you rest. Take My yoke upon you and learn from Me, for I am gentle and lowly in heart, and you will find rest for your souls. For My yoke is easy and My burden is light.</a:t>
            </a:r>
          </a:p>
          <a:p>
            <a:endParaRPr lang="en-US" dirty="0" smtClean="0"/>
          </a:p>
          <a:p>
            <a:r>
              <a:rPr lang="en-US" dirty="0" smtClean="0"/>
              <a:t>Following Jesus is for the heavy laden</a:t>
            </a:r>
          </a:p>
          <a:p>
            <a:pPr lvl="1"/>
            <a:r>
              <a:rPr lang="en-US" dirty="0" smtClean="0"/>
              <a:t>Tired, needing rest</a:t>
            </a:r>
          </a:p>
          <a:p>
            <a:pPr lvl="1"/>
            <a:r>
              <a:rPr lang="en-US" dirty="0" smtClean="0"/>
              <a:t>His burden is light</a:t>
            </a:r>
          </a:p>
          <a:p>
            <a:endParaRPr lang="en-US" dirty="0" smtClean="0"/>
          </a:p>
          <a:p>
            <a:r>
              <a:rPr lang="en-US" dirty="0" smtClean="0"/>
              <a:t>Conclusion: Yes, being a Christian is easy!</a:t>
            </a:r>
          </a:p>
          <a:p>
            <a:pPr lvl="1"/>
            <a:r>
              <a:rPr lang="en-US" dirty="0" smtClean="0"/>
              <a:t>Jesus said it in a simple and direct way!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Introduction: Matthew 11:28-30</a:t>
            </a:r>
            <a:endParaRPr lang="en-US" dirty="0"/>
          </a:p>
        </p:txBody>
      </p:sp>
      <p:sp>
        <p:nvSpPr>
          <p:cNvPr id="13314" name="AutoShape 2" descr="Image result for why zebras don't get ulc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AutoShape 4" descr="Image result for why zebras don't get ulc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other words from Jesus</a:t>
            </a:r>
          </a:p>
          <a:p>
            <a:pPr lvl="1"/>
            <a:r>
              <a:rPr lang="en-US" dirty="0" smtClean="0"/>
              <a:t>Luke 14:25-33</a:t>
            </a:r>
          </a:p>
          <a:p>
            <a:pPr lvl="1"/>
            <a:r>
              <a:rPr lang="en-US" dirty="0" smtClean="0"/>
              <a:t>We have to give up everything to follow Jesus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Some words from Paul</a:t>
            </a:r>
          </a:p>
          <a:p>
            <a:pPr lvl="1"/>
            <a:r>
              <a:rPr lang="en-US" dirty="0" smtClean="0"/>
              <a:t>2 Corinthians 11:24-28</a:t>
            </a:r>
          </a:p>
          <a:p>
            <a:pPr lvl="1"/>
            <a:r>
              <a:rPr lang="en-US" dirty="0" smtClean="0"/>
              <a:t>These things Paul experienced </a:t>
            </a:r>
            <a:r>
              <a:rPr lang="en-US" dirty="0" smtClean="0"/>
              <a:t>were not</a:t>
            </a:r>
            <a:r>
              <a:rPr lang="en-US" dirty="0" smtClean="0"/>
              <a:t> “</a:t>
            </a:r>
            <a:r>
              <a:rPr lang="en-US" dirty="0" smtClean="0"/>
              <a:t>easy”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can these be true and following Jesus still be easy?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answer that simple?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r>
              <a:rPr lang="en-US" dirty="0" smtClean="0"/>
              <a:t>Matthew 13:18-23</a:t>
            </a:r>
          </a:p>
          <a:p>
            <a:pPr lvl="1"/>
            <a:r>
              <a:rPr lang="en-US" dirty="0" smtClean="0"/>
              <a:t>Parable of the </a:t>
            </a:r>
            <a:r>
              <a:rPr lang="en-US" dirty="0" err="1" smtClean="0"/>
              <a:t>Sower</a:t>
            </a:r>
            <a:r>
              <a:rPr lang="en-US" dirty="0" smtClean="0"/>
              <a:t> explained</a:t>
            </a:r>
          </a:p>
          <a:p>
            <a:pPr lvl="1"/>
            <a:r>
              <a:rPr lang="en-US" dirty="0" smtClean="0"/>
              <a:t>Stony ground: tribulation and persecution</a:t>
            </a:r>
          </a:p>
          <a:p>
            <a:pPr lvl="1"/>
            <a:r>
              <a:rPr lang="en-US" dirty="0" smtClean="0"/>
              <a:t>Thorny ground: care of this world and deceitfulness of </a:t>
            </a:r>
            <a:r>
              <a:rPr lang="en-US" dirty="0" smtClean="0"/>
              <a:t>riches</a:t>
            </a:r>
          </a:p>
          <a:p>
            <a:endParaRPr lang="en-US" dirty="0" smtClean="0"/>
          </a:p>
          <a:p>
            <a:r>
              <a:rPr lang="en-US" dirty="0" smtClean="0"/>
              <a:t>The true choice: life or death</a:t>
            </a:r>
          </a:p>
          <a:p>
            <a:pPr lvl="1"/>
            <a:r>
              <a:rPr lang="en-US" dirty="0" smtClean="0"/>
              <a:t>Romans </a:t>
            </a:r>
            <a:r>
              <a:rPr lang="en-US" dirty="0" smtClean="0"/>
              <a:t>6:15-23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Deeper Look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like Christ is hard</a:t>
            </a:r>
            <a:endParaRPr lang="en-US" dirty="0" smtClean="0"/>
          </a:p>
          <a:p>
            <a:pPr lvl="1"/>
            <a:r>
              <a:rPr lang="en-US" dirty="0" smtClean="0"/>
              <a:t>Dead to self</a:t>
            </a:r>
          </a:p>
          <a:p>
            <a:pPr lvl="1"/>
            <a:r>
              <a:rPr lang="en-US" dirty="0" smtClean="0"/>
              <a:t>Complete change in priorities</a:t>
            </a:r>
          </a:p>
          <a:p>
            <a:pPr lvl="1"/>
            <a:r>
              <a:rPr lang="en-US" dirty="0" smtClean="0"/>
              <a:t>Guaranteed suffering in this life</a:t>
            </a:r>
          </a:p>
          <a:p>
            <a:endParaRPr lang="en-US" dirty="0" smtClean="0"/>
          </a:p>
          <a:p>
            <a:r>
              <a:rPr lang="en-US" dirty="0" smtClean="0"/>
              <a:t>The Bible paints a picture of Christianity being a life of growth and sacrifice, not ease</a:t>
            </a:r>
          </a:p>
          <a:p>
            <a:pPr lvl="1"/>
            <a:r>
              <a:rPr lang="en-US" dirty="0" smtClean="0"/>
              <a:t>2 Peter 1:5-8</a:t>
            </a:r>
          </a:p>
          <a:p>
            <a:pPr lvl="1"/>
            <a:r>
              <a:rPr lang="en-US" dirty="0" smtClean="0"/>
              <a:t>Matthew 16:24-26</a:t>
            </a:r>
          </a:p>
          <a:p>
            <a:pPr lvl="1"/>
            <a:r>
              <a:rPr lang="en-US" dirty="0" smtClean="0"/>
              <a:t>Romans 12:1-2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Easy is your Christianity?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knew what he was saying in Matthew 11</a:t>
            </a:r>
          </a:p>
          <a:p>
            <a:endParaRPr lang="en-US" dirty="0" smtClean="0"/>
          </a:p>
          <a:p>
            <a:r>
              <a:rPr lang="en-US" dirty="0" smtClean="0"/>
              <a:t>Being a Christian may seem hard, but it is easy when compared to the alternative</a:t>
            </a:r>
          </a:p>
          <a:p>
            <a:endParaRPr lang="en-US" dirty="0" smtClean="0"/>
          </a:p>
          <a:p>
            <a:r>
              <a:rPr lang="en-US" dirty="0" smtClean="0"/>
              <a:t>Strive to seek growth in your spiritual life, not being content with the “easy” path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is all worth it – 2 Corinthians </a:t>
            </a:r>
            <a:r>
              <a:rPr lang="en-US" dirty="0" smtClean="0"/>
              <a:t>4:16-18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289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Being a Christian Is Easy</vt:lpstr>
      <vt:lpstr>Introduction: Matthew 11:28-30</vt:lpstr>
      <vt:lpstr>Is the answer that simple?</vt:lpstr>
      <vt:lpstr>A Deeper Look</vt:lpstr>
      <vt:lpstr>How Easy is your Christianity?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aoakland@huskers.unl.edu</dc:creator>
  <cp:lastModifiedBy>Andrew Oakland</cp:lastModifiedBy>
  <cp:revision>27</cp:revision>
  <dcterms:created xsi:type="dcterms:W3CDTF">2015-03-30T00:55:34Z</dcterms:created>
  <dcterms:modified xsi:type="dcterms:W3CDTF">2022-10-29T19:38:08Z</dcterms:modified>
</cp:coreProperties>
</file>