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Univers" panose="020B0503020202020204" pitchFamily="34" charset="0"/>
      <p:regular r:id="rId8"/>
      <p:bold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122363"/>
            <a:ext cx="12192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3602038"/>
            <a:ext cx="12192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954520" y="1114051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29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95452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58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3200" y="365125"/>
            <a:ext cx="35052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365125"/>
            <a:ext cx="103124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11084" y="261866"/>
            <a:ext cx="15138403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79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95452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02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133" y="1709739"/>
            <a:ext cx="140208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133" y="4589464"/>
            <a:ext cx="14020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95452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08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1825625"/>
            <a:ext cx="6908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0" y="1825625"/>
            <a:ext cx="6908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95452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66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7" y="365126"/>
            <a:ext cx="14020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718" y="1681163"/>
            <a:ext cx="687704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718" y="2505075"/>
            <a:ext cx="687704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1681163"/>
            <a:ext cx="69109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2505075"/>
            <a:ext cx="69109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95452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87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95452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37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95452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37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8" y="457200"/>
            <a:ext cx="52429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917" y="987426"/>
            <a:ext cx="82296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8" y="2057400"/>
            <a:ext cx="52429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95452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75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8" y="457200"/>
            <a:ext cx="52429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917" y="987426"/>
            <a:ext cx="82296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8" y="2057400"/>
            <a:ext cx="52429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95452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9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365126"/>
            <a:ext cx="14020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1825625"/>
            <a:ext cx="14020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6356351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11/26/2022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6356351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4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10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ck Of Newspapers">
            <a:extLst>
              <a:ext uri="{FF2B5EF4-FFF2-40B4-BE49-F238E27FC236}">
                <a16:creationId xmlns:a16="http://schemas.microsoft.com/office/drawing/2014/main" id="{22D2B82C-91D3-4681-A022-C2604F5EB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r="-1" b="-1"/>
          <a:stretch/>
        </p:blipFill>
        <p:spPr bwMode="auto">
          <a:xfrm>
            <a:off x="1" y="0"/>
            <a:ext cx="12191999" cy="68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9D1B95-20BC-857A-516D-1CAE9E7E2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Rectangle 7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60783" y="1682484"/>
            <a:ext cx="6858003" cy="3493010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49567-C12D-4B18-85CA-3E4B37CC6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394" y="3099380"/>
            <a:ext cx="9303211" cy="1050584"/>
          </a:xfrm>
        </p:spPr>
        <p:txBody>
          <a:bodyPr anchor="t">
            <a:normAutofit fontScale="90000"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Kindness and Compassion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321891" y="2511887"/>
            <a:ext cx="6858003" cy="183421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B351B1-636F-4876-9A39-E016E50716AB}"/>
              </a:ext>
            </a:extLst>
          </p:cNvPr>
          <p:cNvCxnSpPr/>
          <p:nvPr/>
        </p:nvCxnSpPr>
        <p:spPr>
          <a:xfrm>
            <a:off x="2505985" y="4085439"/>
            <a:ext cx="69293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956DCD-3CF0-4E8D-8220-907294CB4512}"/>
              </a:ext>
            </a:extLst>
          </p:cNvPr>
          <p:cNvCxnSpPr/>
          <p:nvPr/>
        </p:nvCxnSpPr>
        <p:spPr>
          <a:xfrm>
            <a:off x="2505985" y="2887212"/>
            <a:ext cx="69293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4123CEA5-270C-FEDC-1BCC-37D37F5BBCE9}"/>
              </a:ext>
            </a:extLst>
          </p:cNvPr>
          <p:cNvSpPr txBox="1">
            <a:spLocks/>
          </p:cNvSpPr>
          <p:nvPr/>
        </p:nvSpPr>
        <p:spPr>
          <a:xfrm>
            <a:off x="1444394" y="4453398"/>
            <a:ext cx="9303211" cy="10505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Essentials to the Gospel</a:t>
            </a:r>
          </a:p>
        </p:txBody>
      </p:sp>
    </p:spTree>
    <p:extLst>
      <p:ext uri="{BB962C8B-B14F-4D97-AF65-F5344CB8AC3E}">
        <p14:creationId xmlns:p14="http://schemas.microsoft.com/office/powerpoint/2010/main" val="404876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ack Of Newspapers">
            <a:extLst>
              <a:ext uri="{FF2B5EF4-FFF2-40B4-BE49-F238E27FC236}">
                <a16:creationId xmlns:a16="http://schemas.microsoft.com/office/drawing/2014/main" id="{1826789B-5F99-4D11-B0E9-36B423E58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16E6FA-B19E-40F0-AEBD-23AB6B27FA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B2A13-C09A-4A23-B5BA-F991F6E4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052" y="140770"/>
            <a:ext cx="8897897" cy="95245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Jesus’ Journey to Jerusalem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2E7DC-D33B-41BD-AE4B-BB216B124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20" y="1595594"/>
            <a:ext cx="11568022" cy="4760039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Jesus had set His face toward Jerusalem for the </a:t>
            </a:r>
            <a:r>
              <a:rPr lang="en-US" sz="4400" i="1" dirty="0">
                <a:solidFill>
                  <a:schemeClr val="bg1"/>
                </a:solidFill>
              </a:rPr>
              <a:t>final</a:t>
            </a:r>
            <a:r>
              <a:rPr lang="en-US" sz="4400" dirty="0">
                <a:solidFill>
                  <a:schemeClr val="bg1"/>
                </a:solidFill>
              </a:rPr>
              <a:t> trip…</a:t>
            </a:r>
            <a:br>
              <a:rPr lang="en-US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He walked each step knowing His friends still didn’t understand Him.</a:t>
            </a:r>
            <a:br>
              <a:rPr lang="en-US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Under these circumstances, 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He encounters a man in need. </a:t>
            </a:r>
          </a:p>
        </p:txBody>
      </p:sp>
    </p:spTree>
    <p:extLst>
      <p:ext uri="{BB962C8B-B14F-4D97-AF65-F5344CB8AC3E}">
        <p14:creationId xmlns:p14="http://schemas.microsoft.com/office/powerpoint/2010/main" val="199080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ack Of Newspapers">
            <a:extLst>
              <a:ext uri="{FF2B5EF4-FFF2-40B4-BE49-F238E27FC236}">
                <a16:creationId xmlns:a16="http://schemas.microsoft.com/office/drawing/2014/main" id="{1826789B-5F99-4D11-B0E9-36B423E58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16E6FA-B19E-40F0-AEBD-23AB6B27FA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B2A13-C09A-4A23-B5BA-F991F6E4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052" y="140770"/>
            <a:ext cx="8897897" cy="95245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More Than a Blind 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2E7DC-D33B-41BD-AE4B-BB216B124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50" y="1475117"/>
            <a:ext cx="11861320" cy="5063705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Bartimaeus was a distraction; he was something to be dealt with…</a:t>
            </a:r>
            <a:br>
              <a:rPr lang="en-US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Jesus saw something more than a blind beggar in need...</a:t>
            </a:r>
            <a:br>
              <a:rPr lang="en-US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Jesus was compassionately moved to act in this man’s life.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9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ack Of Newspapers">
            <a:extLst>
              <a:ext uri="{FF2B5EF4-FFF2-40B4-BE49-F238E27FC236}">
                <a16:creationId xmlns:a16="http://schemas.microsoft.com/office/drawing/2014/main" id="{1826789B-5F99-4D11-B0E9-36B423E58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16E6FA-B19E-40F0-AEBD-23AB6B27FA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B2A13-C09A-4A23-B5BA-F991F6E4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052" y="140770"/>
            <a:ext cx="8897897" cy="95245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A Wealthy Man in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2E7DC-D33B-41BD-AE4B-BB216B124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287" y="1595594"/>
            <a:ext cx="11637033" cy="4760039"/>
          </a:xfrm>
        </p:spPr>
        <p:txBody>
          <a:bodyPr>
            <a:no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Zaccheus</a:t>
            </a:r>
            <a:r>
              <a:rPr lang="en-US" sz="4400" dirty="0">
                <a:solidFill>
                  <a:schemeClr val="bg1"/>
                </a:solidFill>
              </a:rPr>
              <a:t> was a bigger societal eyesore than the blind man…</a:t>
            </a:r>
            <a:br>
              <a:rPr lang="en-US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A respected teacher would have certainly avoided him...</a:t>
            </a:r>
            <a:br>
              <a:rPr lang="en-US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  <a:p>
            <a:r>
              <a:rPr lang="en-US" sz="4400" dirty="0">
                <a:solidFill>
                  <a:schemeClr val="bg1"/>
                </a:solidFill>
              </a:rPr>
              <a:t>But Jesus saw a child of Abraham in need of saving.  </a:t>
            </a:r>
          </a:p>
        </p:txBody>
      </p:sp>
    </p:spTree>
    <p:extLst>
      <p:ext uri="{BB962C8B-B14F-4D97-AF65-F5344CB8AC3E}">
        <p14:creationId xmlns:p14="http://schemas.microsoft.com/office/powerpoint/2010/main" val="390863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ack Of Newspapers">
            <a:extLst>
              <a:ext uri="{FF2B5EF4-FFF2-40B4-BE49-F238E27FC236}">
                <a16:creationId xmlns:a16="http://schemas.microsoft.com/office/drawing/2014/main" id="{1826789B-5F99-4D11-B0E9-36B423E58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16E6FA-B19E-40F0-AEBD-23AB6B27FA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B2A13-C09A-4A23-B5BA-F991F6E40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052" y="252913"/>
            <a:ext cx="8897897" cy="95245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Thinking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2E7DC-D33B-41BD-AE4B-BB216B124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0607" y="2370008"/>
            <a:ext cx="8830785" cy="25838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Dwell in Thankfulness</a:t>
            </a:r>
          </a:p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Show Compassion to Others</a:t>
            </a:r>
          </a:p>
        </p:txBody>
      </p:sp>
    </p:spTree>
    <p:extLst>
      <p:ext uri="{BB962C8B-B14F-4D97-AF65-F5344CB8AC3E}">
        <p14:creationId xmlns:p14="http://schemas.microsoft.com/office/powerpoint/2010/main" val="204153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992865-ECAF-B8BA-796A-7D0D3DFE1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4189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140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Univers</vt:lpstr>
      <vt:lpstr>GradientVTI</vt:lpstr>
      <vt:lpstr>Kindness and Compassion</vt:lpstr>
      <vt:lpstr>Jesus’ Journey to Jerusalem</vt:lpstr>
      <vt:lpstr>More Than a Blind Man</vt:lpstr>
      <vt:lpstr>A Wealthy Man in Need</vt:lpstr>
      <vt:lpstr>Thinking Ahead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Feel Good Story</dc:title>
  <dc:creator>Seth Mauldin</dc:creator>
  <cp:lastModifiedBy>Seth Mauldin</cp:lastModifiedBy>
  <cp:revision>6</cp:revision>
  <dcterms:created xsi:type="dcterms:W3CDTF">2020-08-09T02:22:07Z</dcterms:created>
  <dcterms:modified xsi:type="dcterms:W3CDTF">2022-11-27T00:03:55Z</dcterms:modified>
</cp:coreProperties>
</file>