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71538-3F0E-1611-A4A6-32DD097DF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247B97-D85A-A2C9-7B3C-CD2BF6240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FF9BB-C302-84BF-BAE2-68F74F1FA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C8897-216A-46F1-B138-B51DC3589CB2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AE075-B07B-D720-B656-4A6978BC9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68713-A125-DB82-33A9-9241F611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82D4-F89B-444E-9F25-AA2F0643F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11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A9968-6F22-0B62-5F20-30D967EB9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F830E-7AC7-EA9A-A0AC-78AA80E06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27A35-446C-7A65-635B-201704FCD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C8897-216A-46F1-B138-B51DC3589CB2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14B44-00BD-2FA5-10C1-B5EB941C7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F2154-5A41-C48B-41C7-5A9DBDAC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82D4-F89B-444E-9F25-AA2F0643F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EF46EF-1B7C-D38A-F857-5388B8106F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9E2F63-625D-F226-4520-8FA165D20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A18EA-1F10-AA43-D874-8EAB2E3A1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C8897-216A-46F1-B138-B51DC3589CB2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245E5-A41F-ABD0-A76B-401586B9B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697A5-9D76-E022-2C31-9A1453755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82D4-F89B-444E-9F25-AA2F0643F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6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5B8D-C315-8087-D51B-4F316A6B2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315B0-709E-30C6-849F-908FBC878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F344E-1CC1-BED2-C4A1-6B8B7B8EF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C8897-216A-46F1-B138-B51DC3589CB2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75615-C633-1BA1-4FAB-0E650B872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673AC-623D-DF4F-32F7-15AEF4D6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82D4-F89B-444E-9F25-AA2F0643F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9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E35FA-CEEE-7058-04E7-0608C42F8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17146-D943-CB3B-FA72-F0F12A15B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74746-1F57-B7C8-544A-87ED41FB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C8897-216A-46F1-B138-B51DC3589CB2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1C425-842D-8E1B-D0D7-B35921FA5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86470-9647-B0A5-5B04-58AE9838A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82D4-F89B-444E-9F25-AA2F0643F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2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701DD-0F82-54F0-FE58-29BFAE848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682BF-8C30-289D-3692-A3F48891A2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EF676D-8F99-64DC-5F27-6D5226E3F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A8101-499C-0CA2-F361-5376DDD42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C8897-216A-46F1-B138-B51DC3589CB2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42865C-D252-9A0F-950F-6FDA3A705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577D97-A309-0C0C-71F4-3A2960C00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82D4-F89B-444E-9F25-AA2F0643F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9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15A41-84DA-F5E6-D912-72C620C14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5EC51-DC0E-0AEE-7E13-7E3BC020B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9957B-BAA3-8C96-2275-6963BE1E8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E4663D-3EB7-0D4E-25B4-4C9A933A3F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B58258-0DCF-1195-93E7-C7C1A18CB6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3CE525-0159-1AC0-337C-E4B7E0725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C8897-216A-46F1-B138-B51DC3589CB2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C6D640-4419-BAD7-3824-980E6F18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A50A33-CB9F-EEFE-B011-C948CCD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82D4-F89B-444E-9F25-AA2F0643F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655D1-13B1-B06E-806E-5DAB34B2F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AB565F-4BA8-5A99-13DF-C41FC88B5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C8897-216A-46F1-B138-B51DC3589CB2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33A510-AF8E-0C7E-77ED-62A1279D0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B94FDD-81B2-3ADE-4D85-16124A95B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82D4-F89B-444E-9F25-AA2F0643F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8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023250-D99F-0AC9-8862-9594F890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C8897-216A-46F1-B138-B51DC3589CB2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AF78C0-B1F1-0315-CD5E-63B4CFC8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7C504-6139-413B-DF22-077DB6104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82D4-F89B-444E-9F25-AA2F0643F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EA5A7-C544-ECA2-6894-7C500222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9D6E7-5C1F-D9BB-33EE-9B85A624B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E0D2E-3439-2053-CB8E-22CBE891D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F5670B-A37A-D712-3551-1AD2AE181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C8897-216A-46F1-B138-B51DC3589CB2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3A2CE-7937-1173-EE79-9161F068A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106FE-39C1-A931-EB28-2354E809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82D4-F89B-444E-9F25-AA2F0643F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63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526B0-5172-98E6-452E-57FB03A48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974272-7C4E-928D-B258-46A58966F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6A219-8E1C-0458-2B17-AAD183999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C0DFA-EB31-77D1-2FCB-8726637A2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C8897-216A-46F1-B138-B51DC3589CB2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12811-3A82-0680-9358-C2FA81F25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7595E-8227-3BFD-D49C-CA397AD7F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82D4-F89B-444E-9F25-AA2F0643F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78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1E6794-2636-3367-ECB1-33C2D2D6E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019CB-313F-E7BF-7D3E-687411E81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6FE95-B277-A2A8-D233-6B2C710858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C8897-216A-46F1-B138-B51DC3589CB2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3730C-0E30-3AB1-8C54-3CFE1B17A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1FABD-621A-EAD9-68C3-12C3863CF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382D4-F89B-444E-9F25-AA2F0643F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1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ree A Statue on in the Cemetery Stock Photo">
            <a:extLst>
              <a:ext uri="{FF2B5EF4-FFF2-40B4-BE49-F238E27FC236}">
                <a16:creationId xmlns:a16="http://schemas.microsoft.com/office/drawing/2014/main" id="{5DE86458-EB46-A449-A17D-9BEB8F4D3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5" r="-1" b="8313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50219B-D688-4C9F-3603-4E875BDD3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Death and Resurrection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531B8-057B-883A-262E-DD624A39B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Spending Time with the King: Lesson Four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16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ree Cemetery Of Fallen Soldiers And Veterans Stock Photo">
            <a:extLst>
              <a:ext uri="{FF2B5EF4-FFF2-40B4-BE49-F238E27FC236}">
                <a16:creationId xmlns:a16="http://schemas.microsoft.com/office/drawing/2014/main" id="{A0C6DCE6-FE47-C600-2D05-B0A0FBA77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2" b="1061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22A068-5887-8905-4E2D-42E857D86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32" y="250036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The Death of an Innocent 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EAEAA-EF30-C236-E963-7CE6ECEFE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64" y="2041130"/>
            <a:ext cx="11706045" cy="435133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The trials before the Roman authorities were an attempt to bury Jesus’ reputation before they buried His body.</a:t>
            </a:r>
            <a:br>
              <a:rPr lang="en-US" sz="3600" b="1" dirty="0">
                <a:solidFill>
                  <a:srgbClr val="FFFFFF"/>
                </a:solidFill>
              </a:rPr>
            </a:br>
            <a:endParaRPr lang="en-US" sz="3600" b="1" dirty="0">
              <a:solidFill>
                <a:srgbClr val="FFFFFF"/>
              </a:solidFill>
            </a:endParaRPr>
          </a:p>
          <a:p>
            <a:r>
              <a:rPr lang="en-US" sz="3600" b="1" dirty="0">
                <a:solidFill>
                  <a:srgbClr val="FFFFFF"/>
                </a:solidFill>
              </a:rPr>
              <a:t>But even the Roman courts could clearly see the innocence of Jesus.</a:t>
            </a:r>
            <a:br>
              <a:rPr lang="en-US" sz="3600" b="1" dirty="0">
                <a:solidFill>
                  <a:srgbClr val="FFFFFF"/>
                </a:solidFill>
              </a:rPr>
            </a:br>
            <a:endParaRPr lang="en-US" sz="3600" b="1" dirty="0">
              <a:solidFill>
                <a:srgbClr val="FFFFFF"/>
              </a:solidFill>
            </a:endParaRPr>
          </a:p>
          <a:p>
            <a:r>
              <a:rPr lang="en-US" sz="3600" b="1" dirty="0">
                <a:solidFill>
                  <a:srgbClr val="FFFFFF"/>
                </a:solidFill>
              </a:rPr>
              <a:t>The crowds knowingly and with great cowardice delivered a man with no guilt to death on a cross.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37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ree Cemetery Of Fallen Soldiers And Veterans Stock Photo">
            <a:extLst>
              <a:ext uri="{FF2B5EF4-FFF2-40B4-BE49-F238E27FC236}">
                <a16:creationId xmlns:a16="http://schemas.microsoft.com/office/drawing/2014/main" id="{A0C6DCE6-FE47-C600-2D05-B0A0FBA77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2" b="1061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22A068-5887-8905-4E2D-42E857D86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32" y="250036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The Testimony of an Innocent 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EAEAA-EF30-C236-E963-7CE6ECEFE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64" y="2041130"/>
            <a:ext cx="11706045" cy="435133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On the road to the cross Jesus’ thoughts were on those who needed to repent before it was too late.</a:t>
            </a:r>
            <a:br>
              <a:rPr lang="en-US" sz="3600" b="1" dirty="0">
                <a:solidFill>
                  <a:srgbClr val="FFFFFF"/>
                </a:solidFill>
              </a:rPr>
            </a:br>
            <a:endParaRPr lang="en-US" sz="3600" b="1" dirty="0">
              <a:solidFill>
                <a:srgbClr val="FFFFFF"/>
              </a:solidFill>
            </a:endParaRPr>
          </a:p>
          <a:p>
            <a:r>
              <a:rPr lang="en-US" sz="3600" b="1" dirty="0">
                <a:solidFill>
                  <a:srgbClr val="FFFFFF"/>
                </a:solidFill>
              </a:rPr>
              <a:t>While He hung on the cross, His mind was on forgiveness </a:t>
            </a:r>
            <a:br>
              <a:rPr lang="en-US" sz="3600" b="1" dirty="0">
                <a:solidFill>
                  <a:srgbClr val="FFFFFF"/>
                </a:solidFill>
              </a:rPr>
            </a:br>
            <a:r>
              <a:rPr lang="en-US" sz="3600" b="1" dirty="0">
                <a:solidFill>
                  <a:srgbClr val="FFFFFF"/>
                </a:solidFill>
              </a:rPr>
              <a:t>of others.</a:t>
            </a:r>
            <a:br>
              <a:rPr lang="en-US" sz="3600" b="1" dirty="0">
                <a:solidFill>
                  <a:srgbClr val="FFFFFF"/>
                </a:solidFill>
              </a:rPr>
            </a:br>
            <a:endParaRPr lang="en-US" sz="3600" b="1" dirty="0">
              <a:solidFill>
                <a:srgbClr val="FFFFFF"/>
              </a:solidFill>
            </a:endParaRPr>
          </a:p>
          <a:p>
            <a:r>
              <a:rPr lang="en-US" sz="3600" b="1" dirty="0">
                <a:solidFill>
                  <a:srgbClr val="FFFFFF"/>
                </a:solidFill>
              </a:rPr>
              <a:t>As He prepared to die, His heart was bent toward a penitent sinner.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27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ree Cemetery Of Fallen Soldiers And Veterans Stock Photo">
            <a:extLst>
              <a:ext uri="{FF2B5EF4-FFF2-40B4-BE49-F238E27FC236}">
                <a16:creationId xmlns:a16="http://schemas.microsoft.com/office/drawing/2014/main" id="{A0C6DCE6-FE47-C600-2D05-B0A0FBA77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2" b="1061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22A068-5887-8905-4E2D-42E857D86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32" y="250036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The Resurrection of an Innocent 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EAEAA-EF30-C236-E963-7CE6ECEFE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64" y="2041130"/>
            <a:ext cx="11706045" cy="435133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Everyone went away from the cross with an intense sense of despair.</a:t>
            </a:r>
            <a:br>
              <a:rPr lang="en-US" sz="3600" b="1" dirty="0">
                <a:solidFill>
                  <a:srgbClr val="FFFFFF"/>
                </a:solidFill>
              </a:rPr>
            </a:br>
            <a:endParaRPr lang="en-US" sz="3600" b="1" dirty="0">
              <a:solidFill>
                <a:srgbClr val="FFFFFF"/>
              </a:solidFill>
            </a:endParaRPr>
          </a:p>
          <a:p>
            <a:r>
              <a:rPr lang="en-US" sz="3600" b="1" dirty="0">
                <a:solidFill>
                  <a:srgbClr val="FFFFFF"/>
                </a:solidFill>
              </a:rPr>
              <a:t>Many honored His memory, but many also lost hope.</a:t>
            </a:r>
            <a:br>
              <a:rPr lang="en-US" sz="3600" b="1" dirty="0">
                <a:solidFill>
                  <a:srgbClr val="FFFFFF"/>
                </a:solidFill>
              </a:rPr>
            </a:br>
            <a:endParaRPr lang="en-US" sz="3600" b="1" dirty="0">
              <a:solidFill>
                <a:srgbClr val="FFFFFF"/>
              </a:solidFill>
            </a:endParaRPr>
          </a:p>
          <a:p>
            <a:r>
              <a:rPr lang="en-US" sz="3600" b="1" dirty="0">
                <a:solidFill>
                  <a:srgbClr val="FFFFFF"/>
                </a:solidFill>
              </a:rPr>
              <a:t>But when the stone was rolled away, God had declared that hope was here to stay.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29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ree Cemetery Of Fallen Soldiers And Veterans Stock Photo">
            <a:extLst>
              <a:ext uri="{FF2B5EF4-FFF2-40B4-BE49-F238E27FC236}">
                <a16:creationId xmlns:a16="http://schemas.microsoft.com/office/drawing/2014/main" id="{A0C6DCE6-FE47-C600-2D05-B0A0FBA77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2" b="1061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22A068-5887-8905-4E2D-42E857D86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32" y="2500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</a:rPr>
              <a:t>Thinking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EAEAA-EF30-C236-E963-7CE6ECEFE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64" y="2041130"/>
            <a:ext cx="11706045" cy="435133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</a:rPr>
              <a:t>Born to Die…</a:t>
            </a:r>
          </a:p>
          <a:p>
            <a:pPr algn="ctr"/>
            <a:endParaRPr lang="en-US" sz="4400" b="1" dirty="0">
              <a:solidFill>
                <a:srgbClr val="FFFFFF"/>
              </a:solidFill>
            </a:endParaRPr>
          </a:p>
          <a:p>
            <a:pPr algn="ctr"/>
            <a:r>
              <a:rPr lang="en-US" sz="4400" b="1" dirty="0">
                <a:solidFill>
                  <a:srgbClr val="FFFFFF"/>
                </a:solidFill>
              </a:rPr>
              <a:t>So that We Might Live…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22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ree A Statue on in the Cemetery Stock Photo">
            <a:extLst>
              <a:ext uri="{FF2B5EF4-FFF2-40B4-BE49-F238E27FC236}">
                <a16:creationId xmlns:a16="http://schemas.microsoft.com/office/drawing/2014/main" id="{5DE86458-EB46-A449-A17D-9BEB8F4D3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5" r="-1" b="8313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50219B-D688-4C9F-3603-4E875BDD3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Death and Resurrection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531B8-057B-883A-262E-DD624A39B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Spending Time with the King: Lesson Four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06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205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 Light</vt:lpstr>
      <vt:lpstr>Arial</vt:lpstr>
      <vt:lpstr>Calibri</vt:lpstr>
      <vt:lpstr>Office Theme</vt:lpstr>
      <vt:lpstr>Death and Resurrection</vt:lpstr>
      <vt:lpstr>The Death of an Innocent Man</vt:lpstr>
      <vt:lpstr>The Testimony of an Innocent Man</vt:lpstr>
      <vt:lpstr>The Resurrection of an Innocent Man</vt:lpstr>
      <vt:lpstr>Thinking Ahead</vt:lpstr>
      <vt:lpstr>Death and Resurrection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Death and Resurrection</dc:title>
  <dc:creator>Seth Mauldin</dc:creator>
  <cp:lastModifiedBy>Northwood1</cp:lastModifiedBy>
  <cp:revision>1</cp:revision>
  <dcterms:created xsi:type="dcterms:W3CDTF">2022-12-24T17:31:34Z</dcterms:created>
  <dcterms:modified xsi:type="dcterms:W3CDTF">2022-12-25T14:44:58Z</dcterms:modified>
</cp:coreProperties>
</file>