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83" r:id="rId2"/>
    <p:sldId id="272" r:id="rId3"/>
    <p:sldId id="259" r:id="rId4"/>
    <p:sldId id="285" r:id="rId5"/>
    <p:sldId id="284" r:id="rId6"/>
    <p:sldId id="286" r:id="rId7"/>
    <p:sldId id="28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1D8B7"/>
    <a:srgbClr val="A09D79"/>
    <a:srgbClr val="AD5C4D"/>
    <a:srgbClr val="543E35"/>
    <a:srgbClr val="637700"/>
    <a:srgbClr val="FFF4ED"/>
    <a:srgbClr val="5E6A76"/>
    <a:srgbClr val="000000"/>
    <a:srgbClr val="F8F3F0"/>
    <a:srgbClr val="D7D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830"/>
  </p:normalViewPr>
  <p:slideViewPr>
    <p:cSldViewPr snapToGrid="0">
      <p:cViewPr>
        <p:scale>
          <a:sx n="62" d="100"/>
          <a:sy n="62" d="100"/>
        </p:scale>
        <p:origin x="-532" y="856"/>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135" d="100"/>
        <a:sy n="135" d="100"/>
      </p:scale>
      <p:origin x="0" y="0"/>
    </p:cViewPr>
  </p:notesTextViewPr>
  <p:notesViewPr>
    <p:cSldViewPr snapToGrid="0">
      <p:cViewPr varScale="1">
        <p:scale>
          <a:sx n="58" d="100"/>
          <a:sy n="58" d="100"/>
        </p:scale>
        <p:origin x="32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3/4/2023</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3/4/2023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Freeform: Shape 22">
            <a:extLst>
              <a:ext uri="{FF2B5EF4-FFF2-40B4-BE49-F238E27FC236}">
                <a16:creationId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3325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1976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20626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899277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2" name="Picture Placeholder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3" name="Picture Placeholder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7" name="Picture Placeholder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8" name="Picture Placeholder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9" name="Text Placeholder 46">
            <a:extLst>
              <a:ext uri="{FF2B5EF4-FFF2-40B4-BE49-F238E27FC236}">
                <a16:creationId xmlns:a16="http://schemas.microsoft.com/office/drawing/2014/main" id="{1732A3A5-B50F-7A5D-DA66-644509A99987}"/>
              </a:ext>
            </a:extLst>
          </p:cNvPr>
          <p:cNvSpPr>
            <a:spLocks noGrp="1"/>
          </p:cNvSpPr>
          <p:nvPr>
            <p:ph type="body" sz="quarter" idx="29"/>
          </p:nvPr>
        </p:nvSpPr>
        <p:spPr>
          <a:xfrm>
            <a:off x="63325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0" name="Text Placeholder 46">
            <a:extLst>
              <a:ext uri="{FF2B5EF4-FFF2-40B4-BE49-F238E27FC236}">
                <a16:creationId xmlns:a16="http://schemas.microsoft.com/office/drawing/2014/main" id="{87CC578C-FDBD-2BD2-8930-A795C0A8D1FC}"/>
              </a:ext>
            </a:extLst>
          </p:cNvPr>
          <p:cNvSpPr>
            <a:spLocks noGrp="1"/>
          </p:cNvSpPr>
          <p:nvPr>
            <p:ph type="body" sz="quarter" idx="30"/>
          </p:nvPr>
        </p:nvSpPr>
        <p:spPr>
          <a:xfrm>
            <a:off x="341976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1" name="Text Placeholder 46">
            <a:extLst>
              <a:ext uri="{FF2B5EF4-FFF2-40B4-BE49-F238E27FC236}">
                <a16:creationId xmlns:a16="http://schemas.microsoft.com/office/drawing/2014/main" id="{6CE31252-6548-7D94-98E5-E652CED78F27}"/>
              </a:ext>
            </a:extLst>
          </p:cNvPr>
          <p:cNvSpPr>
            <a:spLocks noGrp="1"/>
          </p:cNvSpPr>
          <p:nvPr>
            <p:ph type="body" sz="quarter" idx="31"/>
          </p:nvPr>
        </p:nvSpPr>
        <p:spPr>
          <a:xfrm>
            <a:off x="620626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2" name="Text Placeholder 46">
            <a:extLst>
              <a:ext uri="{FF2B5EF4-FFF2-40B4-BE49-F238E27FC236}">
                <a16:creationId xmlns:a16="http://schemas.microsoft.com/office/drawing/2014/main" id="{2C4E0AF4-17FD-BEAA-BDD9-806DC564D2F7}"/>
              </a:ext>
            </a:extLst>
          </p:cNvPr>
          <p:cNvSpPr>
            <a:spLocks noGrp="1"/>
          </p:cNvSpPr>
          <p:nvPr>
            <p:ph type="body" sz="quarter" idx="32"/>
          </p:nvPr>
        </p:nvSpPr>
        <p:spPr>
          <a:xfrm>
            <a:off x="899277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3" name="Text Placeholder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4" name="Text Placeholder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5" name="Text Placeholder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6" name="Text Placeholder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Freeform: Shap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5" name="Freeform: Shap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1" name="Freeform: Shap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1" name="Text Placeholder 30">
            <a:extLst>
              <a:ext uri="{FF2B5EF4-FFF2-40B4-BE49-F238E27FC236}">
                <a16:creationId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29" name="Text Placeholder 28">
            <a:extLst>
              <a:ext uri="{FF2B5EF4-FFF2-40B4-BE49-F238E27FC236}">
                <a16:creationId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0" name="Text Placeholder 29">
            <a:extLst>
              <a:ext uri="{FF2B5EF4-FFF2-40B4-BE49-F238E27FC236}">
                <a16:creationId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2" name="Text Placeholder 31">
            <a:extLst>
              <a:ext uri="{FF2B5EF4-FFF2-40B4-BE49-F238E27FC236}">
                <a16:creationId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3" name="Text Placeholder 32">
            <a:extLst>
              <a:ext uri="{FF2B5EF4-FFF2-40B4-BE49-F238E27FC236}">
                <a16:creationId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35000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30" name="Freeform: Shap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576072" y="355701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576072" y="399592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itl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cxnSp>
        <p:nvCxnSpPr>
          <p:cNvPr id="10" name="Straight Connector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478231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478231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29" name="Titl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sp>
        <p:nvSpPr>
          <p:cNvPr id="30" name="Text Placeholder 4">
            <a:extLst>
              <a:ext uri="{FF2B5EF4-FFF2-40B4-BE49-F238E27FC236}">
                <a16:creationId xmlns:a16="http://schemas.microsoft.com/office/drawing/2014/main" id="{A2DF7EFD-1FC1-E7B0-3A5D-171FFD6F0DCF}"/>
              </a:ext>
            </a:extLst>
          </p:cNvPr>
          <p:cNvSpPr>
            <a:spLocks noGrp="1"/>
          </p:cNvSpPr>
          <p:nvPr>
            <p:ph type="body" sz="quarter" idx="13"/>
          </p:nvPr>
        </p:nvSpPr>
        <p:spPr>
          <a:xfrm>
            <a:off x="8860536" y="1911096"/>
            <a:ext cx="2944368"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Content Placeholder 5">
            <a:extLst>
              <a:ext uri="{FF2B5EF4-FFF2-40B4-BE49-F238E27FC236}">
                <a16:creationId xmlns:a16="http://schemas.microsoft.com/office/drawing/2014/main" id="{0733DE00-8CA6-606F-16DB-4372C1E5BD67}"/>
              </a:ext>
            </a:extLst>
          </p:cNvPr>
          <p:cNvSpPr>
            <a:spLocks noGrp="1"/>
          </p:cNvSpPr>
          <p:nvPr>
            <p:ph sz="quarter" idx="14"/>
          </p:nvPr>
        </p:nvSpPr>
        <p:spPr>
          <a:xfrm>
            <a:off x="8860536" y="2492438"/>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3" name="Straight Connector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
        <p:nvSpPr>
          <p:cNvPr id="48" name="Freeform: Shape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2" name="Picture Placeholder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Freeform: Shap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Date Placeholder 1">
            <a:extLst>
              <a:ext uri="{FF2B5EF4-FFF2-40B4-BE49-F238E27FC236}">
                <a16:creationId xmlns:a16="http://schemas.microsoft.com/office/drawing/2014/main" id="{C3AF76F4-A668-3D1B-FBCF-3C693E818ADD}"/>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236B032C-EBAF-7C2C-182B-5A074BD2FFC3}"/>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5" name="Titl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54D77E-556E-0A77-D94A-FEE6C4493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4CE25-BC90-F218-081D-1F318A66E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61380-5630-29CD-5357-ECACB77A7FAC}"/>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F77E390A-17CB-4BA8-9C29-A42E9C0A493B}"/>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4952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a:lstStyle>
            <a:lvl1pPr algn="ct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7790688" y="1170432"/>
            <a:ext cx="4133088" cy="4351338"/>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Freeform: Shape 24">
            <a:extLst>
              <a:ext uri="{FF2B5EF4-FFF2-40B4-BE49-F238E27FC236}">
                <a16:creationId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anchor="b"/>
          <a:lstStyle>
            <a:lvl1pPr>
              <a:defRPr sz="4800"/>
            </a:lvl1pPr>
          </a:lstStyle>
          <a:p>
            <a:r>
              <a:rPr lang="en-US" dirty="0"/>
              <a:t>click to edit master title style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Shape, circle&#10;&#10;Description automatically generated">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anchor="b"/>
          <a:lstStyle>
            <a:lvl1pPr>
              <a:defRPr sz="600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5721041-CFF4-58F6-F8DE-DFDCD6CC6303}"/>
              </a:ext>
            </a:extLst>
          </p:cNvPr>
          <p:cNvSpPr>
            <a:spLocks noGrp="1"/>
          </p:cNvSpPr>
          <p:nvPr>
            <p:ph type="body" idx="1"/>
          </p:nvPr>
        </p:nvSpPr>
        <p:spPr>
          <a:xfrm>
            <a:off x="2560320" y="4852035"/>
            <a:ext cx="4840641" cy="551411"/>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Freeform: Shape 18">
            <a:extLst>
              <a:ext uri="{FF2B5EF4-FFF2-40B4-BE49-F238E27FC236}">
                <a16:creationId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3" name="Freef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pic>
        <p:nvPicPr>
          <p:cNvPr id="26" name="Graphic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a:normAutofit/>
          </a:bodyPr>
          <a:lstStyle>
            <a:lvl1pPr marL="0" indent="0" algn="ctr">
              <a:lnSpc>
                <a:spcPct val="100000"/>
              </a:lnSpc>
              <a:spcBef>
                <a:spcPts val="0"/>
              </a:spcBef>
              <a:buNone/>
              <a:defRPr sz="2400"/>
            </a:lvl1pPr>
          </a:lstStyle>
          <a:p>
            <a:pPr lvl="0"/>
            <a:r>
              <a:rPr lang="en-US"/>
              <a:t>Click to edit Master text styles</a:t>
            </a:r>
          </a:p>
        </p:txBody>
      </p:sp>
      <p:sp>
        <p:nvSpPr>
          <p:cNvPr id="2" name="Title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a:lstStyle>
            <a:lvl1pPr algn="ctr">
              <a:defRPr sz="2400" cap="all" baseline="0">
                <a:latin typeface="Gill Sans Nova" panose="020B0602020104020203" pitchFamily="34" charset="0"/>
              </a:defRPr>
            </a:lvl1pPr>
          </a:lstStyle>
          <a:p>
            <a:r>
              <a:rPr lang="en-US"/>
              <a:t>Click to edit Master title style</a:t>
            </a:r>
            <a:endParaRPr lang="en-US" dirty="0"/>
          </a:p>
        </p:txBody>
      </p:sp>
      <p:sp>
        <p:nvSpPr>
          <p:cNvPr id="22" name="Freeform: Shape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8" name="Freeform: Shape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7786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4412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43493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926040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8" name="Freeform: Shape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sz="1400">
                <a:solidFill>
                  <a:schemeClr val="tx1"/>
                </a:solidFill>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Lst>
  <p:hf hdr="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9DEFFC-0F77-C035-64AE-865305B841C6}"/>
              </a:ext>
            </a:extLst>
          </p:cNvPr>
          <p:cNvSpPr>
            <a:spLocks noGrp="1"/>
          </p:cNvSpPr>
          <p:nvPr>
            <p:ph type="dt" sz="half" idx="10"/>
          </p:nvPr>
        </p:nvSpPr>
        <p:spPr/>
        <p:txBody>
          <a:bodyPr/>
          <a:lstStyle/>
          <a:p>
            <a:r>
              <a:rPr lang="en-US" dirty="0"/>
              <a:t>2023</a:t>
            </a:r>
          </a:p>
        </p:txBody>
      </p:sp>
      <p:sp>
        <p:nvSpPr>
          <p:cNvPr id="3" name="Footer Placeholder 2">
            <a:extLst>
              <a:ext uri="{FF2B5EF4-FFF2-40B4-BE49-F238E27FC236}">
                <a16:creationId xmlns:a16="http://schemas.microsoft.com/office/drawing/2014/main" id="{58C32269-BCAD-494D-DAC6-BE9F0FA83770}"/>
              </a:ext>
            </a:extLst>
          </p:cNvPr>
          <p:cNvSpPr>
            <a:spLocks noGrp="1"/>
          </p:cNvSpPr>
          <p:nvPr>
            <p:ph type="ftr" sz="quarter" idx="11"/>
          </p:nvPr>
        </p:nvSpPr>
        <p:spPr/>
        <p:txBody>
          <a:bodyPr/>
          <a:lstStyle/>
          <a:p>
            <a:r>
              <a:rPr lang="en-US" dirty="0"/>
              <a:t>“Test the Spirits”</a:t>
            </a:r>
          </a:p>
        </p:txBody>
      </p:sp>
      <p:sp>
        <p:nvSpPr>
          <p:cNvPr id="4" name="Slide Number Placeholder 3">
            <a:extLst>
              <a:ext uri="{FF2B5EF4-FFF2-40B4-BE49-F238E27FC236}">
                <a16:creationId xmlns:a16="http://schemas.microsoft.com/office/drawing/2014/main" id="{B9984AD5-610C-4B2B-D10B-7747AE9D9F64}"/>
              </a:ext>
            </a:extLst>
          </p:cNvPr>
          <p:cNvSpPr>
            <a:spLocks noGrp="1"/>
          </p:cNvSpPr>
          <p:nvPr>
            <p:ph type="sldNum" sz="quarter" idx="12"/>
          </p:nvPr>
        </p:nvSpPr>
        <p:spPr/>
        <p:txBody>
          <a:bodyPr/>
          <a:lstStyle/>
          <a:p>
            <a:fld id="{58FB4751-880F-D840-AAA9-3A15815CC996}" type="slidenum">
              <a:rPr lang="en-US" smtClean="0"/>
              <a:t>1</a:t>
            </a:fld>
            <a:endParaRPr lang="en-US" dirty="0"/>
          </a:p>
        </p:txBody>
      </p:sp>
      <p:pic>
        <p:nvPicPr>
          <p:cNvPr id="7" name="Picture 6" descr="A picture containing text, book&#10;&#10;Description automatically generated">
            <a:extLst>
              <a:ext uri="{FF2B5EF4-FFF2-40B4-BE49-F238E27FC236}">
                <a16:creationId xmlns:a16="http://schemas.microsoft.com/office/drawing/2014/main" id="{34600D96-FE79-DBB6-E645-FE326CEF5299}"/>
              </a:ext>
            </a:extLst>
          </p:cNvPr>
          <p:cNvPicPr>
            <a:picLocks noChangeAspect="1"/>
          </p:cNvPicPr>
          <p:nvPr/>
        </p:nvPicPr>
        <p:blipFill>
          <a:blip r:embed="rId2"/>
          <a:stretch>
            <a:fillRect/>
          </a:stretch>
        </p:blipFill>
        <p:spPr>
          <a:xfrm>
            <a:off x="2452035" y="0"/>
            <a:ext cx="7287929" cy="6313800"/>
          </a:xfrm>
          <a:prstGeom prst="rect">
            <a:avLst/>
          </a:prstGeom>
        </p:spPr>
      </p:pic>
    </p:spTree>
    <p:extLst>
      <p:ext uri="{BB962C8B-B14F-4D97-AF65-F5344CB8AC3E}">
        <p14:creationId xmlns:p14="http://schemas.microsoft.com/office/powerpoint/2010/main" val="4256622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p:txBody>
          <a:bodyPr/>
          <a:lstStyle/>
          <a:p>
            <a:r>
              <a:rPr lang="en-US" dirty="0"/>
              <a:t>“test the spirits”</a:t>
            </a:r>
          </a:p>
        </p:txBody>
      </p:sp>
    </p:spTree>
    <p:extLst>
      <p:ext uri="{BB962C8B-B14F-4D97-AF65-F5344CB8AC3E}">
        <p14:creationId xmlns:p14="http://schemas.microsoft.com/office/powerpoint/2010/main" val="417536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576072" y="1162935"/>
            <a:ext cx="6502620" cy="676656"/>
          </a:xfrm>
        </p:spPr>
        <p:txBody>
          <a:bodyPr/>
          <a:lstStyle/>
          <a:p>
            <a:r>
              <a:rPr lang="en-US" sz="4000" dirty="0"/>
              <a:t>Deuteronomy 18:</a:t>
            </a:r>
            <a:br>
              <a:rPr lang="en-US" sz="4000" dirty="0"/>
            </a:br>
            <a:r>
              <a:rPr lang="en-US" sz="4000" dirty="0"/>
              <a:t>Priests, False Prophets, and the True Prophet</a:t>
            </a:r>
          </a:p>
        </p:txBody>
      </p:sp>
      <p:sp>
        <p:nvSpPr>
          <p:cNvPr id="27" name="Text Placeholder 26">
            <a:extLst>
              <a:ext uri="{FF2B5EF4-FFF2-40B4-BE49-F238E27FC236}">
                <a16:creationId xmlns:a16="http://schemas.microsoft.com/office/drawing/2014/main" id="{64C89AC3-3D7A-65BB-C3F4-2B1CB19E78D1}"/>
              </a:ext>
            </a:extLst>
          </p:cNvPr>
          <p:cNvSpPr>
            <a:spLocks noGrp="1"/>
          </p:cNvSpPr>
          <p:nvPr>
            <p:ph type="body" sz="half" idx="2"/>
          </p:nvPr>
        </p:nvSpPr>
        <p:spPr>
          <a:xfrm>
            <a:off x="576072" y="1947671"/>
            <a:ext cx="6099736" cy="4070729"/>
          </a:xfrm>
        </p:spPr>
        <p:txBody>
          <a:bodyPr>
            <a:normAutofit/>
          </a:bodyPr>
          <a:lstStyle/>
          <a:p>
            <a:pPr marL="285750" indent="-285750">
              <a:buFont typeface="Arial" panose="020B0604020202020204" pitchFamily="34" charset="0"/>
              <a:buChar char="•"/>
            </a:pPr>
            <a:r>
              <a:rPr lang="en-US" sz="2000" dirty="0"/>
              <a:t>God provides for and with true teachers. The Levites were blessed with the sacrifices but had a responsibility to be faithful ministers to Israel.</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False teachers took away faith and demanded sacrifice to get control, instead of relying on God for provision. This went so far as something as horrendous as sacrificing their children. (vs. 10)</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true prophet, Jesus, is the indicator of God’s faithfulness and sticking to His promises. </a:t>
            </a:r>
            <a:r>
              <a:rPr lang="en-US" sz="2000" b="1" i="1" dirty="0"/>
              <a:t>If anyone claims to have a Word from the Lord and it doesn’t come to pass – avoid that “teacher”.</a:t>
            </a:r>
          </a:p>
        </p:txBody>
      </p:sp>
      <p:pic>
        <p:nvPicPr>
          <p:cNvPr id="22" name="Picture Placeholder 21">
            <a:extLst>
              <a:ext uri="{FF2B5EF4-FFF2-40B4-BE49-F238E27FC236}">
                <a16:creationId xmlns:a16="http://schemas.microsoft.com/office/drawing/2014/main" id="{07415596-3C86-E792-A622-F817DB08D587}"/>
              </a:ext>
            </a:extLst>
          </p:cNvPr>
          <p:cNvPicPr>
            <a:picLocks noGrp="1" noChangeAspect="1"/>
          </p:cNvPicPr>
          <p:nvPr>
            <p:ph type="pic" idx="1"/>
          </p:nvPr>
        </p:nvPicPr>
        <p:blipFill>
          <a:blip r:embed="rId2"/>
          <a:srcRect l="4622" r="4622"/>
          <a:stretch/>
        </p:blipFill>
        <p:spPr/>
      </p:pic>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p:txBody>
          <a:bodyPr/>
          <a:lstStyle/>
          <a:p>
            <a:r>
              <a:rPr lang="en-US" dirty="0"/>
              <a:t>2023</a:t>
            </a:r>
          </a:p>
        </p:txBody>
      </p:sp>
      <p:sp>
        <p:nvSpPr>
          <p:cNvPr id="3" name="Footer Placeholder 2">
            <a:extLst>
              <a:ext uri="{FF2B5EF4-FFF2-40B4-BE49-F238E27FC236}">
                <a16:creationId xmlns:a16="http://schemas.microsoft.com/office/drawing/2014/main" id="{FAD9BE9C-B5EA-5DA0-9156-6E05D3882992}"/>
              </a:ext>
            </a:extLst>
          </p:cNvPr>
          <p:cNvSpPr>
            <a:spLocks noGrp="1"/>
          </p:cNvSpPr>
          <p:nvPr>
            <p:ph type="ftr" sz="quarter" idx="11"/>
          </p:nvPr>
        </p:nvSpPr>
        <p:spPr/>
        <p:txBody>
          <a:bodyPr/>
          <a:lstStyle/>
          <a:p>
            <a:r>
              <a:rPr lang="en-US" dirty="0"/>
              <a:t>“Test the Spirits”</a:t>
            </a: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p:txBody>
          <a:bodyPr/>
          <a:lstStyle/>
          <a:p>
            <a:fld id="{58FB4751-880F-D840-AAA9-3A15815CC996}" type="slidenum">
              <a:rPr lang="en-US" smtClean="0"/>
              <a:pPr/>
              <a:t>3</a:t>
            </a:fld>
            <a:endParaRPr lang="en-US" dirty="0"/>
          </a:p>
        </p:txBody>
      </p:sp>
    </p:spTree>
    <p:extLst>
      <p:ext uri="{BB962C8B-B14F-4D97-AF65-F5344CB8AC3E}">
        <p14:creationId xmlns:p14="http://schemas.microsoft.com/office/powerpoint/2010/main" val="3435077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7913-B51A-6B5C-7AC9-639F0F00885D}"/>
              </a:ext>
            </a:extLst>
          </p:cNvPr>
          <p:cNvSpPr>
            <a:spLocks noGrp="1"/>
          </p:cNvSpPr>
          <p:nvPr>
            <p:ph type="ctrTitle"/>
          </p:nvPr>
        </p:nvSpPr>
        <p:spPr>
          <a:xfrm>
            <a:off x="1524000" y="4137144"/>
            <a:ext cx="9144000" cy="2387600"/>
          </a:xfrm>
        </p:spPr>
        <p:txBody>
          <a:bodyPr/>
          <a:lstStyle/>
          <a:p>
            <a:r>
              <a:rPr lang="en-US" dirty="0" err="1"/>
              <a:t>i</a:t>
            </a:r>
            <a:r>
              <a:rPr lang="en-US" dirty="0"/>
              <a:t>. </a:t>
            </a:r>
            <a:r>
              <a:rPr lang="en-US" sz="4800" dirty="0"/>
              <a:t>Why is Peter so serious about this issue? </a:t>
            </a:r>
            <a:br>
              <a:rPr lang="en-US" sz="4800" dirty="0"/>
            </a:br>
            <a:br>
              <a:rPr lang="en-US" sz="4800" dirty="0"/>
            </a:br>
            <a:r>
              <a:rPr lang="en-US" sz="4800" dirty="0"/>
              <a:t>ii. What is the main thing that false prophets/teachers do?</a:t>
            </a:r>
            <a:br>
              <a:rPr lang="en-US" sz="4800" dirty="0"/>
            </a:br>
            <a:r>
              <a:rPr lang="en-US" sz="4800" dirty="0"/>
              <a:t> </a:t>
            </a:r>
            <a:br>
              <a:rPr lang="en-US" sz="4800" dirty="0"/>
            </a:br>
            <a:r>
              <a:rPr lang="en-US" sz="4800" dirty="0"/>
              <a:t>iii. If you listen to false teachers, what will they lead you into?</a:t>
            </a:r>
            <a:endParaRPr lang="en-US" dirty="0"/>
          </a:p>
        </p:txBody>
      </p:sp>
    </p:spTree>
    <p:extLst>
      <p:ext uri="{BB962C8B-B14F-4D97-AF65-F5344CB8AC3E}">
        <p14:creationId xmlns:p14="http://schemas.microsoft.com/office/powerpoint/2010/main" val="1187110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576072" y="1162935"/>
            <a:ext cx="6502620" cy="676656"/>
          </a:xfrm>
        </p:spPr>
        <p:txBody>
          <a:bodyPr/>
          <a:lstStyle/>
          <a:p>
            <a:r>
              <a:rPr lang="en-US" sz="4000" dirty="0"/>
              <a:t>2nd Peter 2: A Harsh Rebuke</a:t>
            </a:r>
          </a:p>
        </p:txBody>
      </p:sp>
      <p:sp>
        <p:nvSpPr>
          <p:cNvPr id="27" name="Text Placeholder 26">
            <a:extLst>
              <a:ext uri="{FF2B5EF4-FFF2-40B4-BE49-F238E27FC236}">
                <a16:creationId xmlns:a16="http://schemas.microsoft.com/office/drawing/2014/main" id="{64C89AC3-3D7A-65BB-C3F4-2B1CB19E78D1}"/>
              </a:ext>
            </a:extLst>
          </p:cNvPr>
          <p:cNvSpPr>
            <a:spLocks noGrp="1"/>
          </p:cNvSpPr>
          <p:nvPr>
            <p:ph type="body" sz="half" idx="2"/>
          </p:nvPr>
        </p:nvSpPr>
        <p:spPr>
          <a:xfrm>
            <a:off x="576072" y="1947671"/>
            <a:ext cx="6099736" cy="4070729"/>
          </a:xfrm>
        </p:spPr>
        <p:txBody>
          <a:bodyPr>
            <a:normAutofit fontScale="92500" lnSpcReduction="10000"/>
          </a:bodyPr>
          <a:lstStyle/>
          <a:p>
            <a:pPr marL="285750" indent="-285750">
              <a:buFont typeface="Arial" panose="020B0604020202020204" pitchFamily="34" charset="0"/>
              <a:buChar char="•"/>
            </a:pPr>
            <a:r>
              <a:rPr lang="en-US" sz="2400" dirty="0"/>
              <a:t>Jesus is our Master. That means the demands He places on our life, we must follow, but it a joy to follow the one who loves us.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Peter’s harsh rebuke reminds us of some important thing: false prophets and teachers don’t care about you. They care about their own sensuality. And they’ll convince you that is true freedom.</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i="1" dirty="0"/>
              <a:t>If someone comes around and tries to tell you sin isn’t that bad, or find ways to justify their sin and sensuality – run!</a:t>
            </a:r>
          </a:p>
        </p:txBody>
      </p:sp>
      <p:pic>
        <p:nvPicPr>
          <p:cNvPr id="22" name="Picture Placeholder 21">
            <a:extLst>
              <a:ext uri="{FF2B5EF4-FFF2-40B4-BE49-F238E27FC236}">
                <a16:creationId xmlns:a16="http://schemas.microsoft.com/office/drawing/2014/main" id="{07415596-3C86-E792-A622-F817DB08D587}"/>
              </a:ext>
            </a:extLst>
          </p:cNvPr>
          <p:cNvPicPr>
            <a:picLocks noGrp="1" noChangeAspect="1"/>
          </p:cNvPicPr>
          <p:nvPr>
            <p:ph type="pic" idx="1"/>
          </p:nvPr>
        </p:nvPicPr>
        <p:blipFill>
          <a:blip r:embed="rId2"/>
          <a:srcRect t="473" b="473"/>
          <a:stretch/>
        </p:blipFill>
        <p:spPr/>
      </p:pic>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p:txBody>
          <a:bodyPr/>
          <a:lstStyle/>
          <a:p>
            <a:r>
              <a:rPr lang="en-US" dirty="0"/>
              <a:t>2023</a:t>
            </a:r>
          </a:p>
        </p:txBody>
      </p:sp>
      <p:sp>
        <p:nvSpPr>
          <p:cNvPr id="3" name="Footer Placeholder 2">
            <a:extLst>
              <a:ext uri="{FF2B5EF4-FFF2-40B4-BE49-F238E27FC236}">
                <a16:creationId xmlns:a16="http://schemas.microsoft.com/office/drawing/2014/main" id="{FAD9BE9C-B5EA-5DA0-9156-6E05D3882992}"/>
              </a:ext>
            </a:extLst>
          </p:cNvPr>
          <p:cNvSpPr>
            <a:spLocks noGrp="1"/>
          </p:cNvSpPr>
          <p:nvPr>
            <p:ph type="ftr" sz="quarter" idx="11"/>
          </p:nvPr>
        </p:nvSpPr>
        <p:spPr/>
        <p:txBody>
          <a:bodyPr/>
          <a:lstStyle/>
          <a:p>
            <a:r>
              <a:rPr lang="en-US" dirty="0"/>
              <a:t>“Test the Spirits”</a:t>
            </a: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p:txBody>
          <a:bodyPr/>
          <a:lstStyle/>
          <a:p>
            <a:fld id="{58FB4751-880F-D840-AAA9-3A15815CC996}" type="slidenum">
              <a:rPr lang="en-US" smtClean="0"/>
              <a:pPr/>
              <a:t>5</a:t>
            </a:fld>
            <a:endParaRPr lang="en-US" dirty="0"/>
          </a:p>
        </p:txBody>
      </p:sp>
    </p:spTree>
    <p:extLst>
      <p:ext uri="{BB962C8B-B14F-4D97-AF65-F5344CB8AC3E}">
        <p14:creationId xmlns:p14="http://schemas.microsoft.com/office/powerpoint/2010/main" val="2316414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576072" y="1162935"/>
            <a:ext cx="6502620" cy="676656"/>
          </a:xfrm>
        </p:spPr>
        <p:txBody>
          <a:bodyPr/>
          <a:lstStyle/>
          <a:p>
            <a:r>
              <a:rPr lang="en-US" sz="4000" dirty="0"/>
              <a:t>1st John 4.1-6: </a:t>
            </a:r>
            <a:br>
              <a:rPr lang="en-US" sz="4000" dirty="0"/>
            </a:br>
            <a:r>
              <a:rPr lang="en-US" sz="4000" dirty="0"/>
              <a:t>Christ-Centric Teaching</a:t>
            </a:r>
          </a:p>
        </p:txBody>
      </p:sp>
      <p:sp>
        <p:nvSpPr>
          <p:cNvPr id="27" name="Text Placeholder 26">
            <a:extLst>
              <a:ext uri="{FF2B5EF4-FFF2-40B4-BE49-F238E27FC236}">
                <a16:creationId xmlns:a16="http://schemas.microsoft.com/office/drawing/2014/main" id="{64C89AC3-3D7A-65BB-C3F4-2B1CB19E78D1}"/>
              </a:ext>
            </a:extLst>
          </p:cNvPr>
          <p:cNvSpPr>
            <a:spLocks noGrp="1"/>
          </p:cNvSpPr>
          <p:nvPr>
            <p:ph type="body" sz="half" idx="2"/>
          </p:nvPr>
        </p:nvSpPr>
        <p:spPr>
          <a:xfrm>
            <a:off x="576072" y="1947671"/>
            <a:ext cx="6099736" cy="4070729"/>
          </a:xfrm>
        </p:spPr>
        <p:txBody>
          <a:bodyPr>
            <a:normAutofit lnSpcReduction="10000"/>
          </a:bodyPr>
          <a:lstStyle/>
          <a:p>
            <a:pPr marL="285750" indent="-285750">
              <a:buFont typeface="Arial" panose="020B0604020202020204" pitchFamily="34" charset="0"/>
              <a:buChar char="•"/>
            </a:pPr>
            <a:r>
              <a:rPr lang="en-US" sz="2400" dirty="0"/>
              <a:t>False teachers are here. We can’t escape them, but we can stand in the power of God – that is the only way we can overcome.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Teaching Christ must be central to everything – all our teaching, all our worship, all of our lives. He must be ruler, king, Savior, and God.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i="1" dirty="0"/>
              <a:t>Be wary if teaching ever places anyone greater than Jesus or teaches incorrected about his love, grace, and truth. </a:t>
            </a:r>
          </a:p>
        </p:txBody>
      </p:sp>
      <p:pic>
        <p:nvPicPr>
          <p:cNvPr id="22" name="Picture Placeholder 21">
            <a:extLst>
              <a:ext uri="{FF2B5EF4-FFF2-40B4-BE49-F238E27FC236}">
                <a16:creationId xmlns:a16="http://schemas.microsoft.com/office/drawing/2014/main" id="{07415596-3C86-E792-A622-F817DB08D587}"/>
              </a:ext>
            </a:extLst>
          </p:cNvPr>
          <p:cNvPicPr>
            <a:picLocks noGrp="1" noChangeAspect="1"/>
          </p:cNvPicPr>
          <p:nvPr>
            <p:ph type="pic" idx="1"/>
          </p:nvPr>
        </p:nvPicPr>
        <p:blipFill>
          <a:blip r:embed="rId2"/>
          <a:srcRect l="4778" r="4778"/>
          <a:stretch/>
        </p:blipFill>
        <p:spPr/>
      </p:pic>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p:txBody>
          <a:bodyPr/>
          <a:lstStyle/>
          <a:p>
            <a:r>
              <a:rPr lang="en-US" dirty="0"/>
              <a:t>2023</a:t>
            </a:r>
          </a:p>
        </p:txBody>
      </p:sp>
      <p:sp>
        <p:nvSpPr>
          <p:cNvPr id="3" name="Footer Placeholder 2">
            <a:extLst>
              <a:ext uri="{FF2B5EF4-FFF2-40B4-BE49-F238E27FC236}">
                <a16:creationId xmlns:a16="http://schemas.microsoft.com/office/drawing/2014/main" id="{FAD9BE9C-B5EA-5DA0-9156-6E05D3882992}"/>
              </a:ext>
            </a:extLst>
          </p:cNvPr>
          <p:cNvSpPr>
            <a:spLocks noGrp="1"/>
          </p:cNvSpPr>
          <p:nvPr>
            <p:ph type="ftr" sz="quarter" idx="11"/>
          </p:nvPr>
        </p:nvSpPr>
        <p:spPr/>
        <p:txBody>
          <a:bodyPr/>
          <a:lstStyle/>
          <a:p>
            <a:r>
              <a:rPr lang="en-US" dirty="0"/>
              <a:t>“Test the Spirits”</a:t>
            </a: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p:txBody>
          <a:bodyPr/>
          <a:lstStyle/>
          <a:p>
            <a:fld id="{58FB4751-880F-D840-AAA9-3A15815CC996}" type="slidenum">
              <a:rPr lang="en-US" smtClean="0"/>
              <a:pPr/>
              <a:t>6</a:t>
            </a:fld>
            <a:endParaRPr lang="en-US" dirty="0"/>
          </a:p>
        </p:txBody>
      </p:sp>
    </p:spTree>
    <p:extLst>
      <p:ext uri="{BB962C8B-B14F-4D97-AF65-F5344CB8AC3E}">
        <p14:creationId xmlns:p14="http://schemas.microsoft.com/office/powerpoint/2010/main" val="3350332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1304E-71E1-D8BA-0B80-3B3499EC674B}"/>
              </a:ext>
            </a:extLst>
          </p:cNvPr>
          <p:cNvSpPr>
            <a:spLocks noGrp="1"/>
          </p:cNvSpPr>
          <p:nvPr>
            <p:ph type="ctrTitle"/>
          </p:nvPr>
        </p:nvSpPr>
        <p:spPr>
          <a:xfrm>
            <a:off x="1524000" y="4078694"/>
            <a:ext cx="9144000" cy="2387600"/>
          </a:xfrm>
        </p:spPr>
        <p:txBody>
          <a:bodyPr/>
          <a:lstStyle/>
          <a:p>
            <a:r>
              <a:rPr lang="en-US" sz="4000" dirty="0" err="1"/>
              <a:t>i</a:t>
            </a:r>
            <a:r>
              <a:rPr lang="en-US" sz="4000" dirty="0"/>
              <a:t>.	Make sure that as a church, we are keeping our standards focused on Christ, not ourselves or how good we are. We’re nothing without our Savior.</a:t>
            </a:r>
            <a:br>
              <a:rPr lang="en-US" sz="4000" dirty="0"/>
            </a:br>
            <a:br>
              <a:rPr lang="en-US" sz="4000" dirty="0"/>
            </a:br>
            <a:r>
              <a:rPr lang="en-US" sz="4000" dirty="0"/>
              <a:t>ii.	Everyone is worshipping something. Are you showing that worshipping Jesus is about truth, love, kindness, and compassion? </a:t>
            </a:r>
            <a:br>
              <a:rPr lang="en-US" sz="4000" dirty="0"/>
            </a:br>
            <a:endParaRPr lang="en-US" sz="4000" dirty="0"/>
          </a:p>
        </p:txBody>
      </p:sp>
    </p:spTree>
    <p:extLst>
      <p:ext uri="{BB962C8B-B14F-4D97-AF65-F5344CB8AC3E}">
        <p14:creationId xmlns:p14="http://schemas.microsoft.com/office/powerpoint/2010/main" val="2077851357"/>
      </p:ext>
    </p:extLst>
  </p:cSld>
  <p:clrMapOvr>
    <a:masterClrMapping/>
  </p:clrMapOvr>
</p:sld>
</file>

<file path=ppt/theme/theme1.xml><?xml version="1.0" encoding="utf-8"?>
<a:theme xmlns:a="http://schemas.openxmlformats.org/drawingml/2006/main" name="Office Them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s_Organic_Presentation_Win32_SW_v10.potx" id="{6F7A4518-677F-49D0-AD76-8F0F7DEFB1E5}" vid="{F577DF72-62B0-42B0-B34E-786789A797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{15F72B37-336A-4FE5-B802-CF322748675C}tf11964407_win32</Template>
  <TotalTime>564</TotalTime>
  <Words>447</Words>
  <Application>Microsoft Office PowerPoint</Application>
  <PresentationFormat>Widescreen</PresentationFormat>
  <Paragraphs>33</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Courier New</vt:lpstr>
      <vt:lpstr>Gill Sans Nova</vt:lpstr>
      <vt:lpstr>Gill Sans Nova Light</vt:lpstr>
      <vt:lpstr>Sagona Book</vt:lpstr>
      <vt:lpstr>Office Theme</vt:lpstr>
      <vt:lpstr>PowerPoint Presentation</vt:lpstr>
      <vt:lpstr>“test the spirits”</vt:lpstr>
      <vt:lpstr>Deuteronomy 18: Priests, False Prophets, and the True Prophet</vt:lpstr>
      <vt:lpstr>i. Why is Peter so serious about this issue?   ii. What is the main thing that false prophets/teachers do?   iii. If you listen to false teachers, what will they lead you into?</vt:lpstr>
      <vt:lpstr>2nd Peter 2: A Harsh Rebuke</vt:lpstr>
      <vt:lpstr>1st John 4.1-6:  Christ-Centric Teaching</vt:lpstr>
      <vt:lpstr>i. Make sure that as a church, we are keeping our standards focused on Christ, not ourselves or how good we are. We’re nothing without our Savior.  ii. Everyone is worshipping something. Are you showing that worshipping Jesus is about truth, love, kindness, and compassion?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Newman</dc:creator>
  <cp:lastModifiedBy>Alexander Newman</cp:lastModifiedBy>
  <cp:revision>1</cp:revision>
  <dcterms:created xsi:type="dcterms:W3CDTF">2023-03-05T04:20:29Z</dcterms:created>
  <dcterms:modified xsi:type="dcterms:W3CDTF">2023-03-05T13:44:55Z</dcterms:modified>
</cp:coreProperties>
</file>