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4"/>
  </p:sldMasterIdLst>
  <p:notesMasterIdLst>
    <p:notesMasterId r:id="rId10"/>
  </p:notesMasterIdLst>
  <p:sldIdLst>
    <p:sldId id="256" r:id="rId5"/>
    <p:sldId id="284" r:id="rId6"/>
    <p:sldId id="285" r:id="rId7"/>
    <p:sldId id="286" r:id="rId8"/>
    <p:sldId id="28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BB3617-C9A3-46EA-BBBE-4A709D4F5680}" v="1" dt="2023-04-16T03:15:41.607"/>
  </p1510:revLst>
</p1510:revInfo>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5226" autoAdjust="0"/>
  </p:normalViewPr>
  <p:slideViewPr>
    <p:cSldViewPr snapToGrid="0">
      <p:cViewPr varScale="1">
        <p:scale>
          <a:sx n="93" d="100"/>
          <a:sy n="93" d="100"/>
        </p:scale>
        <p:origin x="92" y="2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88C29-9E04-4B26-9F0D-4A69CE9FE1A5}" type="datetimeFigureOut">
              <a:rPr lang="en-US" smtClean="0"/>
              <a:t>4/16/2023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E0407-935A-438B-AF66-28803EDE65A9}" type="slidenum">
              <a:rPr lang="en-US" smtClean="0"/>
              <a:t>‹#›</a:t>
            </a:fld>
            <a:endParaRPr lang="en-US" dirty="0"/>
          </a:p>
        </p:txBody>
      </p:sp>
    </p:spTree>
    <p:extLst>
      <p:ext uri="{BB962C8B-B14F-4D97-AF65-F5344CB8AC3E}">
        <p14:creationId xmlns:p14="http://schemas.microsoft.com/office/powerpoint/2010/main" val="19079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45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876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758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449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2">
            <a:alpha val="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124D-D927-400B-B59C-CEDBD507BE0C}"/>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rot="16200000">
            <a:off x="43976" y="-43974"/>
            <a:ext cx="1447800" cy="1535750"/>
          </a:xfrm>
          <a:prstGeom prst="rect">
            <a:avLst/>
          </a:prstGeom>
        </p:spPr>
      </p:pic>
      <p:sp>
        <p:nvSpPr>
          <p:cNvPr id="10" name="Title 1">
            <a:extLst>
              <a:ext uri="{FF2B5EF4-FFF2-40B4-BE49-F238E27FC236}">
                <a16:creationId xmlns:a16="http://schemas.microsoft.com/office/drawing/2014/main" id="{D6ADF6CE-9ECB-46C3-934F-B81BC2BE0449}"/>
              </a:ext>
            </a:extLst>
          </p:cNvPr>
          <p:cNvSpPr>
            <a:spLocks noGrp="1"/>
          </p:cNvSpPr>
          <p:nvPr>
            <p:ph type="ctrTitle"/>
          </p:nvPr>
        </p:nvSpPr>
        <p:spPr>
          <a:xfrm>
            <a:off x="1293876" y="304801"/>
            <a:ext cx="9601200" cy="1534297"/>
          </a:xfrm>
        </p:spPr>
        <p:txBody>
          <a:bodyPr anchor="b">
            <a:normAutofit/>
          </a:bodyPr>
          <a:lstStyle>
            <a:lvl1pPr algn="ctr">
              <a:defRPr>
                <a:solidFill>
                  <a:schemeClr val="tx2"/>
                </a:solidFill>
              </a:defRPr>
            </a:lvl1pPr>
          </a:lstStyle>
          <a:p>
            <a:pPr>
              <a:lnSpc>
                <a:spcPct val="100000"/>
              </a:lnSpc>
            </a:pPr>
            <a:r>
              <a:rPr lang="en-US" sz="4400" spc="120">
                <a:solidFill>
                  <a:schemeClr val="tx2"/>
                </a:solidFill>
                <a:cs typeface="Posterama" panose="020B0504020200020000" pitchFamily="34" charset="0"/>
              </a:rPr>
              <a:t>Click to edit Master title style</a:t>
            </a:r>
            <a:endParaRPr lang="en-US" sz="4400" spc="120" dirty="0">
              <a:solidFill>
                <a:schemeClr val="tx2"/>
              </a:solidFill>
              <a:cs typeface="Posterama" panose="020B0504020200020000" pitchFamily="34" charset="0"/>
            </a:endParaRPr>
          </a:p>
        </p:txBody>
      </p:sp>
      <p:sp>
        <p:nvSpPr>
          <p:cNvPr id="19" name="Picture Placeholder 18">
            <a:extLst>
              <a:ext uri="{FF2B5EF4-FFF2-40B4-BE49-F238E27FC236}">
                <a16:creationId xmlns:a16="http://schemas.microsoft.com/office/drawing/2014/main" id="{62DF7C0A-1B3B-401D-A625-E7F87B1DFE07}"/>
              </a:ext>
            </a:extLst>
          </p:cNvPr>
          <p:cNvSpPr>
            <a:spLocks noGrp="1"/>
          </p:cNvSpPr>
          <p:nvPr>
            <p:ph type="pic" sz="quarter" idx="13" hasCustomPrompt="1"/>
          </p:nvPr>
        </p:nvSpPr>
        <p:spPr>
          <a:xfrm>
            <a:off x="619840" y="3013206"/>
            <a:ext cx="11084189" cy="3854030"/>
          </a:xfrm>
          <a:custGeom>
            <a:avLst/>
            <a:gdLst>
              <a:gd name="connsiteX0" fmla="*/ 5542094 w 11084189"/>
              <a:gd name="connsiteY0" fmla="*/ 0 h 3854030"/>
              <a:gd name="connsiteX1" fmla="*/ 11061525 w 11084189"/>
              <a:gd name="connsiteY1" fmla="*/ 3748287 h 3854030"/>
              <a:gd name="connsiteX2" fmla="*/ 11084189 w 11084189"/>
              <a:gd name="connsiteY2" fmla="*/ 3854030 h 3854030"/>
              <a:gd name="connsiteX3" fmla="*/ 0 w 11084189"/>
              <a:gd name="connsiteY3" fmla="*/ 3854030 h 3854030"/>
              <a:gd name="connsiteX4" fmla="*/ 22663 w 11084189"/>
              <a:gd name="connsiteY4" fmla="*/ 3748287 h 3854030"/>
              <a:gd name="connsiteX5" fmla="*/ 5542094 w 11084189"/>
              <a:gd name="connsiteY5" fmla="*/ 0 h 385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4189" h="3854030">
                <a:moveTo>
                  <a:pt x="5542094" y="0"/>
                </a:moveTo>
                <a:cubicBezTo>
                  <a:pt x="8264668" y="0"/>
                  <a:pt x="10536186" y="1609144"/>
                  <a:pt x="11061525" y="3748287"/>
                </a:cubicBezTo>
                <a:lnTo>
                  <a:pt x="11084189" y="3854030"/>
                </a:lnTo>
                <a:lnTo>
                  <a:pt x="0" y="3854030"/>
                </a:lnTo>
                <a:lnTo>
                  <a:pt x="22663" y="3748287"/>
                </a:lnTo>
                <a:cubicBezTo>
                  <a:pt x="548002" y="1609144"/>
                  <a:pt x="2819520" y="0"/>
                  <a:pt x="5542094" y="0"/>
                </a:cubicBezTo>
                <a:close/>
              </a:path>
            </a:pathLst>
          </a:custGeom>
        </p:spPr>
        <p:txBody>
          <a:bodyPr wrap="square" anchor="ctr">
            <a:noAutofit/>
          </a:bodyPr>
          <a:lstStyle>
            <a:lvl1pPr marL="0" indent="0" algn="ctr">
              <a:buNone/>
              <a:defRPr>
                <a:solidFill>
                  <a:schemeClr val="tx2"/>
                </a:solidFill>
              </a:defRPr>
            </a:lvl1pPr>
          </a:lstStyle>
          <a:p>
            <a:r>
              <a:rPr lang="en-US" dirty="0"/>
              <a:t>Click to add photo</a:t>
            </a:r>
          </a:p>
        </p:txBody>
      </p:sp>
      <p:sp>
        <p:nvSpPr>
          <p:cNvPr id="11" name="Subtitle 2">
            <a:extLst>
              <a:ext uri="{FF2B5EF4-FFF2-40B4-BE49-F238E27FC236}">
                <a16:creationId xmlns:a16="http://schemas.microsoft.com/office/drawing/2014/main" id="{ADA6D2C5-E6A9-4A27-AE58-9CEDCFCB4C92}"/>
              </a:ext>
            </a:extLst>
          </p:cNvPr>
          <p:cNvSpPr>
            <a:spLocks noGrp="1"/>
          </p:cNvSpPr>
          <p:nvPr>
            <p:ph type="subTitle" idx="1"/>
          </p:nvPr>
        </p:nvSpPr>
        <p:spPr>
          <a:xfrm>
            <a:off x="1712976" y="1905001"/>
            <a:ext cx="8763001" cy="962442"/>
          </a:xfrm>
        </p:spPr>
        <p:txBody>
          <a:bodyPr anchor="t"/>
          <a:lstStyle>
            <a:lvl1pPr marL="0" indent="0" algn="ctr">
              <a:buNone/>
              <a:defRPr>
                <a:solidFill>
                  <a:schemeClr val="tx2"/>
                </a:solidFill>
              </a:defRPr>
            </a:lvl1pPr>
          </a:lstStyle>
          <a:p>
            <a:pPr>
              <a:lnSpc>
                <a:spcPct val="110000"/>
              </a:lnSpc>
            </a:pPr>
            <a:r>
              <a:rPr lang="en-US" sz="2200">
                <a:solidFill>
                  <a:schemeClr val="tx2"/>
                </a:solidFill>
                <a:cs typeface="Segoe UI Semilight" panose="020B0402040204020203" pitchFamily="34" charset="0"/>
              </a:rPr>
              <a:t>Click to edit Master subtitle style</a:t>
            </a:r>
            <a:endParaRPr lang="en-US" sz="2200" dirty="0">
              <a:solidFill>
                <a:schemeClr val="tx2"/>
              </a:solidFill>
              <a:cs typeface="Segoe UI Semilight" panose="020B0402040204020203" pitchFamily="34" charset="0"/>
            </a:endParaRPr>
          </a:p>
        </p:txBody>
      </p:sp>
      <p:pic>
        <p:nvPicPr>
          <p:cNvPr id="12" name="Picture 11">
            <a:extLst>
              <a:ext uri="{FF2B5EF4-FFF2-40B4-BE49-F238E27FC236}">
                <a16:creationId xmlns:a16="http://schemas.microsoft.com/office/drawing/2014/main" id="{7B147A7F-B058-475D-BA3A-E1807E37B5D5}"/>
              </a:ext>
              <a:ext uri="{C183D7F6-B498-43B3-948B-1728B52AA6E4}">
                <adec:decorative xmlns:adec="http://schemas.microsoft.com/office/drawing/2017/decorative" val="1"/>
              </a:ext>
            </a:extLst>
          </p:cNvPr>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0820400" y="3144779"/>
            <a:ext cx="1371600" cy="2548349"/>
          </a:xfrm>
          <a:prstGeom prst="rect">
            <a:avLst/>
          </a:prstGeom>
        </p:spPr>
      </p:pic>
    </p:spTree>
    <p:extLst>
      <p:ext uri="{BB962C8B-B14F-4D97-AF65-F5344CB8AC3E}">
        <p14:creationId xmlns:p14="http://schemas.microsoft.com/office/powerpoint/2010/main" val="72881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3 Column">
    <p:bg>
      <p:bgPr>
        <a:solidFill>
          <a:schemeClr val="bg2">
            <a:alpha val="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EDB5FC-CA7C-4369-A121-67C4C93AB4B9}"/>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0744200" y="0"/>
            <a:ext cx="1447800" cy="1535750"/>
          </a:xfrm>
          <a:prstGeom prst="rect">
            <a:avLst/>
          </a:prstGeom>
        </p:spPr>
      </p:pic>
      <p:sp>
        <p:nvSpPr>
          <p:cNvPr id="10" name="Title 1">
            <a:extLst>
              <a:ext uri="{FF2B5EF4-FFF2-40B4-BE49-F238E27FC236}">
                <a16:creationId xmlns:a16="http://schemas.microsoft.com/office/drawing/2014/main" id="{79814F19-D3DA-42AB-AAD4-22D54FE3743B}"/>
              </a:ext>
            </a:extLst>
          </p:cNvPr>
          <p:cNvSpPr>
            <a:spLocks noGrp="1"/>
          </p:cNvSpPr>
          <p:nvPr>
            <p:ph type="title"/>
          </p:nvPr>
        </p:nvSpPr>
        <p:spPr>
          <a:xfrm>
            <a:off x="838201" y="559814"/>
            <a:ext cx="10348146" cy="753172"/>
          </a:xfrm>
        </p:spPr>
        <p:txBody>
          <a:bodyPr anchor="t">
            <a:norm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pic>
        <p:nvPicPr>
          <p:cNvPr id="11" name="Picture 10">
            <a:extLst>
              <a:ext uri="{FF2B5EF4-FFF2-40B4-BE49-F238E27FC236}">
                <a16:creationId xmlns:a16="http://schemas.microsoft.com/office/drawing/2014/main" id="{14126634-B312-428E-8F30-17C18904047D}"/>
              </a:ext>
              <a:ext uri="{C183D7F6-B498-43B3-948B-1728B52AA6E4}">
                <adec:decorative xmlns:adec="http://schemas.microsoft.com/office/drawing/2017/decorative" val="1"/>
              </a:ext>
            </a:extLst>
          </p:cNvPr>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rot="10800000">
            <a:off x="-1" y="2719661"/>
            <a:ext cx="830249" cy="2548349"/>
          </a:xfrm>
          <a:prstGeom prst="rect">
            <a:avLst/>
          </a:prstGeom>
        </p:spPr>
      </p:pic>
      <p:sp>
        <p:nvSpPr>
          <p:cNvPr id="12" name="Date Placeholder 5">
            <a:extLst>
              <a:ext uri="{FF2B5EF4-FFF2-40B4-BE49-F238E27FC236}">
                <a16:creationId xmlns:a16="http://schemas.microsoft.com/office/drawing/2014/main" id="{1AC832B9-3155-477F-89D0-A170836416F1}"/>
              </a:ext>
            </a:extLst>
          </p:cNvPr>
          <p:cNvSpPr>
            <a:spLocks noGrp="1"/>
          </p:cNvSpPr>
          <p:nvPr>
            <p:ph type="dt" sz="half" idx="10"/>
          </p:nvPr>
        </p:nvSpPr>
        <p:spPr>
          <a:xfrm>
            <a:off x="838200" y="6324600"/>
            <a:ext cx="2743200" cy="365125"/>
          </a:xfrm>
        </p:spPr>
        <p:txBody>
          <a:bodyPr/>
          <a:lstStyle>
            <a:lvl1pPr>
              <a:defRPr>
                <a:solidFill>
                  <a:schemeClr val="tx1">
                    <a:alpha val="60000"/>
                  </a:schemeClr>
                </a:solidFill>
              </a:defRPr>
            </a:lvl1pPr>
          </a:lstStyle>
          <a:p>
            <a:pPr>
              <a:defRPr/>
            </a:pPr>
            <a:r>
              <a:rPr lang="en-US" dirty="0"/>
              <a:t>20XX</a:t>
            </a:r>
          </a:p>
        </p:txBody>
      </p:sp>
      <p:sp>
        <p:nvSpPr>
          <p:cNvPr id="13" name="Footer Placeholder 6">
            <a:extLst>
              <a:ext uri="{FF2B5EF4-FFF2-40B4-BE49-F238E27FC236}">
                <a16:creationId xmlns:a16="http://schemas.microsoft.com/office/drawing/2014/main" id="{7801D982-FEE5-4484-AD95-86DEE2E5D214}"/>
              </a:ext>
            </a:extLst>
          </p:cNvPr>
          <p:cNvSpPr>
            <a:spLocks noGrp="1"/>
          </p:cNvSpPr>
          <p:nvPr>
            <p:ph type="ftr" sz="quarter" idx="11"/>
          </p:nvPr>
        </p:nvSpPr>
        <p:spPr>
          <a:xfrm>
            <a:off x="4038600" y="6324600"/>
            <a:ext cx="4114800" cy="365125"/>
          </a:xfrm>
        </p:spPr>
        <p:txBody>
          <a:bodyPr/>
          <a:lstStyle>
            <a:lvl1pPr>
              <a:defRPr>
                <a:solidFill>
                  <a:schemeClr val="tx1">
                    <a:alpha val="60000"/>
                  </a:schemeClr>
                </a:solidFill>
              </a:defRPr>
            </a:lvl1pPr>
          </a:lstStyle>
          <a:p>
            <a:r>
              <a:rPr lang="en-US" dirty="0"/>
              <a:t>Presentation title</a:t>
            </a:r>
          </a:p>
        </p:txBody>
      </p:sp>
      <p:sp>
        <p:nvSpPr>
          <p:cNvPr id="14" name="Slide Number Placeholder 7">
            <a:extLst>
              <a:ext uri="{FF2B5EF4-FFF2-40B4-BE49-F238E27FC236}">
                <a16:creationId xmlns:a16="http://schemas.microsoft.com/office/drawing/2014/main" id="{5F932331-BB94-49D3-9E40-67111663B4F6}"/>
              </a:ext>
            </a:extLst>
          </p:cNvPr>
          <p:cNvSpPr>
            <a:spLocks noGrp="1"/>
          </p:cNvSpPr>
          <p:nvPr>
            <p:ph type="sldNum" sz="quarter" idx="12"/>
          </p:nvPr>
        </p:nvSpPr>
        <p:spPr>
          <a:xfrm>
            <a:off x="8610600" y="6324600"/>
            <a:ext cx="2743200" cy="365125"/>
          </a:xfrm>
        </p:spPr>
        <p:txBody>
          <a:bodyPr/>
          <a:lstStyle>
            <a:lvl1pPr>
              <a:defRPr>
                <a:solidFill>
                  <a:schemeClr val="tx1">
                    <a:alpha val="60000"/>
                  </a:schemeClr>
                </a:solidFill>
              </a:defRPr>
            </a:lvl1pPr>
          </a:lstStyle>
          <a:p>
            <a:pPr>
              <a:defRPr/>
            </a:pPr>
            <a:fld id="{73B850FF-6169-4056-8077-06FFA93A5366}" type="slidenum">
              <a:rPr lang="en-US" smtClean="0"/>
              <a:pPr>
                <a:defRPr/>
              </a:pPr>
              <a:t>‹#›</a:t>
            </a:fld>
            <a:endParaRPr lang="en-US" dirty="0"/>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005653" y="1719628"/>
            <a:ext cx="3300183"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06265"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4529261" y="1719628"/>
            <a:ext cx="3300183"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4529873"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8053617" y="1719628"/>
            <a:ext cx="3300183"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8054229"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Tree>
    <p:extLst>
      <p:ext uri="{BB962C8B-B14F-4D97-AF65-F5344CB8AC3E}">
        <p14:creationId xmlns:p14="http://schemas.microsoft.com/office/powerpoint/2010/main" val="1920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887E59D-6BE5-4CB5-B3B3-BAF69EFA10C4}"/>
              </a:ext>
            </a:extLst>
          </p:cNvPr>
          <p:cNvSpPr>
            <a:spLocks noGrp="1"/>
          </p:cNvSpPr>
          <p:nvPr>
            <p:ph type="title"/>
          </p:nvPr>
        </p:nvSpPr>
        <p:spPr>
          <a:xfrm>
            <a:off x="838200" y="586992"/>
            <a:ext cx="4953000" cy="2688598"/>
          </a:xfrm>
        </p:spPr>
        <p:txBody>
          <a:bodyPr>
            <a:no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sp>
        <p:nvSpPr>
          <p:cNvPr id="11" name="Rectangle 10">
            <a:extLst>
              <a:ext uri="{FF2B5EF4-FFF2-40B4-BE49-F238E27FC236}">
                <a16:creationId xmlns:a16="http://schemas.microsoft.com/office/drawing/2014/main" id="{1D13BFBD-7478-4683-BA2C-E7BFC660BBB1}"/>
              </a:ext>
              <a:ext uri="{C183D7F6-B498-43B3-948B-1728B52AA6E4}">
                <adec:decorative xmlns:adec="http://schemas.microsoft.com/office/drawing/2017/decorative" val="1"/>
              </a:ext>
            </a:extLst>
          </p:cNvPr>
          <p:cNvSpPr/>
          <p:nvPr userDrawn="1"/>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2" name="Rectangle 11">
            <a:extLst>
              <a:ext uri="{FF2B5EF4-FFF2-40B4-BE49-F238E27FC236}">
                <a16:creationId xmlns:a16="http://schemas.microsoft.com/office/drawing/2014/main" id="{8B3FF916-2B4D-4DC1-AD98-AF8F2EFD4A8C}"/>
              </a:ext>
              <a:ext uri="{C183D7F6-B498-43B3-948B-1728B52AA6E4}">
                <adec:decorative xmlns:adec="http://schemas.microsoft.com/office/drawing/2017/decorative" val="1"/>
              </a:ext>
            </a:extLst>
          </p:cNvPr>
          <p:cNvSpPr/>
          <p:nvPr userDrawn="1"/>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5480B3D3-8262-4D62-8B77-51C5FF582408}"/>
              </a:ext>
              <a:ext uri="{C183D7F6-B498-43B3-948B-1728B52AA6E4}">
                <adec:decorative xmlns:adec="http://schemas.microsoft.com/office/drawing/2017/decorative" val="1"/>
              </a:ext>
            </a:extLst>
          </p:cNvPr>
          <p:cNvSpPr/>
          <p:nvPr userDrawn="1"/>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9" name="Text Placeholder 27">
            <a:extLst>
              <a:ext uri="{FF2B5EF4-FFF2-40B4-BE49-F238E27FC236}">
                <a16:creationId xmlns:a16="http://schemas.microsoft.com/office/drawing/2014/main" id="{D44A1B8E-1071-45A0-8A94-0AA7F201EB43}"/>
              </a:ext>
            </a:extLst>
          </p:cNvPr>
          <p:cNvSpPr>
            <a:spLocks noGrp="1"/>
          </p:cNvSpPr>
          <p:nvPr>
            <p:ph type="body" sz="quarter" idx="16" hasCustomPrompt="1"/>
          </p:nvPr>
        </p:nvSpPr>
        <p:spPr>
          <a:xfrm>
            <a:off x="835149" y="3412114"/>
            <a:ext cx="4952681" cy="2750307"/>
          </a:xfrm>
        </p:spPr>
        <p:txBody>
          <a:bodyPr>
            <a:normAutofit/>
          </a:bodyPr>
          <a:lstStyle>
            <a:lvl1pPr marL="342900" indent="-342900">
              <a:buFont typeface="Arial" panose="020B0604020202020204" pitchFamily="34" charset="0"/>
              <a:buChar char="•"/>
              <a:defRPr sz="2000">
                <a:solidFill>
                  <a:schemeClr val="tx2"/>
                </a:solidFill>
              </a:defRPr>
            </a:lvl1pPr>
            <a:lvl2pPr marL="457200" indent="0">
              <a:buNone/>
              <a:defRPr sz="2400">
                <a:solidFill>
                  <a:schemeClr val="tx2"/>
                </a:solidFill>
              </a:defRPr>
            </a:lvl2pPr>
            <a:lvl3pPr marL="914400" indent="0">
              <a:buNone/>
              <a:defRPr sz="2400">
                <a:solidFill>
                  <a:schemeClr val="tx2"/>
                </a:solidFill>
              </a:defRPr>
            </a:lvl3pPr>
            <a:lvl4pPr marL="1371600" indent="0">
              <a:buNone/>
              <a:defRPr sz="2400">
                <a:solidFill>
                  <a:schemeClr val="tx2"/>
                </a:solidFill>
              </a:defRPr>
            </a:lvl4pPr>
            <a:lvl5pPr marL="1828800" indent="0">
              <a:buNone/>
              <a:defRPr sz="2400">
                <a:solidFill>
                  <a:schemeClr val="tx2"/>
                </a:solidFill>
              </a:defRPr>
            </a:lvl5pPr>
          </a:lstStyle>
          <a:p>
            <a:pPr lvl="0"/>
            <a:r>
              <a:rPr lang="en-US" dirty="0"/>
              <a:t>Click to add text</a:t>
            </a:r>
          </a:p>
        </p:txBody>
      </p:sp>
      <p:sp>
        <p:nvSpPr>
          <p:cNvPr id="17" name="Date Placeholder 5">
            <a:extLst>
              <a:ext uri="{FF2B5EF4-FFF2-40B4-BE49-F238E27FC236}">
                <a16:creationId xmlns:a16="http://schemas.microsoft.com/office/drawing/2014/main" id="{DF6FCAD9-068D-41D9-A5F4-E22F2D28717A}"/>
              </a:ext>
            </a:extLst>
          </p:cNvPr>
          <p:cNvSpPr>
            <a:spLocks noGrp="1"/>
          </p:cNvSpPr>
          <p:nvPr>
            <p:ph type="dt" sz="half" idx="10"/>
          </p:nvPr>
        </p:nvSpPr>
        <p:spPr>
          <a:xfrm>
            <a:off x="838200" y="6327648"/>
            <a:ext cx="2743200" cy="365125"/>
          </a:xfrm>
        </p:spPr>
        <p:txBody>
          <a:bodyPr/>
          <a:lstStyle>
            <a:lvl1pPr>
              <a:defRPr>
                <a:solidFill>
                  <a:schemeClr val="tx1">
                    <a:alpha val="60000"/>
                  </a:schemeClr>
                </a:solidFill>
              </a:defRPr>
            </a:lvl1pPr>
          </a:lstStyle>
          <a:p>
            <a:pPr>
              <a:defRPr/>
            </a:pPr>
            <a:r>
              <a:rPr lang="en-US" dirty="0"/>
              <a:t>20XX</a:t>
            </a:r>
          </a:p>
        </p:txBody>
      </p:sp>
      <p:sp>
        <p:nvSpPr>
          <p:cNvPr id="24" name="Picture Placeholder 20">
            <a:extLst>
              <a:ext uri="{FF2B5EF4-FFF2-40B4-BE49-F238E27FC236}">
                <a16:creationId xmlns:a16="http://schemas.microsoft.com/office/drawing/2014/main" id="{0402EFB4-17A2-4345-82DA-89EF34B5E919}"/>
              </a:ext>
            </a:extLst>
          </p:cNvPr>
          <p:cNvSpPr>
            <a:spLocks noGrp="1"/>
          </p:cNvSpPr>
          <p:nvPr>
            <p:ph type="pic" sz="quarter" idx="13" hasCustomPrompt="1"/>
          </p:nvPr>
        </p:nvSpPr>
        <p:spPr>
          <a:xfrm>
            <a:off x="6781801" y="380991"/>
            <a:ext cx="4856144" cy="1925415"/>
          </a:xfrm>
        </p:spPr>
        <p:txBody>
          <a:bodyPr/>
          <a:lstStyle>
            <a:lvl1pPr marL="0" indent="0" algn="ctr">
              <a:buNone/>
              <a:defRPr/>
            </a:lvl1pPr>
          </a:lstStyle>
          <a:p>
            <a:r>
              <a:rPr lang="en-US" dirty="0"/>
              <a:t>Click to add photo</a:t>
            </a:r>
          </a:p>
        </p:txBody>
      </p:sp>
      <p:sp>
        <p:nvSpPr>
          <p:cNvPr id="25" name="Picture Placeholder 20">
            <a:extLst>
              <a:ext uri="{FF2B5EF4-FFF2-40B4-BE49-F238E27FC236}">
                <a16:creationId xmlns:a16="http://schemas.microsoft.com/office/drawing/2014/main" id="{EC3DFC6E-6D3D-48C3-BD9E-33878CD86D58}"/>
              </a:ext>
            </a:extLst>
          </p:cNvPr>
          <p:cNvSpPr>
            <a:spLocks noGrp="1"/>
          </p:cNvSpPr>
          <p:nvPr>
            <p:ph type="pic" sz="quarter" idx="14" hasCustomPrompt="1"/>
          </p:nvPr>
        </p:nvSpPr>
        <p:spPr>
          <a:xfrm>
            <a:off x="6781800" y="2376797"/>
            <a:ext cx="4856144" cy="1925415"/>
          </a:xfrm>
        </p:spPr>
        <p:txBody>
          <a:bodyPr/>
          <a:lstStyle>
            <a:lvl1pPr marL="0" indent="0" algn="ctr">
              <a:buNone/>
              <a:defRPr/>
            </a:lvl1pPr>
          </a:lstStyle>
          <a:p>
            <a:r>
              <a:rPr lang="en-US" dirty="0"/>
              <a:t>Click to add photo</a:t>
            </a:r>
          </a:p>
        </p:txBody>
      </p:sp>
      <p:sp>
        <p:nvSpPr>
          <p:cNvPr id="26" name="Picture Placeholder 20">
            <a:extLst>
              <a:ext uri="{FF2B5EF4-FFF2-40B4-BE49-F238E27FC236}">
                <a16:creationId xmlns:a16="http://schemas.microsoft.com/office/drawing/2014/main" id="{7EC41F32-B997-4949-A553-260965B03F32}"/>
              </a:ext>
            </a:extLst>
          </p:cNvPr>
          <p:cNvSpPr>
            <a:spLocks noGrp="1"/>
          </p:cNvSpPr>
          <p:nvPr>
            <p:ph type="pic" sz="quarter" idx="15" hasCustomPrompt="1"/>
          </p:nvPr>
        </p:nvSpPr>
        <p:spPr>
          <a:xfrm>
            <a:off x="6781800" y="4379170"/>
            <a:ext cx="4856144" cy="1925415"/>
          </a:xfrm>
        </p:spPr>
        <p:txBody>
          <a:bodyPr/>
          <a:lstStyle>
            <a:lvl1pPr marL="0" indent="0" algn="ctr">
              <a:buNone/>
              <a:defRPr/>
            </a:lvl1pPr>
          </a:lstStyle>
          <a:p>
            <a:r>
              <a:rPr lang="en-US" dirty="0"/>
              <a:t>Click to add photo</a:t>
            </a:r>
          </a:p>
        </p:txBody>
      </p:sp>
      <p:sp>
        <p:nvSpPr>
          <p:cNvPr id="18" name="Footer Placeholder 6">
            <a:extLst>
              <a:ext uri="{FF2B5EF4-FFF2-40B4-BE49-F238E27FC236}">
                <a16:creationId xmlns:a16="http://schemas.microsoft.com/office/drawing/2014/main" id="{3E86EC02-7D1A-4CB3-B376-1044BEF4C616}"/>
              </a:ext>
            </a:extLst>
          </p:cNvPr>
          <p:cNvSpPr>
            <a:spLocks noGrp="1"/>
          </p:cNvSpPr>
          <p:nvPr>
            <p:ph type="ftr" sz="quarter" idx="11"/>
          </p:nvPr>
        </p:nvSpPr>
        <p:spPr>
          <a:xfrm>
            <a:off x="6858000" y="6327648"/>
            <a:ext cx="3810000" cy="365125"/>
          </a:xfrm>
        </p:spPr>
        <p:txBody>
          <a:bodyPr/>
          <a:lstStyle>
            <a:lvl1pPr algn="l">
              <a:defRPr baseline="0"/>
            </a:lvl1pPr>
          </a:lstStyle>
          <a:p>
            <a:r>
              <a:rPr lang="en-US" dirty="0">
                <a:solidFill>
                  <a:prstClr val="white">
                    <a:alpha val="60000"/>
                  </a:prstClr>
                </a:solidFill>
              </a:rPr>
              <a:t>Presentation title</a:t>
            </a:r>
          </a:p>
        </p:txBody>
      </p:sp>
      <p:sp>
        <p:nvSpPr>
          <p:cNvPr id="19" name="Slide Number Placeholder 7">
            <a:extLst>
              <a:ext uri="{FF2B5EF4-FFF2-40B4-BE49-F238E27FC236}">
                <a16:creationId xmlns:a16="http://schemas.microsoft.com/office/drawing/2014/main" id="{F1ABD226-6012-4821-BD32-E8E6EB95537B}"/>
              </a:ext>
            </a:extLst>
          </p:cNvPr>
          <p:cNvSpPr>
            <a:spLocks noGrp="1"/>
          </p:cNvSpPr>
          <p:nvPr>
            <p:ph type="sldNum" sz="quarter" idx="12"/>
          </p:nvPr>
        </p:nvSpPr>
        <p:spPr>
          <a:xfrm>
            <a:off x="10820400" y="6327648"/>
            <a:ext cx="53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Tree>
    <p:extLst>
      <p:ext uri="{BB962C8B-B14F-4D97-AF65-F5344CB8AC3E}">
        <p14:creationId xmlns:p14="http://schemas.microsoft.com/office/powerpoint/2010/main" val="39340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bg>
      <p:bgPr>
        <a:solidFill>
          <a:schemeClr val="bg2">
            <a:alpha val="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836EA2-D914-4028-95BF-1B97B17FE9E8}"/>
              </a:ext>
              <a:ext uri="{C183D7F6-B498-43B3-948B-1728B52AA6E4}">
                <adec:decorative xmlns:adec="http://schemas.microsoft.com/office/drawing/2017/decorative" val="1"/>
              </a:ext>
            </a:extLst>
          </p:cNvPr>
          <p:cNvSpPr/>
          <p:nvPr userDrawn="1"/>
        </p:nvSpPr>
        <p:spPr>
          <a:xfrm>
            <a:off x="0" y="4602877"/>
            <a:ext cx="12192000" cy="226733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1" name="Rectangle 10">
            <a:extLst>
              <a:ext uri="{FF2B5EF4-FFF2-40B4-BE49-F238E27FC236}">
                <a16:creationId xmlns:a16="http://schemas.microsoft.com/office/drawing/2014/main" id="{B5BDFAD1-E970-4A5F-98F7-D42CA9DFB788}"/>
              </a:ext>
              <a:ext uri="{C183D7F6-B498-43B3-948B-1728B52AA6E4}">
                <adec:decorative xmlns:adec="http://schemas.microsoft.com/office/drawing/2017/decorative" val="1"/>
              </a:ext>
            </a:extLst>
          </p:cNvPr>
          <p:cNvSpPr/>
          <p:nvPr userDrawn="1"/>
        </p:nvSpPr>
        <p:spPr>
          <a:xfrm rot="10800000">
            <a:off x="-3055" y="4596020"/>
            <a:ext cx="12191999" cy="2274195"/>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2" name="Title 1">
            <a:extLst>
              <a:ext uri="{FF2B5EF4-FFF2-40B4-BE49-F238E27FC236}">
                <a16:creationId xmlns:a16="http://schemas.microsoft.com/office/drawing/2014/main" id="{C53E32FB-4A5F-4D36-A227-CF26EBF0B713}"/>
              </a:ext>
            </a:extLst>
          </p:cNvPr>
          <p:cNvSpPr>
            <a:spLocks noGrp="1"/>
          </p:cNvSpPr>
          <p:nvPr>
            <p:ph type="title"/>
          </p:nvPr>
        </p:nvSpPr>
        <p:spPr>
          <a:xfrm>
            <a:off x="838200" y="4876800"/>
            <a:ext cx="10003218" cy="1219200"/>
          </a:xfrm>
        </p:spPr>
        <p:txBody>
          <a:bodyPr/>
          <a:lstStyle/>
          <a:p>
            <a:pPr>
              <a:lnSpc>
                <a:spcPct val="100000"/>
              </a:lnSpc>
            </a:pPr>
            <a:r>
              <a:rPr lang="en-US">
                <a:solidFill>
                  <a:schemeClr val="bg1"/>
                </a:solidFill>
                <a:cs typeface="Posterama" panose="020B0504020200020000" pitchFamily="34" charset="0"/>
              </a:rPr>
              <a:t>Click to edit Master title style</a:t>
            </a:r>
            <a:endParaRPr lang="en-US" dirty="0">
              <a:solidFill>
                <a:schemeClr val="bg1"/>
              </a:solidFill>
              <a:cs typeface="Posterama" panose="020B0504020200020000" pitchFamily="34" charset="0"/>
            </a:endParaRPr>
          </a:p>
        </p:txBody>
      </p:sp>
      <p:sp>
        <p:nvSpPr>
          <p:cNvPr id="19" name="Picture Placeholder 17">
            <a:extLst>
              <a:ext uri="{FF2B5EF4-FFF2-40B4-BE49-F238E27FC236}">
                <a16:creationId xmlns:a16="http://schemas.microsoft.com/office/drawing/2014/main" id="{9DA8CA5C-5748-45EE-B537-5A44A3BFC63E}"/>
              </a:ext>
            </a:extLst>
          </p:cNvPr>
          <p:cNvSpPr>
            <a:spLocks noGrp="1"/>
          </p:cNvSpPr>
          <p:nvPr>
            <p:ph type="pic" sz="quarter" idx="13" hasCustomPrompt="1"/>
          </p:nvPr>
        </p:nvSpPr>
        <p:spPr>
          <a:xfrm>
            <a:off x="-3175" y="0"/>
            <a:ext cx="6196013" cy="4602877"/>
          </a:xfrm>
        </p:spPr>
        <p:txBody>
          <a:bodyPr/>
          <a:lstStyle>
            <a:lvl1pPr marL="0" indent="0" algn="ctr">
              <a:buNone/>
              <a:defRPr>
                <a:solidFill>
                  <a:schemeClr val="tx2"/>
                </a:solidFill>
              </a:defRPr>
            </a:lvl1pPr>
          </a:lstStyle>
          <a:p>
            <a:r>
              <a:rPr lang="en-US" dirty="0"/>
              <a:t>Click to add photo</a:t>
            </a:r>
          </a:p>
        </p:txBody>
      </p:sp>
      <p:sp>
        <p:nvSpPr>
          <p:cNvPr id="23" name="Text Placeholder 21">
            <a:extLst>
              <a:ext uri="{FF2B5EF4-FFF2-40B4-BE49-F238E27FC236}">
                <a16:creationId xmlns:a16="http://schemas.microsoft.com/office/drawing/2014/main" id="{5015D873-DDCC-44AF-AE80-703ED88AEC7F}"/>
              </a:ext>
            </a:extLst>
          </p:cNvPr>
          <p:cNvSpPr>
            <a:spLocks noGrp="1"/>
          </p:cNvSpPr>
          <p:nvPr>
            <p:ph type="body" sz="quarter" idx="14" hasCustomPrompt="1"/>
          </p:nvPr>
        </p:nvSpPr>
        <p:spPr>
          <a:xfrm>
            <a:off x="6650718" y="327025"/>
            <a:ext cx="5073194" cy="3949987"/>
          </a:xfrm>
        </p:spPr>
        <p:txBody>
          <a:bodyPr anchor="ctr">
            <a:normAutofit/>
          </a:bodyPr>
          <a:lstStyle>
            <a:lvl1pPr marL="0" indent="0">
              <a:buNone/>
              <a:defRPr sz="1800">
                <a:solidFill>
                  <a:schemeClr val="tx2"/>
                </a:solidFill>
              </a:defRPr>
            </a:lvl1pPr>
          </a:lstStyle>
          <a:p>
            <a:pPr lvl="0"/>
            <a:r>
              <a:rPr lang="en-US" dirty="0"/>
              <a:t>Click to add text</a:t>
            </a:r>
          </a:p>
        </p:txBody>
      </p:sp>
      <p:sp>
        <p:nvSpPr>
          <p:cNvPr id="14" name="Date Placeholder 6">
            <a:extLst>
              <a:ext uri="{FF2B5EF4-FFF2-40B4-BE49-F238E27FC236}">
                <a16:creationId xmlns:a16="http://schemas.microsoft.com/office/drawing/2014/main" id="{16E99B66-5BC0-4B16-807E-B513E3272CB4}"/>
              </a:ext>
            </a:extLst>
          </p:cNvPr>
          <p:cNvSpPr>
            <a:spLocks noGrp="1"/>
          </p:cNvSpPr>
          <p:nvPr>
            <p:ph type="dt" sz="half" idx="10"/>
          </p:nvPr>
        </p:nvSpPr>
        <p:spPr>
          <a:xfrm>
            <a:off x="838200" y="6327648"/>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20XX</a:t>
            </a:r>
          </a:p>
        </p:txBody>
      </p:sp>
      <p:sp>
        <p:nvSpPr>
          <p:cNvPr id="15" name="Footer Placeholder 7">
            <a:extLst>
              <a:ext uri="{FF2B5EF4-FFF2-40B4-BE49-F238E27FC236}">
                <a16:creationId xmlns:a16="http://schemas.microsoft.com/office/drawing/2014/main" id="{086E91BF-4612-41A6-9A9F-AA6236BF5AB6}"/>
              </a:ext>
            </a:extLst>
          </p:cNvPr>
          <p:cNvSpPr>
            <a:spLocks noGrp="1"/>
          </p:cNvSpPr>
          <p:nvPr>
            <p:ph type="ftr" sz="quarter" idx="11"/>
          </p:nvPr>
        </p:nvSpPr>
        <p:spPr>
          <a:xfrm>
            <a:off x="4109310" y="6327648"/>
            <a:ext cx="3976429" cy="365125"/>
          </a:xfrm>
        </p:spPr>
        <p:txBody>
          <a:bodyPr/>
          <a:lstStyle>
            <a:lvl1pPr>
              <a:defRPr/>
            </a:lvl1pPr>
          </a:lstStyle>
          <a:p>
            <a:r>
              <a:rPr lang="en-US" dirty="0">
                <a:solidFill>
                  <a:prstClr val="white">
                    <a:alpha val="60000"/>
                  </a:prstClr>
                </a:solidFill>
                <a:effectLst>
                  <a:outerShdw blurRad="38100" dist="38100" dir="2700000" algn="tl">
                    <a:srgbClr val="000000">
                      <a:alpha val="43137"/>
                    </a:srgbClr>
                  </a:outerShdw>
                </a:effectLst>
              </a:rPr>
              <a:t>Presentation title</a:t>
            </a:r>
          </a:p>
        </p:txBody>
      </p:sp>
      <p:sp>
        <p:nvSpPr>
          <p:cNvPr id="16" name="Slide Number Placeholder 8">
            <a:extLst>
              <a:ext uri="{FF2B5EF4-FFF2-40B4-BE49-F238E27FC236}">
                <a16:creationId xmlns:a16="http://schemas.microsoft.com/office/drawing/2014/main" id="{F65A627F-E36A-460F-AD3C-7B63B500442D}"/>
              </a:ext>
            </a:extLst>
          </p:cNvPr>
          <p:cNvSpPr>
            <a:spLocks noGrp="1"/>
          </p:cNvSpPr>
          <p:nvPr>
            <p:ph type="sldNum" sz="quarter" idx="12"/>
          </p:nvPr>
        </p:nvSpPr>
        <p:spPr>
          <a:xfrm>
            <a:off x="10186908" y="6327648"/>
            <a:ext cx="116689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endParaRPr>
          </a:p>
        </p:txBody>
      </p:sp>
    </p:spTree>
    <p:extLst>
      <p:ext uri="{BB962C8B-B14F-4D97-AF65-F5344CB8AC3E}">
        <p14:creationId xmlns:p14="http://schemas.microsoft.com/office/powerpoint/2010/main" val="256408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bg2">
            <a:alpha val="70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50B4F7D-E398-40AA-9F3C-F3D59A3F4E2B}"/>
              </a:ext>
            </a:extLst>
          </p:cNvPr>
          <p:cNvSpPr>
            <a:spLocks noGrp="1"/>
          </p:cNvSpPr>
          <p:nvPr>
            <p:ph type="title"/>
          </p:nvPr>
        </p:nvSpPr>
        <p:spPr>
          <a:xfrm>
            <a:off x="838200" y="559813"/>
            <a:ext cx="4633785" cy="2397324"/>
          </a:xfrm>
        </p:spPr>
        <p:txBody>
          <a:bodyPr>
            <a:no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sp>
        <p:nvSpPr>
          <p:cNvPr id="12" name="Rectangle 11">
            <a:extLst>
              <a:ext uri="{FF2B5EF4-FFF2-40B4-BE49-F238E27FC236}">
                <a16:creationId xmlns:a16="http://schemas.microsoft.com/office/drawing/2014/main" id="{A0388EFA-705D-45DA-BB3E-901ED20AF023}"/>
              </a:ext>
              <a:ext uri="{C183D7F6-B498-43B3-948B-1728B52AA6E4}">
                <adec:decorative xmlns:adec="http://schemas.microsoft.com/office/drawing/2017/decorative" val="1"/>
              </a:ext>
            </a:extLst>
          </p:cNvPr>
          <p:cNvSpPr/>
          <p:nvPr userDrawn="1"/>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5B0C378B-9DA9-4513-BF84-7422A1AE6A24}"/>
              </a:ext>
              <a:ext uri="{C183D7F6-B498-43B3-948B-1728B52AA6E4}">
                <adec:decorative xmlns:adec="http://schemas.microsoft.com/office/drawing/2017/decorative" val="1"/>
              </a:ext>
            </a:extLst>
          </p:cNvPr>
          <p:cNvSpPr/>
          <p:nvPr userDrawn="1"/>
        </p:nvSpPr>
        <p:spPr>
          <a:xfrm rot="10800000">
            <a:off x="6019800" y="0"/>
            <a:ext cx="6172198"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0" name="Text Placeholder 18">
            <a:extLst>
              <a:ext uri="{FF2B5EF4-FFF2-40B4-BE49-F238E27FC236}">
                <a16:creationId xmlns:a16="http://schemas.microsoft.com/office/drawing/2014/main" id="{B924BE58-42FE-46C1-9582-9E08FAFE0FE9}"/>
              </a:ext>
            </a:extLst>
          </p:cNvPr>
          <p:cNvSpPr>
            <a:spLocks noGrp="1"/>
          </p:cNvSpPr>
          <p:nvPr>
            <p:ph type="body" sz="quarter" idx="10" hasCustomPrompt="1"/>
          </p:nvPr>
        </p:nvSpPr>
        <p:spPr>
          <a:xfrm>
            <a:off x="838200" y="3200400"/>
            <a:ext cx="4633913" cy="2913063"/>
          </a:xfrm>
        </p:spPr>
        <p:txBody>
          <a:bodyPr>
            <a:normAutofit/>
          </a:bodyPr>
          <a:lstStyle>
            <a:lvl1pPr marL="0" indent="0">
              <a:buNone/>
              <a:defRPr sz="2400">
                <a:solidFill>
                  <a:schemeClr val="tx2"/>
                </a:solidFill>
              </a:defRPr>
            </a:lvl1pPr>
          </a:lstStyle>
          <a:p>
            <a:pPr lvl="0"/>
            <a:r>
              <a:rPr lang="en-US" dirty="0"/>
              <a:t>Click to add text</a:t>
            </a:r>
          </a:p>
        </p:txBody>
      </p:sp>
      <p:sp>
        <p:nvSpPr>
          <p:cNvPr id="23" name="Picture Placeholder 22">
            <a:extLst>
              <a:ext uri="{FF2B5EF4-FFF2-40B4-BE49-F238E27FC236}">
                <a16:creationId xmlns:a16="http://schemas.microsoft.com/office/drawing/2014/main" id="{2A2724A1-1A21-49B5-9057-269BD5D6249D}"/>
              </a:ext>
            </a:extLst>
          </p:cNvPr>
          <p:cNvSpPr>
            <a:spLocks noGrp="1"/>
          </p:cNvSpPr>
          <p:nvPr>
            <p:ph type="pic" sz="quarter" idx="11" hasCustomPrompt="1"/>
          </p:nvPr>
        </p:nvSpPr>
        <p:spPr>
          <a:xfrm>
            <a:off x="6508749" y="862806"/>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txBody>
          <a:bodyPr wrap="square" anchor="ctr">
            <a:noAutofit/>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201994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rt and Table">
    <p:bg>
      <p:bgPr>
        <a:solidFill>
          <a:schemeClr val="bg2">
            <a:alpha val="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4C7413-1C75-42B7-9BFD-E0E14118F406}"/>
              </a:ext>
              <a:ext uri="{C183D7F6-B498-43B3-948B-1728B52AA6E4}">
                <adec:decorative xmlns:adec="http://schemas.microsoft.com/office/drawing/2017/decorative" val="1"/>
              </a:ext>
            </a:extLst>
          </p:cNvPr>
          <p:cNvSpPr/>
          <p:nvPr userDrawn="1"/>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3" name="Rectangle 12">
            <a:extLst>
              <a:ext uri="{FF2B5EF4-FFF2-40B4-BE49-F238E27FC236}">
                <a16:creationId xmlns:a16="http://schemas.microsoft.com/office/drawing/2014/main" id="{1301FDE2-61AF-4DEB-BF43-3694E0083A83}"/>
              </a:ext>
              <a:ext uri="{C183D7F6-B498-43B3-948B-1728B52AA6E4}">
                <adec:decorative xmlns:adec="http://schemas.microsoft.com/office/drawing/2017/decorative" val="1"/>
              </a:ext>
            </a:extLst>
          </p:cNvPr>
          <p:cNvSpPr/>
          <p:nvPr userDrawn="1"/>
        </p:nvSpPr>
        <p:spPr>
          <a:xfrm>
            <a:off x="1524" y="0"/>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4" name="Title 1">
            <a:extLst>
              <a:ext uri="{FF2B5EF4-FFF2-40B4-BE49-F238E27FC236}">
                <a16:creationId xmlns:a16="http://schemas.microsoft.com/office/drawing/2014/main" id="{88D0D73E-DE18-4A23-B6FB-5182A7846053}"/>
              </a:ext>
            </a:extLst>
          </p:cNvPr>
          <p:cNvSpPr>
            <a:spLocks noGrp="1"/>
          </p:cNvSpPr>
          <p:nvPr>
            <p:ph type="title"/>
          </p:nvPr>
        </p:nvSpPr>
        <p:spPr>
          <a:xfrm>
            <a:off x="1198182" y="381000"/>
            <a:ext cx="10003218" cy="1600124"/>
          </a:xfrm>
        </p:spPr>
        <p:txBody>
          <a:bodyPr/>
          <a:lstStyle/>
          <a:p>
            <a:pPr>
              <a:lnSpc>
                <a:spcPct val="100000"/>
              </a:lnSpc>
            </a:pPr>
            <a:r>
              <a:rPr lang="en-US" spc="120">
                <a:solidFill>
                  <a:schemeClr val="bg1"/>
                </a:solidFill>
                <a:cs typeface="Posterama" panose="020B0504020200020000" pitchFamily="34" charset="0"/>
              </a:rPr>
              <a:t>Click to edit Master title style</a:t>
            </a:r>
            <a:endParaRPr lang="en-US" spc="120" dirty="0">
              <a:solidFill>
                <a:schemeClr val="bg1"/>
              </a:solidFill>
              <a:cs typeface="Posterama" panose="020B0504020200020000" pitchFamily="34" charset="0"/>
            </a:endParaRPr>
          </a:p>
        </p:txBody>
      </p:sp>
      <p:sp>
        <p:nvSpPr>
          <p:cNvPr id="15" name="Date Placeholder 6">
            <a:extLst>
              <a:ext uri="{FF2B5EF4-FFF2-40B4-BE49-F238E27FC236}">
                <a16:creationId xmlns:a16="http://schemas.microsoft.com/office/drawing/2014/main" id="{BDED38F6-34C9-4DB4-9BBF-DEBC41240459}"/>
              </a:ext>
            </a:extLst>
          </p:cNvPr>
          <p:cNvSpPr>
            <a:spLocks noGrp="1"/>
          </p:cNvSpPr>
          <p:nvPr>
            <p:ph type="dt" sz="half" idx="10"/>
          </p:nvPr>
        </p:nvSpPr>
        <p:spPr>
          <a:xfrm>
            <a:off x="838200" y="6327648"/>
            <a:ext cx="2743200" cy="365125"/>
          </a:xfrm>
        </p:spPr>
        <p:txBody>
          <a:bodyPr/>
          <a:lstStyle>
            <a:lvl1pPr>
              <a:defRPr>
                <a:solidFill>
                  <a:schemeClr val="tx1">
                    <a:alpha val="60000"/>
                  </a:schemeClr>
                </a:solidFill>
              </a:defRPr>
            </a:lvl1pPr>
          </a:lstStyle>
          <a:p>
            <a:pPr>
              <a:defRPr/>
            </a:pPr>
            <a:r>
              <a:rPr lang="en-US" dirty="0"/>
              <a:t>20XX</a:t>
            </a:r>
          </a:p>
        </p:txBody>
      </p:sp>
      <p:sp>
        <p:nvSpPr>
          <p:cNvPr id="16" name="Footer Placeholder 7">
            <a:extLst>
              <a:ext uri="{FF2B5EF4-FFF2-40B4-BE49-F238E27FC236}">
                <a16:creationId xmlns:a16="http://schemas.microsoft.com/office/drawing/2014/main" id="{FBD13A29-DF90-4047-B6E5-DFA75D6A5BB9}"/>
              </a:ext>
            </a:extLst>
          </p:cNvPr>
          <p:cNvSpPr>
            <a:spLocks noGrp="1"/>
          </p:cNvSpPr>
          <p:nvPr>
            <p:ph type="ftr" sz="quarter" idx="11"/>
          </p:nvPr>
        </p:nvSpPr>
        <p:spPr>
          <a:xfrm>
            <a:off x="4109310" y="6327648"/>
            <a:ext cx="3976429" cy="365125"/>
          </a:xfrm>
        </p:spPr>
        <p:txBody>
          <a:bodyPr/>
          <a:lstStyle>
            <a:lvl1pPr>
              <a:defRPr>
                <a:solidFill>
                  <a:schemeClr val="tx1">
                    <a:alpha val="60000"/>
                  </a:schemeClr>
                </a:solidFill>
              </a:defRPr>
            </a:lvl1pPr>
          </a:lstStyle>
          <a:p>
            <a:r>
              <a:rPr lang="en-US" dirty="0"/>
              <a:t>Presentation title</a:t>
            </a:r>
          </a:p>
        </p:txBody>
      </p:sp>
      <p:sp>
        <p:nvSpPr>
          <p:cNvPr id="17" name="Slide Number Placeholder 8">
            <a:extLst>
              <a:ext uri="{FF2B5EF4-FFF2-40B4-BE49-F238E27FC236}">
                <a16:creationId xmlns:a16="http://schemas.microsoft.com/office/drawing/2014/main" id="{DD0AF7D0-41AD-41E1-84B0-436A90E26D65}"/>
              </a:ext>
            </a:extLst>
          </p:cNvPr>
          <p:cNvSpPr>
            <a:spLocks noGrp="1"/>
          </p:cNvSpPr>
          <p:nvPr>
            <p:ph type="sldNum" sz="quarter" idx="12"/>
          </p:nvPr>
        </p:nvSpPr>
        <p:spPr>
          <a:xfrm>
            <a:off x="10186908" y="6327648"/>
            <a:ext cx="1166892" cy="365125"/>
          </a:xfrm>
        </p:spPr>
        <p:txBody>
          <a:bodyPr/>
          <a:lstStyle>
            <a:lvl1pPr>
              <a:defRPr>
                <a:solidFill>
                  <a:schemeClr val="tx1">
                    <a:alpha val="60000"/>
                  </a:schemeClr>
                </a:solidFill>
              </a:defRPr>
            </a:lvl1pPr>
          </a:lstStyle>
          <a:p>
            <a:pPr>
              <a:defRPr/>
            </a:pPr>
            <a:fld id="{73B850FF-6169-4056-8077-06FFA93A5366}" type="slidenum">
              <a:rPr lang="en-US" smtClean="0"/>
              <a:pPr>
                <a:defRPr/>
              </a:pPr>
              <a:t>‹#›</a:t>
            </a:fld>
            <a:endParaRPr lang="en-US" dirty="0"/>
          </a:p>
        </p:txBody>
      </p:sp>
    </p:spTree>
    <p:extLst>
      <p:ext uri="{BB962C8B-B14F-4D97-AF65-F5344CB8AC3E}">
        <p14:creationId xmlns:p14="http://schemas.microsoft.com/office/powerpoint/2010/main" val="252454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5" name="Picture Placeholder 23">
            <a:extLst>
              <a:ext uri="{FF2B5EF4-FFF2-40B4-BE49-F238E27FC236}">
                <a16:creationId xmlns:a16="http://schemas.microsoft.com/office/drawing/2014/main" id="{2580089F-49C9-440C-8318-24576EE00A42}"/>
              </a:ext>
            </a:extLst>
          </p:cNvPr>
          <p:cNvSpPr>
            <a:spLocks noGrp="1"/>
          </p:cNvSpPr>
          <p:nvPr>
            <p:ph type="pic" sz="quarter" idx="10" hasCustomPrompt="1"/>
          </p:nvPr>
        </p:nvSpPr>
        <p:spPr>
          <a:xfrm>
            <a:off x="0" y="0"/>
            <a:ext cx="12188825" cy="6858000"/>
          </a:xfrm>
        </p:spPr>
        <p:txBody>
          <a:bodyPr/>
          <a:lstStyle>
            <a:lvl1pPr marL="0" indent="0" algn="ctr">
              <a:buNone/>
              <a:defRPr/>
            </a:lvl1pPr>
          </a:lstStyle>
          <a:p>
            <a:r>
              <a:rPr lang="en-US" dirty="0"/>
              <a:t>Click to add photo</a:t>
            </a:r>
          </a:p>
        </p:txBody>
      </p:sp>
      <p:sp>
        <p:nvSpPr>
          <p:cNvPr id="17" name="Rectangle 16">
            <a:extLst>
              <a:ext uri="{FF2B5EF4-FFF2-40B4-BE49-F238E27FC236}">
                <a16:creationId xmlns:a16="http://schemas.microsoft.com/office/drawing/2014/main" id="{D0DEEF06-129C-4E9F-BB08-1F653A08D2A5}"/>
              </a:ext>
              <a:ext uri="{C183D7F6-B498-43B3-948B-1728B52AA6E4}">
                <adec:decorative xmlns:adec="http://schemas.microsoft.com/office/drawing/2017/decorative" val="1"/>
              </a:ext>
            </a:extLst>
          </p:cNvPr>
          <p:cNvSpPr/>
          <p:nvPr userDrawn="1"/>
        </p:nvSpPr>
        <p:spPr>
          <a:xfrm>
            <a:off x="1" y="681775"/>
            <a:ext cx="12191999" cy="5479852"/>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A4AEFBDB-1B30-4054-9EAE-3085105D69E4}"/>
              </a:ext>
            </a:extLst>
          </p:cNvPr>
          <p:cNvSpPr>
            <a:spLocks noGrp="1"/>
          </p:cNvSpPr>
          <p:nvPr>
            <p:ph type="title" hasCustomPrompt="1"/>
          </p:nvPr>
        </p:nvSpPr>
        <p:spPr>
          <a:xfrm>
            <a:off x="996275" y="865762"/>
            <a:ext cx="10198776" cy="4056968"/>
          </a:xfrm>
        </p:spPr>
        <p:txBody>
          <a:bodyPr anchor="b"/>
          <a:lstStyle>
            <a:lvl1pPr algn="ctr">
              <a:lnSpc>
                <a:spcPct val="110000"/>
              </a:lnSpc>
              <a:spcBef>
                <a:spcPts val="1000"/>
              </a:spcBef>
              <a:defRPr>
                <a:effectLst>
                  <a:outerShdw blurRad="38100" dist="38100" dir="2700000" algn="tl">
                    <a:srgbClr val="000000">
                      <a:alpha val="43137"/>
                    </a:srgbClr>
                  </a:outerShdw>
                </a:effectLst>
              </a:defRPr>
            </a:lvl1pPr>
          </a:lstStyle>
          <a:p>
            <a:r>
              <a:rPr lang="en-US" dirty="0"/>
              <a:t>Click to add title</a:t>
            </a:r>
          </a:p>
        </p:txBody>
      </p:sp>
      <p:sp>
        <p:nvSpPr>
          <p:cNvPr id="19" name="Subtitle 2">
            <a:extLst>
              <a:ext uri="{FF2B5EF4-FFF2-40B4-BE49-F238E27FC236}">
                <a16:creationId xmlns:a16="http://schemas.microsoft.com/office/drawing/2014/main" id="{0F34EB02-AC27-416D-A53F-77F9841BFD7D}"/>
              </a:ext>
            </a:extLst>
          </p:cNvPr>
          <p:cNvSpPr>
            <a:spLocks noGrp="1"/>
          </p:cNvSpPr>
          <p:nvPr>
            <p:ph type="subTitle" idx="1"/>
          </p:nvPr>
        </p:nvSpPr>
        <p:spPr>
          <a:xfrm>
            <a:off x="1218708" y="5101548"/>
            <a:ext cx="9781327" cy="502958"/>
          </a:xfrm>
        </p:spPr>
        <p:txBody>
          <a:bodyPr anchor="t">
            <a:normAutofit/>
          </a:bodyPr>
          <a:lstStyle>
            <a:lvl1pPr marL="0" indent="0" algn="ctr">
              <a:buNone/>
              <a:defRPr sz="2800"/>
            </a:lvl1pPr>
          </a:lstStyle>
          <a:p>
            <a:pPr>
              <a:lnSpc>
                <a:spcPct val="110000"/>
              </a:lnSpc>
            </a:pPr>
            <a:r>
              <a:rPr lang="en-US" sz="2200">
                <a:solidFill>
                  <a:srgbClr val="FFFFFF"/>
                </a:solidFill>
                <a:effectLst>
                  <a:outerShdw blurRad="38100" dist="38100" dir="2700000" algn="tl">
                    <a:srgbClr val="000000">
                      <a:alpha val="43137"/>
                    </a:srgbClr>
                  </a:outerShdw>
                </a:effectLst>
                <a:cs typeface="Segoe UI Semilight" panose="020B0402040204020203" pitchFamily="34" charset="0"/>
              </a:rPr>
              <a:t>Click to edit Master subtitle style</a:t>
            </a:r>
            <a:endParaRPr lang="en-US" sz="2200" dirty="0">
              <a:solidFill>
                <a:srgbClr val="FFFFFF"/>
              </a:solidFill>
              <a:effectLst>
                <a:outerShdw blurRad="38100" dist="38100" dir="2700000" algn="tl">
                  <a:srgbClr val="000000">
                    <a:alpha val="43137"/>
                  </a:srgbClr>
                </a:outerShdw>
              </a:effectLst>
              <a:cs typeface="Segoe UI Semilight" panose="020B0402040204020203" pitchFamily="34" charset="0"/>
            </a:endParaRPr>
          </a:p>
        </p:txBody>
      </p:sp>
    </p:spTree>
    <p:extLst>
      <p:ext uri="{BB962C8B-B14F-4D97-AF65-F5344CB8AC3E}">
        <p14:creationId xmlns:p14="http://schemas.microsoft.com/office/powerpoint/2010/main" val="319721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am">
    <p:bg>
      <p:bgPr>
        <a:solidFill>
          <a:schemeClr val="bg2">
            <a:alpha val="7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798F9B1-9C80-43D7-9EEB-62368C6E4700}"/>
              </a:ext>
              <a:ext uri="{C183D7F6-B498-43B3-948B-1728B52AA6E4}">
                <adec:decorative xmlns:adec="http://schemas.microsoft.com/office/drawing/2017/decorative" val="1"/>
              </a:ext>
            </a:extLst>
          </p:cNvPr>
          <p:cNvSpPr/>
          <p:nvPr userDrawn="1"/>
        </p:nvSpPr>
        <p:spPr>
          <a:xfrm>
            <a:off x="0" y="4563122"/>
            <a:ext cx="12188952" cy="229487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9" name="Rectangle 18">
            <a:extLst>
              <a:ext uri="{FF2B5EF4-FFF2-40B4-BE49-F238E27FC236}">
                <a16:creationId xmlns:a16="http://schemas.microsoft.com/office/drawing/2014/main" id="{B19F8183-B975-40ED-AF54-2E47480E8FDF}"/>
              </a:ext>
              <a:ext uri="{C183D7F6-B498-43B3-948B-1728B52AA6E4}">
                <adec:decorative xmlns:adec="http://schemas.microsoft.com/office/drawing/2017/decorative" val="1"/>
              </a:ext>
            </a:extLst>
          </p:cNvPr>
          <p:cNvSpPr/>
          <p:nvPr userDrawn="1"/>
        </p:nvSpPr>
        <p:spPr>
          <a:xfrm>
            <a:off x="0" y="4632326"/>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0" name="Title 1">
            <a:extLst>
              <a:ext uri="{FF2B5EF4-FFF2-40B4-BE49-F238E27FC236}">
                <a16:creationId xmlns:a16="http://schemas.microsoft.com/office/drawing/2014/main" id="{5F15006B-9319-46AF-AE0D-7BBBA5A5FEED}"/>
              </a:ext>
            </a:extLst>
          </p:cNvPr>
          <p:cNvSpPr>
            <a:spLocks noGrp="1"/>
          </p:cNvSpPr>
          <p:nvPr>
            <p:ph type="title"/>
          </p:nvPr>
        </p:nvSpPr>
        <p:spPr>
          <a:xfrm>
            <a:off x="838200" y="4679001"/>
            <a:ext cx="10348147" cy="1388631"/>
          </a:xfrm>
        </p:spPr>
        <p:txBody>
          <a:bodyPr>
            <a:normAutofit/>
          </a:bodyPr>
          <a:lstStyle/>
          <a:p>
            <a:pPr>
              <a:lnSpc>
                <a:spcPct val="100000"/>
              </a:lnSpc>
            </a:pPr>
            <a:r>
              <a:rPr lang="en-US" spc="120">
                <a:solidFill>
                  <a:schemeClr val="bg1"/>
                </a:solidFill>
                <a:cs typeface="Posterama" panose="020B0504020200020000" pitchFamily="34" charset="0"/>
              </a:rPr>
              <a:t>Click to edit Master title style</a:t>
            </a:r>
            <a:endParaRPr lang="en-US" spc="120" dirty="0">
              <a:solidFill>
                <a:schemeClr val="bg1"/>
              </a:solidFill>
              <a:cs typeface="Posterama" panose="020B0504020200020000" pitchFamily="34" charset="0"/>
            </a:endParaRPr>
          </a:p>
        </p:txBody>
      </p:sp>
      <p:sp>
        <p:nvSpPr>
          <p:cNvPr id="21" name="Date Placeholder 5">
            <a:extLst>
              <a:ext uri="{FF2B5EF4-FFF2-40B4-BE49-F238E27FC236}">
                <a16:creationId xmlns:a16="http://schemas.microsoft.com/office/drawing/2014/main" id="{EF966BF4-C741-471C-BD3E-40536108BDFF}"/>
              </a:ext>
            </a:extLst>
          </p:cNvPr>
          <p:cNvSpPr>
            <a:spLocks noGrp="1"/>
          </p:cNvSpPr>
          <p:nvPr>
            <p:ph type="dt" sz="half" idx="10"/>
          </p:nvPr>
        </p:nvSpPr>
        <p:spPr>
          <a:xfrm>
            <a:off x="838200" y="6324600"/>
            <a:ext cx="2743200" cy="365125"/>
          </a:xfrm>
        </p:spPr>
        <p:txBody>
          <a:bodyPr/>
          <a:lstStyle>
            <a:lvl1pPr>
              <a:defRPr/>
            </a:lvl1pPr>
          </a:lstStyle>
          <a:p>
            <a:pPr>
              <a:defRPr/>
            </a:pPr>
            <a:r>
              <a:rPr lang="en-US" dirty="0">
                <a:solidFill>
                  <a:prstClr val="white">
                    <a:alpha val="60000"/>
                  </a:prstClr>
                </a:solidFill>
              </a:rPr>
              <a:t>20XX</a:t>
            </a:r>
          </a:p>
        </p:txBody>
      </p:sp>
      <p:sp>
        <p:nvSpPr>
          <p:cNvPr id="22" name="Footer Placeholder 6">
            <a:extLst>
              <a:ext uri="{FF2B5EF4-FFF2-40B4-BE49-F238E27FC236}">
                <a16:creationId xmlns:a16="http://schemas.microsoft.com/office/drawing/2014/main" id="{E4052D32-8B32-4C10-8FF9-3CC40E7F37A9}"/>
              </a:ext>
            </a:extLst>
          </p:cNvPr>
          <p:cNvSpPr>
            <a:spLocks noGrp="1"/>
          </p:cNvSpPr>
          <p:nvPr>
            <p:ph type="ftr" sz="quarter" idx="11"/>
          </p:nvPr>
        </p:nvSpPr>
        <p:spPr>
          <a:xfrm>
            <a:off x="4038600" y="63246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Presentation title</a:t>
            </a:r>
          </a:p>
        </p:txBody>
      </p:sp>
      <p:sp>
        <p:nvSpPr>
          <p:cNvPr id="23" name="Slide Number Placeholder 7">
            <a:extLst>
              <a:ext uri="{FF2B5EF4-FFF2-40B4-BE49-F238E27FC236}">
                <a16:creationId xmlns:a16="http://schemas.microsoft.com/office/drawing/2014/main" id="{423F6085-8F80-41B9-9BA1-8719DDB0C313}"/>
              </a:ext>
            </a:extLst>
          </p:cNvPr>
          <p:cNvSpPr>
            <a:spLocks noGrp="1"/>
          </p:cNvSpPr>
          <p:nvPr>
            <p:ph type="sldNum" sz="quarter" idx="12"/>
          </p:nvPr>
        </p:nvSpPr>
        <p:spPr>
          <a:xfrm>
            <a:off x="8610600" y="63246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3" name="Content Placeholder 2">
            <a:extLst>
              <a:ext uri="{FF2B5EF4-FFF2-40B4-BE49-F238E27FC236}">
                <a16:creationId xmlns:a16="http://schemas.microsoft.com/office/drawing/2014/main" id="{A7452533-4333-455C-A755-FD0DB695115D}"/>
              </a:ext>
            </a:extLst>
          </p:cNvPr>
          <p:cNvSpPr>
            <a:spLocks noGrp="1"/>
          </p:cNvSpPr>
          <p:nvPr>
            <p:ph sz="quarter" idx="13" hasCustomPrompt="1"/>
          </p:nvPr>
        </p:nvSpPr>
        <p:spPr>
          <a:xfrm>
            <a:off x="392113" y="217488"/>
            <a:ext cx="11407775" cy="43449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content</a:t>
            </a:r>
          </a:p>
        </p:txBody>
      </p:sp>
    </p:spTree>
    <p:extLst>
      <p:ext uri="{BB962C8B-B14F-4D97-AF65-F5344CB8AC3E}">
        <p14:creationId xmlns:p14="http://schemas.microsoft.com/office/powerpoint/2010/main" val="172679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bg2">
            <a:alpha val="70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8EB1B99-4A44-424D-960B-E39E95E47FE1}"/>
              </a:ext>
              <a:ext uri="{C183D7F6-B498-43B3-948B-1728B52AA6E4}">
                <adec:decorative xmlns:adec="http://schemas.microsoft.com/office/drawing/2017/decorative" val="1"/>
              </a:ext>
            </a:extLst>
          </p:cNvPr>
          <p:cNvSpPr/>
          <p:nvPr userDrawn="1"/>
        </p:nvSpPr>
        <p:spPr>
          <a:xfrm>
            <a:off x="0" y="4563122"/>
            <a:ext cx="12188952" cy="229487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7" name="Rectangle 26">
            <a:extLst>
              <a:ext uri="{FF2B5EF4-FFF2-40B4-BE49-F238E27FC236}">
                <a16:creationId xmlns:a16="http://schemas.microsoft.com/office/drawing/2014/main" id="{1C4B9F2D-4BC8-49AA-AF37-3F0C8E5A2D87}"/>
              </a:ext>
              <a:ext uri="{C183D7F6-B498-43B3-948B-1728B52AA6E4}">
                <adec:decorative xmlns:adec="http://schemas.microsoft.com/office/drawing/2017/decorative" val="1"/>
              </a:ext>
            </a:extLst>
          </p:cNvPr>
          <p:cNvSpPr/>
          <p:nvPr userDrawn="1"/>
        </p:nvSpPr>
        <p:spPr>
          <a:xfrm>
            <a:off x="0" y="4632326"/>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8" name="Title 1">
            <a:extLst>
              <a:ext uri="{FF2B5EF4-FFF2-40B4-BE49-F238E27FC236}">
                <a16:creationId xmlns:a16="http://schemas.microsoft.com/office/drawing/2014/main" id="{59607F4D-1EB7-4A8D-BDBE-3FBD59A56ECE}"/>
              </a:ext>
            </a:extLst>
          </p:cNvPr>
          <p:cNvSpPr>
            <a:spLocks noGrp="1"/>
          </p:cNvSpPr>
          <p:nvPr>
            <p:ph type="title"/>
          </p:nvPr>
        </p:nvSpPr>
        <p:spPr>
          <a:xfrm>
            <a:off x="838200" y="4581785"/>
            <a:ext cx="10348147" cy="1572606"/>
          </a:xfrm>
        </p:spPr>
        <p:txBody>
          <a:bodyPr>
            <a:normAutofit/>
          </a:bodyPr>
          <a:lstStyle/>
          <a:p>
            <a:pPr>
              <a:lnSpc>
                <a:spcPct val="100000"/>
              </a:lnSpc>
            </a:pPr>
            <a:r>
              <a:rPr lang="en-US" spc="120">
                <a:solidFill>
                  <a:schemeClr val="bg1"/>
                </a:solidFill>
                <a:cs typeface="Posterama" panose="020B0504020200020000" pitchFamily="34" charset="0"/>
              </a:rPr>
              <a:t>Click to edit Master title style</a:t>
            </a:r>
            <a:endParaRPr lang="en-US" spc="120" dirty="0">
              <a:solidFill>
                <a:schemeClr val="bg1"/>
              </a:solidFill>
              <a:cs typeface="Posterama" panose="020B0504020200020000" pitchFamily="34" charset="0"/>
            </a:endParaRPr>
          </a:p>
        </p:txBody>
      </p:sp>
      <p:sp>
        <p:nvSpPr>
          <p:cNvPr id="29" name="Date Placeholder 5">
            <a:extLst>
              <a:ext uri="{FF2B5EF4-FFF2-40B4-BE49-F238E27FC236}">
                <a16:creationId xmlns:a16="http://schemas.microsoft.com/office/drawing/2014/main" id="{D059A74B-DC70-4E6A-8B79-92049E91B19C}"/>
              </a:ext>
            </a:extLst>
          </p:cNvPr>
          <p:cNvSpPr>
            <a:spLocks noGrp="1"/>
          </p:cNvSpPr>
          <p:nvPr>
            <p:ph type="dt" sz="half" idx="10"/>
          </p:nvPr>
        </p:nvSpPr>
        <p:spPr>
          <a:xfrm>
            <a:off x="838200" y="6324600"/>
            <a:ext cx="2743200" cy="365125"/>
          </a:xfrm>
        </p:spPr>
        <p:txBody>
          <a:bodyPr/>
          <a:lstStyle>
            <a:lvl1pPr>
              <a:defRPr/>
            </a:lvl1pPr>
          </a:lstStyle>
          <a:p>
            <a:pPr>
              <a:defRPr/>
            </a:pPr>
            <a:r>
              <a:rPr lang="en-US" dirty="0">
                <a:solidFill>
                  <a:prstClr val="white">
                    <a:alpha val="60000"/>
                  </a:prstClr>
                </a:solidFill>
              </a:rPr>
              <a:t>20XX</a:t>
            </a:r>
          </a:p>
        </p:txBody>
      </p:sp>
      <p:sp>
        <p:nvSpPr>
          <p:cNvPr id="30" name="Footer Placeholder 6">
            <a:extLst>
              <a:ext uri="{FF2B5EF4-FFF2-40B4-BE49-F238E27FC236}">
                <a16:creationId xmlns:a16="http://schemas.microsoft.com/office/drawing/2014/main" id="{60A3B447-230B-4641-9E61-C6AFA8ADA113}"/>
              </a:ext>
            </a:extLst>
          </p:cNvPr>
          <p:cNvSpPr>
            <a:spLocks noGrp="1"/>
          </p:cNvSpPr>
          <p:nvPr>
            <p:ph type="ftr" sz="quarter" idx="11"/>
          </p:nvPr>
        </p:nvSpPr>
        <p:spPr>
          <a:xfrm>
            <a:off x="4038600" y="63246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Presentation title</a:t>
            </a:r>
          </a:p>
        </p:txBody>
      </p:sp>
      <p:sp>
        <p:nvSpPr>
          <p:cNvPr id="31" name="Slide Number Placeholder 7">
            <a:extLst>
              <a:ext uri="{FF2B5EF4-FFF2-40B4-BE49-F238E27FC236}">
                <a16:creationId xmlns:a16="http://schemas.microsoft.com/office/drawing/2014/main" id="{D891FDCC-CEC5-46EA-83E5-AF2316413B93}"/>
              </a:ext>
            </a:extLst>
          </p:cNvPr>
          <p:cNvSpPr>
            <a:spLocks noGrp="1"/>
          </p:cNvSpPr>
          <p:nvPr>
            <p:ph type="sldNum" sz="quarter" idx="12"/>
          </p:nvPr>
        </p:nvSpPr>
        <p:spPr>
          <a:xfrm>
            <a:off x="8610600" y="63246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3" name="Content Placeholder 2">
            <a:extLst>
              <a:ext uri="{FF2B5EF4-FFF2-40B4-BE49-F238E27FC236}">
                <a16:creationId xmlns:a16="http://schemas.microsoft.com/office/drawing/2014/main" id="{77112BDF-BBAF-4198-8203-F269CA203EB7}"/>
              </a:ext>
            </a:extLst>
          </p:cNvPr>
          <p:cNvSpPr>
            <a:spLocks noGrp="1"/>
          </p:cNvSpPr>
          <p:nvPr>
            <p:ph sz="quarter" idx="13" hasCustomPrompt="1"/>
          </p:nvPr>
        </p:nvSpPr>
        <p:spPr>
          <a:xfrm>
            <a:off x="1089025" y="209550"/>
            <a:ext cx="10013950" cy="4143375"/>
          </a:xfrm>
        </p:spPr>
        <p:txBody>
          <a:bodyPr/>
          <a:lstStyle>
            <a:lvl1pPr>
              <a:defRPr>
                <a:solidFill>
                  <a:schemeClr val="tx1"/>
                </a:solidFill>
              </a:defRPr>
            </a:lvl1pPr>
          </a:lstStyle>
          <a:p>
            <a:pPr lvl="0"/>
            <a:r>
              <a:rPr lang="en-US" dirty="0"/>
              <a:t>Click to add content</a:t>
            </a:r>
          </a:p>
        </p:txBody>
      </p:sp>
    </p:spTree>
    <p:extLst>
      <p:ext uri="{BB962C8B-B14F-4D97-AF65-F5344CB8AC3E}">
        <p14:creationId xmlns:p14="http://schemas.microsoft.com/office/powerpoint/2010/main" val="65698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2 Column">
    <p:bg>
      <p:bgPr>
        <a:solidFill>
          <a:schemeClr val="bg2">
            <a:alpha val="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FDE745-8E05-475F-BC08-E9B8B01E6267}"/>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0744200" y="0"/>
            <a:ext cx="1447800" cy="1535750"/>
          </a:xfrm>
          <a:prstGeom prst="rect">
            <a:avLst/>
          </a:prstGeom>
        </p:spPr>
      </p:pic>
      <p:sp>
        <p:nvSpPr>
          <p:cNvPr id="10" name="Title 1">
            <a:extLst>
              <a:ext uri="{FF2B5EF4-FFF2-40B4-BE49-F238E27FC236}">
                <a16:creationId xmlns:a16="http://schemas.microsoft.com/office/drawing/2014/main" id="{D4AB668B-5364-48F5-8E6A-67B8A330D922}"/>
              </a:ext>
            </a:extLst>
          </p:cNvPr>
          <p:cNvSpPr>
            <a:spLocks noGrp="1"/>
          </p:cNvSpPr>
          <p:nvPr>
            <p:ph type="title"/>
          </p:nvPr>
        </p:nvSpPr>
        <p:spPr>
          <a:xfrm>
            <a:off x="838201" y="559814"/>
            <a:ext cx="10348146" cy="753172"/>
          </a:xfrm>
        </p:spPr>
        <p:txBody>
          <a:bodyPr anchor="t">
            <a:norm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pic>
        <p:nvPicPr>
          <p:cNvPr id="11" name="Picture 10">
            <a:extLst>
              <a:ext uri="{FF2B5EF4-FFF2-40B4-BE49-F238E27FC236}">
                <a16:creationId xmlns:a16="http://schemas.microsoft.com/office/drawing/2014/main" id="{BDCD62CE-FD0C-47C1-94CE-C2F8B5AA8272}"/>
              </a:ext>
              <a:ext uri="{C183D7F6-B498-43B3-948B-1728B52AA6E4}">
                <adec:decorative xmlns:adec="http://schemas.microsoft.com/office/drawing/2017/decorative" val="1"/>
              </a:ext>
            </a:extLst>
          </p:cNvPr>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rot="10800000">
            <a:off x="-1" y="2719661"/>
            <a:ext cx="830249" cy="2548349"/>
          </a:xfrm>
          <a:prstGeom prst="rect">
            <a:avLst/>
          </a:prstGeom>
        </p:spPr>
      </p:pic>
      <p:sp>
        <p:nvSpPr>
          <p:cNvPr id="16" name="Text Placeholder 15">
            <a:extLst>
              <a:ext uri="{FF2B5EF4-FFF2-40B4-BE49-F238E27FC236}">
                <a16:creationId xmlns:a16="http://schemas.microsoft.com/office/drawing/2014/main" id="{400F5829-71BC-4CC0-A88E-2D9B5D18E8D6}"/>
              </a:ext>
            </a:extLst>
          </p:cNvPr>
          <p:cNvSpPr>
            <a:spLocks noGrp="1"/>
          </p:cNvSpPr>
          <p:nvPr>
            <p:ph type="body" sz="quarter" idx="13" hasCustomPrompt="1"/>
          </p:nvPr>
        </p:nvSpPr>
        <p:spPr>
          <a:xfrm>
            <a:off x="1612288" y="1719628"/>
            <a:ext cx="4307865"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19" name="Text Placeholder 18">
            <a:extLst>
              <a:ext uri="{FF2B5EF4-FFF2-40B4-BE49-F238E27FC236}">
                <a16:creationId xmlns:a16="http://schemas.microsoft.com/office/drawing/2014/main" id="{FD2F63FE-D5D7-44B0-B72C-D45AA6EE129B}"/>
              </a:ext>
            </a:extLst>
          </p:cNvPr>
          <p:cNvSpPr>
            <a:spLocks noGrp="1"/>
          </p:cNvSpPr>
          <p:nvPr>
            <p:ph type="body" sz="quarter" idx="15" hasCustomPrompt="1"/>
          </p:nvPr>
        </p:nvSpPr>
        <p:spPr>
          <a:xfrm>
            <a:off x="1612900" y="2332649"/>
            <a:ext cx="4306888"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17" name="Text Placeholder 15">
            <a:extLst>
              <a:ext uri="{FF2B5EF4-FFF2-40B4-BE49-F238E27FC236}">
                <a16:creationId xmlns:a16="http://schemas.microsoft.com/office/drawing/2014/main" id="{E0314D87-B4EE-460E-B18F-73BD13911150}"/>
              </a:ext>
            </a:extLst>
          </p:cNvPr>
          <p:cNvSpPr>
            <a:spLocks noGrp="1"/>
          </p:cNvSpPr>
          <p:nvPr>
            <p:ph type="body" sz="quarter" idx="14" hasCustomPrompt="1"/>
          </p:nvPr>
        </p:nvSpPr>
        <p:spPr>
          <a:xfrm>
            <a:off x="6266350" y="1719628"/>
            <a:ext cx="4307865"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20" name="Text Placeholder 18">
            <a:extLst>
              <a:ext uri="{FF2B5EF4-FFF2-40B4-BE49-F238E27FC236}">
                <a16:creationId xmlns:a16="http://schemas.microsoft.com/office/drawing/2014/main" id="{C6020A13-A1EE-4B0D-9E98-DEC8824C5969}"/>
              </a:ext>
            </a:extLst>
          </p:cNvPr>
          <p:cNvSpPr>
            <a:spLocks noGrp="1"/>
          </p:cNvSpPr>
          <p:nvPr>
            <p:ph type="body" sz="quarter" idx="16" hasCustomPrompt="1"/>
          </p:nvPr>
        </p:nvSpPr>
        <p:spPr>
          <a:xfrm>
            <a:off x="6266838" y="2332649"/>
            <a:ext cx="4306888"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12" name="Date Placeholder 5">
            <a:extLst>
              <a:ext uri="{FF2B5EF4-FFF2-40B4-BE49-F238E27FC236}">
                <a16:creationId xmlns:a16="http://schemas.microsoft.com/office/drawing/2014/main" id="{DB65338A-C6F0-4F28-B7EA-064B872F628B}"/>
              </a:ext>
            </a:extLst>
          </p:cNvPr>
          <p:cNvSpPr>
            <a:spLocks noGrp="1"/>
          </p:cNvSpPr>
          <p:nvPr>
            <p:ph type="dt" sz="half" idx="10"/>
          </p:nvPr>
        </p:nvSpPr>
        <p:spPr>
          <a:xfrm>
            <a:off x="838200" y="6324600"/>
            <a:ext cx="2743200" cy="365125"/>
          </a:xfrm>
        </p:spPr>
        <p:txBody>
          <a:bodyPr/>
          <a:lstStyle>
            <a:lvl1pPr>
              <a:defRPr>
                <a:solidFill>
                  <a:schemeClr val="tx1">
                    <a:alpha val="60000"/>
                  </a:schemeClr>
                </a:solidFill>
              </a:defRPr>
            </a:lvl1pPr>
          </a:lstStyle>
          <a:p>
            <a:pPr>
              <a:defRPr/>
            </a:pPr>
            <a:r>
              <a:rPr lang="en-US" dirty="0"/>
              <a:t>20XX</a:t>
            </a:r>
          </a:p>
        </p:txBody>
      </p:sp>
      <p:sp>
        <p:nvSpPr>
          <p:cNvPr id="13" name="Footer Placeholder 6">
            <a:extLst>
              <a:ext uri="{FF2B5EF4-FFF2-40B4-BE49-F238E27FC236}">
                <a16:creationId xmlns:a16="http://schemas.microsoft.com/office/drawing/2014/main" id="{5743896B-BFE2-4F6B-B431-CF4B29CD3815}"/>
              </a:ext>
            </a:extLst>
          </p:cNvPr>
          <p:cNvSpPr>
            <a:spLocks noGrp="1"/>
          </p:cNvSpPr>
          <p:nvPr>
            <p:ph type="ftr" sz="quarter" idx="11"/>
          </p:nvPr>
        </p:nvSpPr>
        <p:spPr>
          <a:xfrm>
            <a:off x="4038600" y="6324600"/>
            <a:ext cx="4114800" cy="365125"/>
          </a:xfrm>
        </p:spPr>
        <p:txBody>
          <a:bodyPr/>
          <a:lstStyle>
            <a:lvl1pPr>
              <a:defRPr>
                <a:solidFill>
                  <a:schemeClr val="tx1">
                    <a:alpha val="60000"/>
                  </a:schemeClr>
                </a:solidFill>
              </a:defRPr>
            </a:lvl1pPr>
          </a:lstStyle>
          <a:p>
            <a:r>
              <a:rPr lang="en-US" dirty="0"/>
              <a:t>Presentation title</a:t>
            </a:r>
          </a:p>
        </p:txBody>
      </p:sp>
      <p:sp>
        <p:nvSpPr>
          <p:cNvPr id="14" name="Slide Number Placeholder 7">
            <a:extLst>
              <a:ext uri="{FF2B5EF4-FFF2-40B4-BE49-F238E27FC236}">
                <a16:creationId xmlns:a16="http://schemas.microsoft.com/office/drawing/2014/main" id="{1F6558AB-F8E9-4605-A5ED-FE3F46A11262}"/>
              </a:ext>
            </a:extLst>
          </p:cNvPr>
          <p:cNvSpPr>
            <a:spLocks noGrp="1"/>
          </p:cNvSpPr>
          <p:nvPr>
            <p:ph type="sldNum" sz="quarter" idx="12"/>
          </p:nvPr>
        </p:nvSpPr>
        <p:spPr>
          <a:xfrm>
            <a:off x="8610600" y="6324600"/>
            <a:ext cx="2743200" cy="365125"/>
          </a:xfrm>
        </p:spPr>
        <p:txBody>
          <a:bodyPr/>
          <a:lstStyle>
            <a:lvl1pPr>
              <a:defRPr>
                <a:solidFill>
                  <a:schemeClr val="tx1">
                    <a:alpha val="60000"/>
                  </a:schemeClr>
                </a:solidFill>
              </a:defRPr>
            </a:lvl1pPr>
          </a:lstStyle>
          <a:p>
            <a:pPr>
              <a:defRPr/>
            </a:pPr>
            <a:fld id="{73B850FF-6169-4056-8077-06FFA93A5366}" type="slidenum">
              <a:rPr lang="en-US" smtClean="0"/>
              <a:pPr>
                <a:defRPr/>
              </a:pPr>
              <a:t>‹#›</a:t>
            </a:fld>
            <a:endParaRPr lang="en-US" dirty="0"/>
          </a:p>
        </p:txBody>
      </p:sp>
    </p:spTree>
    <p:extLst>
      <p:ext uri="{BB962C8B-B14F-4D97-AF65-F5344CB8AC3E}">
        <p14:creationId xmlns:p14="http://schemas.microsoft.com/office/powerpoint/2010/main" val="387286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r>
              <a:rPr lang="en-US" dirty="0"/>
              <a:t>20XX</a:t>
            </a:r>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3730874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9" r:id="rId6"/>
    <p:sldLayoutId id="2147483740" r:id="rId7"/>
    <p:sldLayoutId id="2147483741" r:id="rId8"/>
    <p:sldLayoutId id="2147483742" r:id="rId9"/>
    <p:sldLayoutId id="2147483743" r:id="rId10"/>
  </p:sldLayoutIdLst>
  <p:hf hdr="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0B2BB2-146B-4714-8570-77C449ABC0E1}"/>
              </a:ext>
            </a:extLst>
          </p:cNvPr>
          <p:cNvSpPr>
            <a:spLocks noGrp="1"/>
          </p:cNvSpPr>
          <p:nvPr>
            <p:ph type="ctrTitle"/>
          </p:nvPr>
        </p:nvSpPr>
        <p:spPr>
          <a:xfrm>
            <a:off x="1130109" y="2354759"/>
            <a:ext cx="9931782" cy="2148481"/>
          </a:xfrm>
        </p:spPr>
        <p:txBody>
          <a:bodyPr>
            <a:normAutofit/>
          </a:bodyPr>
          <a:lstStyle/>
          <a:p>
            <a:r>
              <a:rPr lang="en-US" sz="4800" dirty="0"/>
              <a:t>The Reality of Lying and Value of Truth</a:t>
            </a:r>
          </a:p>
        </p:txBody>
      </p:sp>
    </p:spTree>
    <p:extLst>
      <p:ext uri="{BB962C8B-B14F-4D97-AF65-F5344CB8AC3E}">
        <p14:creationId xmlns:p14="http://schemas.microsoft.com/office/powerpoint/2010/main" val="310666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4162F25E-396F-2B0D-C488-6F0310778C4C}"/>
              </a:ext>
            </a:extLst>
          </p:cNvPr>
          <p:cNvSpPr>
            <a:spLocks noGrp="1"/>
          </p:cNvSpPr>
          <p:nvPr>
            <p:ph type="title"/>
          </p:nvPr>
        </p:nvSpPr>
        <p:spPr>
          <a:xfrm>
            <a:off x="467641" y="0"/>
            <a:ext cx="5004472" cy="2212600"/>
          </a:xfrm>
        </p:spPr>
        <p:txBody>
          <a:bodyPr/>
          <a:lstStyle/>
          <a:p>
            <a:pPr algn="ctr"/>
            <a:r>
              <a:rPr lang="en-US" dirty="0"/>
              <a:t>Lying to Ourselves (Judges 8.22-35)</a:t>
            </a:r>
          </a:p>
        </p:txBody>
      </p:sp>
      <p:sp>
        <p:nvSpPr>
          <p:cNvPr id="66" name="Text Placeholder 2">
            <a:extLst>
              <a:ext uri="{FF2B5EF4-FFF2-40B4-BE49-F238E27FC236}">
                <a16:creationId xmlns:a16="http://schemas.microsoft.com/office/drawing/2014/main" id="{46B9A5AD-0884-C10A-46A6-BC3FD4B7F246}"/>
              </a:ext>
            </a:extLst>
          </p:cNvPr>
          <p:cNvSpPr>
            <a:spLocks noGrp="1"/>
          </p:cNvSpPr>
          <p:nvPr>
            <p:ph type="body" sz="quarter" idx="10"/>
          </p:nvPr>
        </p:nvSpPr>
        <p:spPr>
          <a:xfrm>
            <a:off x="199381" y="2261937"/>
            <a:ext cx="5617028" cy="4455122"/>
          </a:xfrm>
        </p:spPr>
        <p:txBody>
          <a:bodyPr>
            <a:normAutofit fontScale="62500" lnSpcReduction="20000"/>
          </a:bodyPr>
          <a:lstStyle/>
          <a:p>
            <a:pPr marL="342900" indent="-342900">
              <a:buFont typeface="Arial" panose="020B0604020202020204" pitchFamily="34" charset="0"/>
              <a:buChar char="•"/>
            </a:pPr>
            <a:r>
              <a:rPr lang="en-US" sz="2900" b="1" dirty="0"/>
              <a:t>Gideon </a:t>
            </a:r>
            <a:r>
              <a:rPr lang="en-US" sz="2900" dirty="0"/>
              <a:t>tells everyone, “I will not rule over you, and my son will not rule over you; the LORD will rule over you.” (Judges 8:23) But then everything else he does stands contrary to this message of God fearing. He makes an idol for the people of Israel that they worship, he marries a lot of women (very common most kings in history), and names his son, “My father is the king.” His claim is that God will rule over them, but the reality is Gideon is asserting his own king status.</a:t>
            </a:r>
          </a:p>
          <a:p>
            <a:pPr marL="342900" indent="-342900">
              <a:buFont typeface="Arial" panose="020B0604020202020204" pitchFamily="34" charset="0"/>
              <a:buChar char="•"/>
            </a:pPr>
            <a:r>
              <a:rPr lang="en-US" sz="2900" dirty="0"/>
              <a:t>We commonly lie to ourselves. Whether we are inconsistent in holding others to a higher standard than ourselves or even asserting our worthlessness. We must have a balance of living consistently as well as understanding our value and dignity is upheld by the cross of Christ.</a:t>
            </a:r>
          </a:p>
          <a:p>
            <a:pPr marL="342900" indent="-342900">
              <a:buFont typeface="Arial" panose="020B0604020202020204" pitchFamily="34" charset="0"/>
              <a:buChar char="•"/>
            </a:pPr>
            <a:endParaRPr lang="en-US" dirty="0"/>
          </a:p>
        </p:txBody>
      </p:sp>
      <p:pic>
        <p:nvPicPr>
          <p:cNvPr id="11" name="Picture Placeholder 10" descr="A picture containing text, arthropod, painting&#10;&#10;Description automatically generated">
            <a:extLst>
              <a:ext uri="{FF2B5EF4-FFF2-40B4-BE49-F238E27FC236}">
                <a16:creationId xmlns:a16="http://schemas.microsoft.com/office/drawing/2014/main" id="{CB39C770-B5EC-BDC1-D52F-81D2A7101A42}"/>
              </a:ext>
            </a:extLst>
          </p:cNvPr>
          <p:cNvPicPr>
            <a:picLocks noGrp="1" noChangeAspect="1"/>
          </p:cNvPicPr>
          <p:nvPr>
            <p:ph type="pic" sz="quarter" idx="11"/>
          </p:nvPr>
        </p:nvPicPr>
        <p:blipFill rotWithShape="1">
          <a:blip r:embed="rId3"/>
          <a:srcRect r="12002" b="2"/>
          <a:stretch/>
        </p:blipFill>
        <p:spPr>
          <a:xfrm>
            <a:off x="6508749" y="862806"/>
            <a:ext cx="5132388" cy="5132388"/>
          </a:xfrm>
          <a:noFill/>
        </p:spPr>
      </p:pic>
      <p:sp>
        <p:nvSpPr>
          <p:cNvPr id="59" name="Slide Number Placeholder 58" hidden="1">
            <a:extLst>
              <a:ext uri="{FF2B5EF4-FFF2-40B4-BE49-F238E27FC236}">
                <a16:creationId xmlns:a16="http://schemas.microsoft.com/office/drawing/2014/main" id="{51CFCC1B-86D5-4E89-A5FA-944094DBD4AF}"/>
              </a:ext>
            </a:extLst>
          </p:cNvPr>
          <p:cNvSpPr>
            <a:spLocks noGrp="1"/>
          </p:cNvSpPr>
          <p:nvPr>
            <p:ph type="sldNum" sz="quarter" idx="4294967295"/>
          </p:nvPr>
        </p:nvSpPr>
        <p:spPr>
          <a:xfrm>
            <a:off x="10820400" y="6327648"/>
            <a:ext cx="533400" cy="365125"/>
          </a:xfrm>
        </p:spPr>
        <p:txBody>
          <a:bodyPr/>
          <a:lstStyle/>
          <a:p>
            <a:pPr lvl="0">
              <a:spcAft>
                <a:spcPts val="600"/>
              </a:spcAft>
            </a:pPr>
            <a:fld id="{73B850FF-6169-4056-8077-06FFA93A5366}" type="slidenum">
              <a:rPr lang="en-US" noProof="0" smtClean="0"/>
              <a:pPr lvl="0">
                <a:spcAft>
                  <a:spcPts val="600"/>
                </a:spcAft>
              </a:pPr>
              <a:t>2</a:t>
            </a:fld>
            <a:endParaRPr lang="en-US" noProof="0"/>
          </a:p>
        </p:txBody>
      </p:sp>
    </p:spTree>
    <p:extLst>
      <p:ext uri="{BB962C8B-B14F-4D97-AF65-F5344CB8AC3E}">
        <p14:creationId xmlns:p14="http://schemas.microsoft.com/office/powerpoint/2010/main" val="254120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4162F25E-396F-2B0D-C488-6F0310778C4C}"/>
              </a:ext>
            </a:extLst>
          </p:cNvPr>
          <p:cNvSpPr>
            <a:spLocks noGrp="1"/>
          </p:cNvSpPr>
          <p:nvPr>
            <p:ph type="title"/>
          </p:nvPr>
        </p:nvSpPr>
        <p:spPr>
          <a:xfrm>
            <a:off x="68816" y="-192506"/>
            <a:ext cx="5878157" cy="2212600"/>
          </a:xfrm>
        </p:spPr>
        <p:txBody>
          <a:bodyPr/>
          <a:lstStyle/>
          <a:p>
            <a:pPr algn="ctr"/>
            <a:r>
              <a:rPr lang="en-US" dirty="0"/>
              <a:t>Lying to Others </a:t>
            </a:r>
            <a:br>
              <a:rPr lang="en-US" dirty="0"/>
            </a:br>
            <a:r>
              <a:rPr lang="en-US" dirty="0"/>
              <a:t>(2nd Samuel 1.1-16)</a:t>
            </a:r>
          </a:p>
        </p:txBody>
      </p:sp>
      <p:sp>
        <p:nvSpPr>
          <p:cNvPr id="66" name="Text Placeholder 2">
            <a:extLst>
              <a:ext uri="{FF2B5EF4-FFF2-40B4-BE49-F238E27FC236}">
                <a16:creationId xmlns:a16="http://schemas.microsoft.com/office/drawing/2014/main" id="{46B9A5AD-0884-C10A-46A6-BC3FD4B7F246}"/>
              </a:ext>
            </a:extLst>
          </p:cNvPr>
          <p:cNvSpPr>
            <a:spLocks noGrp="1"/>
          </p:cNvSpPr>
          <p:nvPr>
            <p:ph type="body" sz="quarter" idx="10"/>
          </p:nvPr>
        </p:nvSpPr>
        <p:spPr>
          <a:xfrm>
            <a:off x="199381" y="1732547"/>
            <a:ext cx="5617028" cy="4984512"/>
          </a:xfrm>
        </p:spPr>
        <p:txBody>
          <a:bodyPr>
            <a:normAutofit fontScale="92500" lnSpcReduction="20000"/>
          </a:bodyPr>
          <a:lstStyle/>
          <a:p>
            <a:pPr marL="342900" indent="-342900">
              <a:buFont typeface="Arial" panose="020B0604020202020204" pitchFamily="34" charset="0"/>
              <a:buChar char="•"/>
            </a:pPr>
            <a:r>
              <a:rPr lang="en-US" dirty="0"/>
              <a:t>This story matches sincerity with insincerity. David genuinely is sad about the killing of Saul, and of course, Johnathan. He takes seriously the killing of the Lord’s anointed. Meanwhile, the Amalekite is lying and insincere. He cares for his own glory.</a:t>
            </a:r>
          </a:p>
          <a:p>
            <a:pPr marL="342900" indent="-342900">
              <a:buFont typeface="Arial" panose="020B0604020202020204" pitchFamily="34" charset="0"/>
              <a:buChar char="•"/>
            </a:pPr>
            <a:r>
              <a:rPr lang="en-US" dirty="0"/>
              <a:t>When we lie to others, it is because we care more for their approval than selflessness and giving God the glory He deserves. We aren’t honest about our weaknesses and shortcomings. Truth matters to others and it especially matters to God – we must trust in Him to be our strength.</a:t>
            </a:r>
          </a:p>
          <a:p>
            <a:pPr marL="342900" indent="-342900">
              <a:buFont typeface="Arial" panose="020B0604020202020204" pitchFamily="34" charset="0"/>
              <a:buChar char="•"/>
            </a:pPr>
            <a:endParaRPr lang="en-US" dirty="0"/>
          </a:p>
        </p:txBody>
      </p:sp>
      <p:pic>
        <p:nvPicPr>
          <p:cNvPr id="11" name="Picture Placeholder 10">
            <a:extLst>
              <a:ext uri="{FF2B5EF4-FFF2-40B4-BE49-F238E27FC236}">
                <a16:creationId xmlns:a16="http://schemas.microsoft.com/office/drawing/2014/main" id="{CB39C770-B5EC-BDC1-D52F-81D2A7101A42}"/>
              </a:ext>
            </a:extLst>
          </p:cNvPr>
          <p:cNvPicPr>
            <a:picLocks noGrp="1" noChangeAspect="1"/>
          </p:cNvPicPr>
          <p:nvPr>
            <p:ph type="pic" sz="quarter" idx="11"/>
          </p:nvPr>
        </p:nvPicPr>
        <p:blipFill>
          <a:blip r:embed="rId3"/>
          <a:srcRect t="9956" b="9956"/>
          <a:stretch/>
        </p:blipFill>
        <p:spPr>
          <a:xfrm>
            <a:off x="6508749" y="862806"/>
            <a:ext cx="5132388" cy="5132388"/>
          </a:xfrm>
          <a:noFill/>
        </p:spPr>
      </p:pic>
      <p:sp>
        <p:nvSpPr>
          <p:cNvPr id="59" name="Slide Number Placeholder 58" hidden="1">
            <a:extLst>
              <a:ext uri="{FF2B5EF4-FFF2-40B4-BE49-F238E27FC236}">
                <a16:creationId xmlns:a16="http://schemas.microsoft.com/office/drawing/2014/main" id="{51CFCC1B-86D5-4E89-A5FA-944094DBD4AF}"/>
              </a:ext>
            </a:extLst>
          </p:cNvPr>
          <p:cNvSpPr>
            <a:spLocks noGrp="1"/>
          </p:cNvSpPr>
          <p:nvPr>
            <p:ph type="sldNum" sz="quarter" idx="4294967295"/>
          </p:nvPr>
        </p:nvSpPr>
        <p:spPr>
          <a:xfrm>
            <a:off x="10820400" y="6327648"/>
            <a:ext cx="533400" cy="365125"/>
          </a:xfrm>
        </p:spPr>
        <p:txBody>
          <a:bodyPr/>
          <a:lstStyle/>
          <a:p>
            <a:pPr lvl="0">
              <a:spcAft>
                <a:spcPts val="600"/>
              </a:spcAft>
            </a:pPr>
            <a:fld id="{73B850FF-6169-4056-8077-06FFA93A5366}" type="slidenum">
              <a:rPr lang="en-US" noProof="0" smtClean="0"/>
              <a:pPr lvl="0">
                <a:spcAft>
                  <a:spcPts val="600"/>
                </a:spcAft>
              </a:pPr>
              <a:t>3</a:t>
            </a:fld>
            <a:endParaRPr lang="en-US" noProof="0"/>
          </a:p>
        </p:txBody>
      </p:sp>
    </p:spTree>
    <p:extLst>
      <p:ext uri="{BB962C8B-B14F-4D97-AF65-F5344CB8AC3E}">
        <p14:creationId xmlns:p14="http://schemas.microsoft.com/office/powerpoint/2010/main" val="1914915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4162F25E-396F-2B0D-C488-6F0310778C4C}"/>
              </a:ext>
            </a:extLst>
          </p:cNvPr>
          <p:cNvSpPr>
            <a:spLocks noGrp="1"/>
          </p:cNvSpPr>
          <p:nvPr>
            <p:ph type="title"/>
          </p:nvPr>
        </p:nvSpPr>
        <p:spPr>
          <a:xfrm>
            <a:off x="68816" y="-192506"/>
            <a:ext cx="5878157" cy="2212600"/>
          </a:xfrm>
        </p:spPr>
        <p:txBody>
          <a:bodyPr/>
          <a:lstStyle/>
          <a:p>
            <a:pPr algn="ctr"/>
            <a:r>
              <a:rPr lang="en-US" dirty="0"/>
              <a:t>Lying to God </a:t>
            </a:r>
            <a:br>
              <a:rPr lang="en-US" dirty="0"/>
            </a:br>
            <a:r>
              <a:rPr lang="en-US" dirty="0"/>
              <a:t>(Acts 5.1-11)</a:t>
            </a:r>
          </a:p>
        </p:txBody>
      </p:sp>
      <p:sp>
        <p:nvSpPr>
          <p:cNvPr id="66" name="Text Placeholder 2">
            <a:extLst>
              <a:ext uri="{FF2B5EF4-FFF2-40B4-BE49-F238E27FC236}">
                <a16:creationId xmlns:a16="http://schemas.microsoft.com/office/drawing/2014/main" id="{46B9A5AD-0884-C10A-46A6-BC3FD4B7F246}"/>
              </a:ext>
            </a:extLst>
          </p:cNvPr>
          <p:cNvSpPr>
            <a:spLocks noGrp="1"/>
          </p:cNvSpPr>
          <p:nvPr>
            <p:ph type="body" sz="quarter" idx="10"/>
          </p:nvPr>
        </p:nvSpPr>
        <p:spPr>
          <a:xfrm>
            <a:off x="199381" y="1732547"/>
            <a:ext cx="5617028" cy="4984512"/>
          </a:xfrm>
        </p:spPr>
        <p:txBody>
          <a:bodyPr>
            <a:normAutofit fontScale="92500"/>
          </a:bodyPr>
          <a:lstStyle/>
          <a:p>
            <a:pPr marL="342900" indent="-342900">
              <a:buFont typeface="Arial" panose="020B0604020202020204" pitchFamily="34" charset="0"/>
              <a:buChar char="•"/>
            </a:pPr>
            <a:r>
              <a:rPr lang="en-US" dirty="0"/>
              <a:t>This act of God may seem overly harsh. But it tracks with how we see lying as an offense to God throughout the Biblical narrative. God is truth and truth requires humility. </a:t>
            </a:r>
          </a:p>
          <a:p>
            <a:pPr marL="342900" indent="-342900">
              <a:buFont typeface="Arial" panose="020B0604020202020204" pitchFamily="34" charset="0"/>
              <a:buChar char="•"/>
            </a:pPr>
            <a:r>
              <a:rPr lang="en-US" dirty="0"/>
              <a:t>Ananias and Sapphira cared, not about truth, but about giving their glory to themselves. No amount of selfishness can compare to truth. The others in the Christian community cared about each other and service of God. Do we care about our church in this way?</a:t>
            </a:r>
          </a:p>
        </p:txBody>
      </p:sp>
      <p:pic>
        <p:nvPicPr>
          <p:cNvPr id="11" name="Picture Placeholder 10">
            <a:extLst>
              <a:ext uri="{FF2B5EF4-FFF2-40B4-BE49-F238E27FC236}">
                <a16:creationId xmlns:a16="http://schemas.microsoft.com/office/drawing/2014/main" id="{CB39C770-B5EC-BDC1-D52F-81D2A7101A42}"/>
              </a:ext>
            </a:extLst>
          </p:cNvPr>
          <p:cNvPicPr>
            <a:picLocks noGrp="1" noChangeAspect="1"/>
          </p:cNvPicPr>
          <p:nvPr>
            <p:ph type="pic" sz="quarter" idx="11"/>
          </p:nvPr>
        </p:nvPicPr>
        <p:blipFill rotWithShape="1">
          <a:blip r:embed="rId3"/>
          <a:srcRect l="36471" r="113"/>
          <a:stretch/>
        </p:blipFill>
        <p:spPr>
          <a:xfrm>
            <a:off x="6508749" y="862806"/>
            <a:ext cx="5132388" cy="5132388"/>
          </a:xfrm>
          <a:noFill/>
        </p:spPr>
      </p:pic>
      <p:sp>
        <p:nvSpPr>
          <p:cNvPr id="59" name="Slide Number Placeholder 58" hidden="1">
            <a:extLst>
              <a:ext uri="{FF2B5EF4-FFF2-40B4-BE49-F238E27FC236}">
                <a16:creationId xmlns:a16="http://schemas.microsoft.com/office/drawing/2014/main" id="{51CFCC1B-86D5-4E89-A5FA-944094DBD4AF}"/>
              </a:ext>
            </a:extLst>
          </p:cNvPr>
          <p:cNvSpPr>
            <a:spLocks noGrp="1"/>
          </p:cNvSpPr>
          <p:nvPr>
            <p:ph type="sldNum" sz="quarter" idx="4294967295"/>
          </p:nvPr>
        </p:nvSpPr>
        <p:spPr>
          <a:xfrm>
            <a:off x="10820400" y="6327648"/>
            <a:ext cx="533400" cy="365125"/>
          </a:xfrm>
        </p:spPr>
        <p:txBody>
          <a:bodyPr/>
          <a:lstStyle/>
          <a:p>
            <a:pPr lvl="0">
              <a:spcAft>
                <a:spcPts val="600"/>
              </a:spcAft>
            </a:pPr>
            <a:fld id="{73B850FF-6169-4056-8077-06FFA93A5366}" type="slidenum">
              <a:rPr lang="en-US" noProof="0" smtClean="0"/>
              <a:pPr lvl="0">
                <a:spcAft>
                  <a:spcPts val="600"/>
                </a:spcAft>
              </a:pPr>
              <a:t>4</a:t>
            </a:fld>
            <a:endParaRPr lang="en-US" noProof="0"/>
          </a:p>
        </p:txBody>
      </p:sp>
    </p:spTree>
    <p:extLst>
      <p:ext uri="{BB962C8B-B14F-4D97-AF65-F5344CB8AC3E}">
        <p14:creationId xmlns:p14="http://schemas.microsoft.com/office/powerpoint/2010/main" val="3656394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 Placeholder 2">
            <a:extLst>
              <a:ext uri="{FF2B5EF4-FFF2-40B4-BE49-F238E27FC236}">
                <a16:creationId xmlns:a16="http://schemas.microsoft.com/office/drawing/2014/main" id="{46B9A5AD-0884-C10A-46A6-BC3FD4B7F246}"/>
              </a:ext>
            </a:extLst>
          </p:cNvPr>
          <p:cNvSpPr>
            <a:spLocks noGrp="1"/>
          </p:cNvSpPr>
          <p:nvPr>
            <p:ph type="body" sz="quarter" idx="10"/>
          </p:nvPr>
        </p:nvSpPr>
        <p:spPr>
          <a:xfrm>
            <a:off x="206257" y="632517"/>
            <a:ext cx="5617028" cy="5575778"/>
          </a:xfrm>
        </p:spPr>
        <p:txBody>
          <a:bodyPr>
            <a:normAutofit fontScale="85000" lnSpcReduction="20000"/>
          </a:bodyPr>
          <a:lstStyle/>
          <a:p>
            <a:pPr algn="ctr"/>
            <a:r>
              <a:rPr lang="en-US" dirty="0"/>
              <a:t>	</a:t>
            </a:r>
            <a:r>
              <a:rPr lang="en-US" sz="3300" b="1" dirty="0"/>
              <a:t>Building our Honesty</a:t>
            </a:r>
            <a:endParaRPr lang="en-US" b="1" dirty="0"/>
          </a:p>
          <a:p>
            <a:pPr marL="514350" indent="-514350">
              <a:buFont typeface="+mj-lt"/>
              <a:buAutoNum type="romanLcPeriod"/>
            </a:pPr>
            <a:r>
              <a:rPr lang="en-US" dirty="0"/>
              <a:t>Being honest when you’re asked how you’re doing. Whether things are great or awful, being honest with other people will give them insight into how they can love a messy person, because we’re all messy people.</a:t>
            </a:r>
          </a:p>
          <a:p>
            <a:pPr marL="514350" indent="-514350">
              <a:buFont typeface="+mj-lt"/>
              <a:buAutoNum type="romanLcPeriod"/>
            </a:pPr>
            <a:r>
              <a:rPr lang="en-US" dirty="0"/>
              <a:t>Being honest when you ask how someone else is doing. If you ask the question without actually caring for the answer, you’re giving the appearance of compassion, but no substance. That’s the disgusting reality of our lies.</a:t>
            </a:r>
          </a:p>
          <a:p>
            <a:pPr marL="514350" indent="-514350">
              <a:buFont typeface="+mj-lt"/>
              <a:buAutoNum type="romanLcPeriod"/>
            </a:pPr>
            <a:endParaRPr lang="en-US" dirty="0"/>
          </a:p>
          <a:p>
            <a:pPr algn="ctr"/>
            <a:r>
              <a:rPr lang="en-US" dirty="0"/>
              <a:t>“God is spirit, and those who worship him must worship in spirit and truth.” (John 4:24)</a:t>
            </a:r>
          </a:p>
          <a:p>
            <a:pPr marL="342900" indent="-342900">
              <a:buFont typeface="Arial" panose="020B0604020202020204" pitchFamily="34" charset="0"/>
              <a:buChar char="•"/>
            </a:pPr>
            <a:endParaRPr lang="en-US" dirty="0"/>
          </a:p>
        </p:txBody>
      </p:sp>
      <p:pic>
        <p:nvPicPr>
          <p:cNvPr id="11" name="Picture Placeholder 10">
            <a:extLst>
              <a:ext uri="{FF2B5EF4-FFF2-40B4-BE49-F238E27FC236}">
                <a16:creationId xmlns:a16="http://schemas.microsoft.com/office/drawing/2014/main" id="{CB39C770-B5EC-BDC1-D52F-81D2A7101A42}"/>
              </a:ext>
            </a:extLst>
          </p:cNvPr>
          <p:cNvPicPr>
            <a:picLocks noGrp="1" noChangeAspect="1"/>
          </p:cNvPicPr>
          <p:nvPr>
            <p:ph type="pic" sz="quarter" idx="11"/>
          </p:nvPr>
        </p:nvPicPr>
        <p:blipFill>
          <a:blip r:embed="rId3"/>
          <a:srcRect t="8735" b="8735"/>
          <a:stretch/>
        </p:blipFill>
        <p:spPr>
          <a:xfrm>
            <a:off x="6508749" y="862806"/>
            <a:ext cx="5132388" cy="5132388"/>
          </a:xfrm>
          <a:noFill/>
        </p:spPr>
      </p:pic>
      <p:sp>
        <p:nvSpPr>
          <p:cNvPr id="59" name="Slide Number Placeholder 58" hidden="1">
            <a:extLst>
              <a:ext uri="{FF2B5EF4-FFF2-40B4-BE49-F238E27FC236}">
                <a16:creationId xmlns:a16="http://schemas.microsoft.com/office/drawing/2014/main" id="{51CFCC1B-86D5-4E89-A5FA-944094DBD4AF}"/>
              </a:ext>
            </a:extLst>
          </p:cNvPr>
          <p:cNvSpPr>
            <a:spLocks noGrp="1"/>
          </p:cNvSpPr>
          <p:nvPr>
            <p:ph type="sldNum" sz="quarter" idx="4294967295"/>
          </p:nvPr>
        </p:nvSpPr>
        <p:spPr>
          <a:xfrm>
            <a:off x="10820400" y="6327648"/>
            <a:ext cx="533400" cy="365125"/>
          </a:xfrm>
        </p:spPr>
        <p:txBody>
          <a:bodyPr/>
          <a:lstStyle/>
          <a:p>
            <a:pPr lvl="0">
              <a:spcAft>
                <a:spcPts val="600"/>
              </a:spcAft>
            </a:pPr>
            <a:fld id="{73B850FF-6169-4056-8077-06FFA93A5366}" type="slidenum">
              <a:rPr lang="en-US" noProof="0" smtClean="0"/>
              <a:pPr lvl="0">
                <a:spcAft>
                  <a:spcPts val="600"/>
                </a:spcAft>
              </a:pPr>
              <a:t>5</a:t>
            </a:fld>
            <a:endParaRPr lang="en-US" noProof="0"/>
          </a:p>
        </p:txBody>
      </p:sp>
    </p:spTree>
    <p:extLst>
      <p:ext uri="{BB962C8B-B14F-4D97-AF65-F5344CB8AC3E}">
        <p14:creationId xmlns:p14="http://schemas.microsoft.com/office/powerpoint/2010/main" val="4089819637"/>
      </p:ext>
    </p:extLst>
  </p:cSld>
  <p:clrMapOvr>
    <a:masterClrMapping/>
  </p:clrMapOvr>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_Win32_JC_SL_v2.potx" id="{3AE72815-1858-46F4-811F-A326AF0F1EC5}" vid="{2AFCD58D-8B70-4D6F-B6A4-85E45CC650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578DBA-2233-4100-A154-9B2EE99CB7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0DF15B-6C3C-4D75-B10D-16EE1DCCB68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66CE74E-0E49-4DCF-8160-81B293B5DD14}">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Blockprint design</Template>
  <TotalTime>190</TotalTime>
  <Words>494</Words>
  <Application>Microsoft Office PowerPoint</Application>
  <PresentationFormat>Widescreen</PresentationFormat>
  <Paragraphs>23</Paragraphs>
  <Slides>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Avenir Next LT Pro</vt:lpstr>
      <vt:lpstr>AvenirNext LT Pro Medium</vt:lpstr>
      <vt:lpstr>Calibri</vt:lpstr>
      <vt:lpstr>BlockprintVTI</vt:lpstr>
      <vt:lpstr>The Reality of Lying and Value of Truth</vt:lpstr>
      <vt:lpstr>Lying to Ourselves (Judges 8.22-35)</vt:lpstr>
      <vt:lpstr>Lying to Others  (2nd Samuel 1.1-16)</vt:lpstr>
      <vt:lpstr>Lying to God  (Acts 5.1-11)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Reality of Lying and Value of Truth</dc:title>
  <dc:creator>Alexander Newman</dc:creator>
  <cp:lastModifiedBy>Alexander Newman</cp:lastModifiedBy>
  <cp:revision>2</cp:revision>
  <dcterms:created xsi:type="dcterms:W3CDTF">2023-04-15T14:42:55Z</dcterms:created>
  <dcterms:modified xsi:type="dcterms:W3CDTF">2023-04-16T12:20:09Z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