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1"/>
  </p:sldMasterIdLst>
  <p:notesMasterIdLst>
    <p:notesMasterId r:id="rId9"/>
  </p:notesMasterIdLst>
  <p:sldIdLst>
    <p:sldId id="328" r:id="rId2"/>
    <p:sldId id="318" r:id="rId3"/>
    <p:sldId id="329" r:id="rId4"/>
    <p:sldId id="330" r:id="rId5"/>
    <p:sldId id="336" r:id="rId6"/>
    <p:sldId id="331" r:id="rId7"/>
    <p:sldId id="334"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FAB0D10-CD45-4DAD-8BA1-21B0E644459D}" v="4" dt="2023-06-04T01:53:37.04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00" autoAdjust="0"/>
    <p:restoredTop sz="94660"/>
  </p:normalViewPr>
  <p:slideViewPr>
    <p:cSldViewPr snapToGrid="0">
      <p:cViewPr varScale="1">
        <p:scale>
          <a:sx n="114" d="100"/>
          <a:sy n="114" d="100"/>
        </p:scale>
        <p:origin x="300"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 Id="rId14"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9CB6461-FA3B-460E-9ED2-C56CDEF19EBB}" type="datetimeFigureOut">
              <a:rPr lang="en-US" smtClean="0"/>
              <a:t>6/4/2023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D92D55A-F29E-4913-972C-D5252B17F56C}" type="slidenum">
              <a:rPr lang="en-US" smtClean="0"/>
              <a:t>‹#›</a:t>
            </a:fld>
            <a:endParaRPr lang="en-US"/>
          </a:p>
        </p:txBody>
      </p:sp>
    </p:spTree>
    <p:extLst>
      <p:ext uri="{BB962C8B-B14F-4D97-AF65-F5344CB8AC3E}">
        <p14:creationId xmlns:p14="http://schemas.microsoft.com/office/powerpoint/2010/main" val="11857614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75476F-A808-1F46-A368-07984F6DA22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554053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5">
            <a:lumMod val="20000"/>
            <a:lumOff val="80000"/>
          </a:schemeClr>
        </a:solidFill>
        <a:effectLst/>
      </p:bgPr>
    </p:bg>
    <p:spTree>
      <p:nvGrpSpPr>
        <p:cNvPr id="1" name=""/>
        <p:cNvGrpSpPr/>
        <p:nvPr/>
      </p:nvGrpSpPr>
      <p:grpSpPr>
        <a:xfrm>
          <a:off x="0" y="0"/>
          <a:ext cx="0" cy="0"/>
          <a:chOff x="0" y="0"/>
          <a:chExt cx="0" cy="0"/>
        </a:xfrm>
      </p:grpSpPr>
      <p:pic>
        <p:nvPicPr>
          <p:cNvPr id="5" name="Picture 4" descr="A picture containing text, plant&#10;&#10;Description automatically generated">
            <a:extLst>
              <a:ext uri="{FF2B5EF4-FFF2-40B4-BE49-F238E27FC236}">
                <a16:creationId xmlns:a16="http://schemas.microsoft.com/office/drawing/2014/main" id="{A26D6E84-B5BE-5F3E-8B3F-1A46C7F307C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17210" y="0"/>
            <a:ext cx="8392026" cy="6858000"/>
          </a:xfrm>
          <a:prstGeom prst="rect">
            <a:avLst/>
          </a:prstGeom>
        </p:spPr>
      </p:pic>
      <p:sp>
        <p:nvSpPr>
          <p:cNvPr id="7" name="Oval 6">
            <a:extLst>
              <a:ext uri="{FF2B5EF4-FFF2-40B4-BE49-F238E27FC236}">
                <a16:creationId xmlns:a16="http://schemas.microsoft.com/office/drawing/2014/main" id="{F0A7E03F-5776-960D-3CA6-7CE62AC96693}"/>
              </a:ext>
            </a:extLst>
          </p:cNvPr>
          <p:cNvSpPr/>
          <p:nvPr userDrawn="1"/>
        </p:nvSpPr>
        <p:spPr>
          <a:xfrm>
            <a:off x="3300284" y="654912"/>
            <a:ext cx="5591432" cy="55914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9" name="Straight Connector 8">
            <a:extLst>
              <a:ext uri="{FF2B5EF4-FFF2-40B4-BE49-F238E27FC236}">
                <a16:creationId xmlns:a16="http://schemas.microsoft.com/office/drawing/2014/main" id="{6A7464AF-3FD6-6193-CC95-A941ECE17B9D}"/>
              </a:ext>
            </a:extLst>
          </p:cNvPr>
          <p:cNvCxnSpPr>
            <a:cxnSpLocks/>
          </p:cNvCxnSpPr>
          <p:nvPr userDrawn="1"/>
        </p:nvCxnSpPr>
        <p:spPr>
          <a:xfrm>
            <a:off x="4359876" y="4300155"/>
            <a:ext cx="3472249" cy="0"/>
          </a:xfrm>
          <a:prstGeom prst="line">
            <a:avLst/>
          </a:prstGeom>
          <a:ln w="19050">
            <a:solidFill>
              <a:schemeClr val="accent1"/>
            </a:solidFill>
          </a:ln>
        </p:spPr>
        <p:style>
          <a:lnRef idx="1">
            <a:schemeClr val="dk1"/>
          </a:lnRef>
          <a:fillRef idx="0">
            <a:schemeClr val="dk1"/>
          </a:fillRef>
          <a:effectRef idx="0">
            <a:schemeClr val="dk1"/>
          </a:effectRef>
          <a:fontRef idx="minor">
            <a:schemeClr val="tx1"/>
          </a:fontRef>
        </p:style>
      </p:cxnSp>
      <p:pic>
        <p:nvPicPr>
          <p:cNvPr id="11" name="Picture 10" descr="A picture containing text&#10;&#10;Description automatically generated">
            <a:extLst>
              <a:ext uri="{FF2B5EF4-FFF2-40B4-BE49-F238E27FC236}">
                <a16:creationId xmlns:a16="http://schemas.microsoft.com/office/drawing/2014/main" id="{E5214731-3110-8D76-56DF-63353710419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09961" y="4157464"/>
            <a:ext cx="972078" cy="285381"/>
          </a:xfrm>
          <a:prstGeom prst="rect">
            <a:avLst/>
          </a:prstGeom>
        </p:spPr>
      </p:pic>
      <p:sp>
        <p:nvSpPr>
          <p:cNvPr id="17" name="Oval 16">
            <a:extLst>
              <a:ext uri="{FF2B5EF4-FFF2-40B4-BE49-F238E27FC236}">
                <a16:creationId xmlns:a16="http://schemas.microsoft.com/office/drawing/2014/main" id="{516369FF-9501-1944-3E3F-46CBFD515D8D}"/>
              </a:ext>
            </a:extLst>
          </p:cNvPr>
          <p:cNvSpPr/>
          <p:nvPr userDrawn="1"/>
        </p:nvSpPr>
        <p:spPr>
          <a:xfrm>
            <a:off x="3447535" y="807312"/>
            <a:ext cx="5296930" cy="5296930"/>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descr="A picture containing ceramic ware, porcelain&#10;&#10;Description automatically generated">
            <a:extLst>
              <a:ext uri="{FF2B5EF4-FFF2-40B4-BE49-F238E27FC236}">
                <a16:creationId xmlns:a16="http://schemas.microsoft.com/office/drawing/2014/main" id="{AB1576B0-66ED-3F92-2AF8-4EF965E4E3F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019338" y="4814449"/>
            <a:ext cx="1668775" cy="1621434"/>
          </a:xfrm>
          <a:prstGeom prst="rect">
            <a:avLst/>
          </a:prstGeom>
        </p:spPr>
      </p:pic>
      <p:pic>
        <p:nvPicPr>
          <p:cNvPr id="15" name="Picture 14">
            <a:extLst>
              <a:ext uri="{FF2B5EF4-FFF2-40B4-BE49-F238E27FC236}">
                <a16:creationId xmlns:a16="http://schemas.microsoft.com/office/drawing/2014/main" id="{9E576603-B88C-9F7F-98A5-E94BD2C23E63}"/>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530777" y="1164252"/>
            <a:ext cx="818801" cy="845501"/>
          </a:xfrm>
          <a:prstGeom prst="rect">
            <a:avLst/>
          </a:prstGeom>
        </p:spPr>
      </p:pic>
      <p:sp>
        <p:nvSpPr>
          <p:cNvPr id="2" name="Title 1">
            <a:extLst>
              <a:ext uri="{FF2B5EF4-FFF2-40B4-BE49-F238E27FC236}">
                <a16:creationId xmlns:a16="http://schemas.microsoft.com/office/drawing/2014/main" id="{494248F2-5264-4601-AA0B-6C092F77F2DD}"/>
              </a:ext>
            </a:extLst>
          </p:cNvPr>
          <p:cNvSpPr>
            <a:spLocks noGrp="1"/>
          </p:cNvSpPr>
          <p:nvPr>
            <p:ph type="ctrTitle"/>
          </p:nvPr>
        </p:nvSpPr>
        <p:spPr>
          <a:xfrm>
            <a:off x="3300284" y="3163824"/>
            <a:ext cx="5591432" cy="713232"/>
          </a:xfrm>
        </p:spPr>
        <p:txBody>
          <a:bodyPr anchor="t">
            <a:noAutofit/>
          </a:bodyPr>
          <a:lstStyle>
            <a:lvl1pPr algn="ctr">
              <a:defRPr sz="46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DCFB69D3-5632-4285-A209-9DCA67DA668C}"/>
              </a:ext>
            </a:extLst>
          </p:cNvPr>
          <p:cNvSpPr>
            <a:spLocks noGrp="1"/>
          </p:cNvSpPr>
          <p:nvPr>
            <p:ph type="subTitle" idx="1"/>
          </p:nvPr>
        </p:nvSpPr>
        <p:spPr>
          <a:xfrm>
            <a:off x="3657600" y="2542032"/>
            <a:ext cx="4866640" cy="43891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8024359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losing">
    <p:bg>
      <p:bgPr>
        <a:solidFill>
          <a:schemeClr val="accent5">
            <a:lumMod val="20000"/>
            <a:lumOff val="80000"/>
          </a:schemeClr>
        </a:solidFill>
        <a:effectLst/>
      </p:bgPr>
    </p:bg>
    <p:spTree>
      <p:nvGrpSpPr>
        <p:cNvPr id="1" name=""/>
        <p:cNvGrpSpPr/>
        <p:nvPr/>
      </p:nvGrpSpPr>
      <p:grpSpPr>
        <a:xfrm>
          <a:off x="0" y="0"/>
          <a:ext cx="0" cy="0"/>
          <a:chOff x="0" y="0"/>
          <a:chExt cx="0" cy="0"/>
        </a:xfrm>
      </p:grpSpPr>
      <p:pic>
        <p:nvPicPr>
          <p:cNvPr id="6" name="Picture 5" descr="A picture containing fabric&#10;&#10;Description automatically generated">
            <a:extLst>
              <a:ext uri="{FF2B5EF4-FFF2-40B4-BE49-F238E27FC236}">
                <a16:creationId xmlns:a16="http://schemas.microsoft.com/office/drawing/2014/main" id="{E0606CB6-3E28-F128-51B5-3786D740489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667013" y="1162701"/>
            <a:ext cx="1562100" cy="4394200"/>
          </a:xfrm>
          <a:prstGeom prst="rect">
            <a:avLst/>
          </a:prstGeom>
        </p:spPr>
      </p:pic>
      <p:sp>
        <p:nvSpPr>
          <p:cNvPr id="18" name="Rectangle 17">
            <a:extLst>
              <a:ext uri="{FF2B5EF4-FFF2-40B4-BE49-F238E27FC236}">
                <a16:creationId xmlns:a16="http://schemas.microsoft.com/office/drawing/2014/main" id="{E64BBC1B-7DD9-DA00-15CC-B446DA472005}"/>
              </a:ext>
            </a:extLst>
          </p:cNvPr>
          <p:cNvSpPr/>
          <p:nvPr userDrawn="1"/>
        </p:nvSpPr>
        <p:spPr>
          <a:xfrm>
            <a:off x="0" y="0"/>
            <a:ext cx="6096000" cy="6869575"/>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picture containing flower, plant&#10;&#10;Description automatically generated">
            <a:extLst>
              <a:ext uri="{FF2B5EF4-FFF2-40B4-BE49-F238E27FC236}">
                <a16:creationId xmlns:a16="http://schemas.microsoft.com/office/drawing/2014/main" id="{C88A03B2-8C41-A023-CB90-5F79A1F01AF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777235" y="2476883"/>
            <a:ext cx="749300" cy="2755900"/>
          </a:xfrm>
          <a:prstGeom prst="rect">
            <a:avLst/>
          </a:prstGeom>
        </p:spPr>
      </p:pic>
      <p:pic>
        <p:nvPicPr>
          <p:cNvPr id="10" name="Picture 9" descr="A close-up of a flower&#10;&#10;Description automatically generated with low confidence">
            <a:extLst>
              <a:ext uri="{FF2B5EF4-FFF2-40B4-BE49-F238E27FC236}">
                <a16:creationId xmlns:a16="http://schemas.microsoft.com/office/drawing/2014/main" id="{9EA6110C-517A-C447-DB03-9A264F112FB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319809" y="1695833"/>
            <a:ext cx="1155700" cy="4318000"/>
          </a:xfrm>
          <a:prstGeom prst="rect">
            <a:avLst/>
          </a:prstGeom>
        </p:spPr>
      </p:pic>
      <p:pic>
        <p:nvPicPr>
          <p:cNvPr id="12" name="Picture 11" descr="A close-up of a flower&#10;&#10;Description automatically generated with low confidence">
            <a:extLst>
              <a:ext uri="{FF2B5EF4-FFF2-40B4-BE49-F238E27FC236}">
                <a16:creationId xmlns:a16="http://schemas.microsoft.com/office/drawing/2014/main" id="{DC4249CD-2B45-A435-5B21-CFA70421386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366749" y="381916"/>
            <a:ext cx="1155700" cy="4318000"/>
          </a:xfrm>
          <a:prstGeom prst="rect">
            <a:avLst/>
          </a:prstGeom>
        </p:spPr>
      </p:pic>
      <p:sp>
        <p:nvSpPr>
          <p:cNvPr id="14" name="Rectangle 13">
            <a:extLst>
              <a:ext uri="{FF2B5EF4-FFF2-40B4-BE49-F238E27FC236}">
                <a16:creationId xmlns:a16="http://schemas.microsoft.com/office/drawing/2014/main" id="{7A7568A0-F819-551E-4780-20A651246990}"/>
              </a:ext>
            </a:extLst>
          </p:cNvPr>
          <p:cNvSpPr/>
          <p:nvPr userDrawn="1"/>
        </p:nvSpPr>
        <p:spPr>
          <a:xfrm>
            <a:off x="1024128" y="2162946"/>
            <a:ext cx="3794760" cy="25369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5711D903-56F9-B09B-0443-A76786804823}"/>
              </a:ext>
            </a:extLst>
          </p:cNvPr>
          <p:cNvSpPr/>
          <p:nvPr userDrawn="1"/>
        </p:nvSpPr>
        <p:spPr>
          <a:xfrm>
            <a:off x="1131655" y="2264499"/>
            <a:ext cx="3585549" cy="2335427"/>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9D91551-9B41-0ACF-0BE6-9D174E6957FD}"/>
              </a:ext>
            </a:extLst>
          </p:cNvPr>
          <p:cNvSpPr>
            <a:spLocks noGrp="1"/>
          </p:cNvSpPr>
          <p:nvPr>
            <p:ph type="title"/>
          </p:nvPr>
        </p:nvSpPr>
        <p:spPr>
          <a:xfrm>
            <a:off x="1472184" y="2889504"/>
            <a:ext cx="2852928" cy="1088136"/>
          </a:xfrm>
        </p:spPr>
        <p:txBody>
          <a:bodyPr/>
          <a:lstStyle>
            <a:lvl1pPr algn="ctr">
              <a:defRPr/>
            </a:lvl1pPr>
          </a:lstStyle>
          <a:p>
            <a:r>
              <a:rPr lang="en-US"/>
              <a:t>Click to edit Master title style</a:t>
            </a:r>
          </a:p>
        </p:txBody>
      </p:sp>
      <p:sp>
        <p:nvSpPr>
          <p:cNvPr id="19" name="Content Placeholder 2">
            <a:extLst>
              <a:ext uri="{FF2B5EF4-FFF2-40B4-BE49-F238E27FC236}">
                <a16:creationId xmlns:a16="http://schemas.microsoft.com/office/drawing/2014/main" id="{545D3FB1-678F-0A9A-CCB6-435CE57DA0F6}"/>
              </a:ext>
            </a:extLst>
          </p:cNvPr>
          <p:cNvSpPr>
            <a:spLocks noGrp="1"/>
          </p:cNvSpPr>
          <p:nvPr>
            <p:ph idx="1"/>
          </p:nvPr>
        </p:nvSpPr>
        <p:spPr>
          <a:xfrm>
            <a:off x="8211312" y="2011680"/>
            <a:ext cx="2999232" cy="2843784"/>
          </a:xfrm>
        </p:spPr>
        <p:txBody>
          <a:bodyPr anchor="ctr">
            <a:normAutofit/>
          </a:bodyPr>
          <a:lstStyle>
            <a:lvl1pPr marL="0" indent="0" algn="l">
              <a:lnSpc>
                <a:spcPct val="150000"/>
              </a:lnSpc>
              <a:buNone/>
              <a:defRPr sz="2400">
                <a:latin typeface="Gill Sans Nova Light" panose="020F0302020204030204" pitchFamily="34" charset="0"/>
                <a:cs typeface="Gill Sans Nova Light" panose="020F0302020204030204" pitchFamily="34" charset="0"/>
              </a:defRPr>
            </a:lvl1pPr>
            <a:lvl2pPr algn="l">
              <a:lnSpc>
                <a:spcPct val="150000"/>
              </a:lnSpc>
              <a:defRPr sz="2000">
                <a:latin typeface="Gill Sans Nova Light" panose="020F0302020204030204" pitchFamily="34" charset="0"/>
                <a:cs typeface="Gill Sans Nova Light" panose="020F0302020204030204" pitchFamily="34" charset="0"/>
              </a:defRPr>
            </a:lvl2pPr>
            <a:lvl3pPr algn="ctr">
              <a:defRPr sz="1600">
                <a:latin typeface="Gill Sans Nova Light" panose="020F0302020204030204" pitchFamily="34" charset="0"/>
                <a:cs typeface="Gill Sans Nova Light" panose="020F0302020204030204" pitchFamily="34" charset="0"/>
              </a:defRPr>
            </a:lvl3pPr>
            <a:lvl4pPr algn="ctr">
              <a:defRPr sz="1400">
                <a:latin typeface="Gill Sans Nova Light" panose="020F0302020204030204" pitchFamily="34" charset="0"/>
                <a:cs typeface="Gill Sans Nova Light" panose="020F0302020204030204" pitchFamily="34" charset="0"/>
              </a:defRPr>
            </a:lvl4pPr>
            <a:lvl5pPr algn="ctr">
              <a:defRPr sz="1400">
                <a:latin typeface="Gill Sans Nova Light" panose="020F0302020204030204" pitchFamily="34" charset="0"/>
                <a:cs typeface="Gill Sans Nova Light" panose="020F0302020204030204" pitchFamily="34" charset="0"/>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6805254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D362110-9E75-C1E6-F3D3-769A27CB658B}"/>
              </a:ext>
            </a:extLst>
          </p:cNvPr>
          <p:cNvSpPr/>
          <p:nvPr userDrawn="1"/>
        </p:nvSpPr>
        <p:spPr>
          <a:xfrm>
            <a:off x="4680" y="0"/>
            <a:ext cx="12191999" cy="2309247"/>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80E61109-4A99-6337-9E7D-6AE0370E2A33}"/>
              </a:ext>
            </a:extLst>
          </p:cNvPr>
          <p:cNvSpPr/>
          <p:nvPr userDrawn="1"/>
        </p:nvSpPr>
        <p:spPr>
          <a:xfrm>
            <a:off x="1007819" y="319215"/>
            <a:ext cx="10185721" cy="1444625"/>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descr="A picture containing mollusk, insect&#10;&#10;Description automatically generated">
            <a:extLst>
              <a:ext uri="{FF2B5EF4-FFF2-40B4-BE49-F238E27FC236}">
                <a16:creationId xmlns:a16="http://schemas.microsoft.com/office/drawing/2014/main" id="{13B4663F-72DF-CD37-DE9D-C35DFB37E8B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6902" y="1631192"/>
            <a:ext cx="1207554" cy="354511"/>
          </a:xfrm>
          <a:prstGeom prst="rect">
            <a:avLst/>
          </a:prstGeom>
        </p:spPr>
      </p:pic>
      <p:sp>
        <p:nvSpPr>
          <p:cNvPr id="12" name="Title 1">
            <a:extLst>
              <a:ext uri="{FF2B5EF4-FFF2-40B4-BE49-F238E27FC236}">
                <a16:creationId xmlns:a16="http://schemas.microsoft.com/office/drawing/2014/main" id="{C48BE494-2D3C-A618-4422-6EA9496986DA}"/>
              </a:ext>
            </a:extLst>
          </p:cNvPr>
          <p:cNvSpPr>
            <a:spLocks noGrp="1"/>
          </p:cNvSpPr>
          <p:nvPr>
            <p:ph type="title"/>
          </p:nvPr>
        </p:nvSpPr>
        <p:spPr>
          <a:xfrm>
            <a:off x="381000" y="381000"/>
            <a:ext cx="11430000" cy="1325563"/>
          </a:xfrm>
        </p:spPr>
        <p:txBody>
          <a:bodyPr/>
          <a:lstStyle>
            <a:lvl1pPr algn="ctr">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6069ADF-8CD9-4E77-BB8D-70D8824C5AE3}"/>
              </a:ext>
            </a:extLst>
          </p:cNvPr>
          <p:cNvSpPr>
            <a:spLocks noGrp="1"/>
          </p:cNvSpPr>
          <p:nvPr>
            <p:ph sz="half" idx="1"/>
          </p:nvPr>
        </p:nvSpPr>
        <p:spPr>
          <a:xfrm>
            <a:off x="838200" y="2628461"/>
            <a:ext cx="5181600" cy="35485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75F077D-E901-4AA9-B062-1C37FF407BFD}"/>
              </a:ext>
            </a:extLst>
          </p:cNvPr>
          <p:cNvSpPr>
            <a:spLocks noGrp="1"/>
          </p:cNvSpPr>
          <p:nvPr>
            <p:ph sz="half" idx="2"/>
          </p:nvPr>
        </p:nvSpPr>
        <p:spPr>
          <a:xfrm>
            <a:off x="6172200" y="2628461"/>
            <a:ext cx="5181600" cy="35485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C119B248-9F11-0A11-E6AF-776D371E14A3}"/>
              </a:ext>
            </a:extLst>
          </p:cNvPr>
          <p:cNvSpPr>
            <a:spLocks noGrp="1"/>
          </p:cNvSpPr>
          <p:nvPr>
            <p:ph type="ftr" sz="quarter" idx="10"/>
          </p:nvPr>
        </p:nvSpPr>
        <p:spPr>
          <a:xfrm>
            <a:off x="838200" y="6356350"/>
            <a:ext cx="4114800" cy="365125"/>
          </a:xfrm>
        </p:spPr>
        <p:txBody>
          <a:bodyPr/>
          <a:lstStyle/>
          <a:p>
            <a:r>
              <a:rPr lang="en-US" dirty="0"/>
              <a:t>Presentation title</a:t>
            </a:r>
          </a:p>
        </p:txBody>
      </p:sp>
      <p:sp>
        <p:nvSpPr>
          <p:cNvPr id="8" name="Slide Number Placeholder 7">
            <a:extLst>
              <a:ext uri="{FF2B5EF4-FFF2-40B4-BE49-F238E27FC236}">
                <a16:creationId xmlns:a16="http://schemas.microsoft.com/office/drawing/2014/main" id="{85EFD48A-F270-E4EE-7C35-F4304F3DDF35}"/>
              </a:ext>
            </a:extLst>
          </p:cNvPr>
          <p:cNvSpPr>
            <a:spLocks noGrp="1"/>
          </p:cNvSpPr>
          <p:nvPr>
            <p:ph type="sldNum" sz="quarter" idx="11"/>
          </p:nvPr>
        </p:nvSpPr>
        <p:spPr>
          <a:xfrm>
            <a:off x="8610600" y="6356350"/>
            <a:ext cx="2743200" cy="365125"/>
          </a:xfrm>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34140326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8ADFA29-47E3-2E16-12B7-D8031DC04C0D}"/>
              </a:ext>
            </a:extLst>
          </p:cNvPr>
          <p:cNvSpPr/>
          <p:nvPr userDrawn="1"/>
        </p:nvSpPr>
        <p:spPr>
          <a:xfrm>
            <a:off x="0" y="3055435"/>
            <a:ext cx="12192000" cy="26483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descr="A close up of a plant&#10;&#10;Description automatically generated with low confidence">
            <a:extLst>
              <a:ext uri="{FF2B5EF4-FFF2-40B4-BE49-F238E27FC236}">
                <a16:creationId xmlns:a16="http://schemas.microsoft.com/office/drawing/2014/main" id="{D373DB44-C887-96AC-D32D-B7656F28FB9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5387322" y="3187511"/>
            <a:ext cx="1422400" cy="5283200"/>
          </a:xfrm>
          <a:prstGeom prst="rect">
            <a:avLst/>
          </a:prstGeom>
        </p:spPr>
      </p:pic>
      <p:pic>
        <p:nvPicPr>
          <p:cNvPr id="9" name="Picture 8" descr="A picture containing bedclothes, fabric&#10;&#10;Description automatically generated">
            <a:extLst>
              <a:ext uri="{FF2B5EF4-FFF2-40B4-BE49-F238E27FC236}">
                <a16:creationId xmlns:a16="http://schemas.microsoft.com/office/drawing/2014/main" id="{6A080FF9-A96B-AA38-428D-5F2CF533D06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16200000">
            <a:off x="5400022" y="-61536"/>
            <a:ext cx="1485900" cy="5372100"/>
          </a:xfrm>
          <a:prstGeom prst="rect">
            <a:avLst/>
          </a:prstGeom>
        </p:spPr>
      </p:pic>
      <p:sp>
        <p:nvSpPr>
          <p:cNvPr id="13" name="Rectangle 12">
            <a:extLst>
              <a:ext uri="{FF2B5EF4-FFF2-40B4-BE49-F238E27FC236}">
                <a16:creationId xmlns:a16="http://schemas.microsoft.com/office/drawing/2014/main" id="{25150280-02E2-686D-A130-65EBDA15EF13}"/>
              </a:ext>
            </a:extLst>
          </p:cNvPr>
          <p:cNvSpPr/>
          <p:nvPr userDrawn="1"/>
        </p:nvSpPr>
        <p:spPr>
          <a:xfrm>
            <a:off x="232651" y="3367464"/>
            <a:ext cx="11740896" cy="2055552"/>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ill Sans Light" panose="020B0302020104020203" pitchFamily="34" charset="-79"/>
              <a:cs typeface="Gill Sans Light" panose="020B0302020104020203" pitchFamily="34" charset="-79"/>
            </a:endParaRPr>
          </a:p>
        </p:txBody>
      </p:sp>
      <p:pic>
        <p:nvPicPr>
          <p:cNvPr id="15" name="Picture 14" descr="A picture containing ceramic ware, porcelain&#10;&#10;Description automatically generated">
            <a:extLst>
              <a:ext uri="{FF2B5EF4-FFF2-40B4-BE49-F238E27FC236}">
                <a16:creationId xmlns:a16="http://schemas.microsoft.com/office/drawing/2014/main" id="{3DD4D68C-6665-333E-98E8-785116A05A7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rot="2590193">
            <a:off x="6957396" y="5090392"/>
            <a:ext cx="856832" cy="832525"/>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27E0939A-D971-0D79-9B6D-834913C959B2}"/>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238468" y="3075540"/>
            <a:ext cx="1206427" cy="621355"/>
          </a:xfrm>
          <a:prstGeom prst="rect">
            <a:avLst/>
          </a:prstGeom>
        </p:spPr>
      </p:pic>
      <p:sp>
        <p:nvSpPr>
          <p:cNvPr id="2" name="Title 1">
            <a:extLst>
              <a:ext uri="{FF2B5EF4-FFF2-40B4-BE49-F238E27FC236}">
                <a16:creationId xmlns:a16="http://schemas.microsoft.com/office/drawing/2014/main" id="{A2DFA2E8-50A1-4465-AC33-6FAC0E7736E9}"/>
              </a:ext>
            </a:extLst>
          </p:cNvPr>
          <p:cNvSpPr>
            <a:spLocks noGrp="1"/>
          </p:cNvSpPr>
          <p:nvPr userDrawn="1">
            <p:ph type="title"/>
          </p:nvPr>
        </p:nvSpPr>
        <p:spPr>
          <a:xfrm>
            <a:off x="1153668" y="4041648"/>
            <a:ext cx="9884664" cy="731520"/>
          </a:xfrm>
        </p:spPr>
        <p:txBody>
          <a:bodyPr anchor="b">
            <a:normAutofit/>
          </a:bodyPr>
          <a:lstStyle>
            <a:lvl1pPr algn="ctr">
              <a:defRPr sz="4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E65DE34-CDB7-41F7-A95A-592B99558C69}"/>
              </a:ext>
            </a:extLst>
          </p:cNvPr>
          <p:cNvSpPr>
            <a:spLocks noGrp="1"/>
          </p:cNvSpPr>
          <p:nvPr userDrawn="1">
            <p:ph type="body" idx="1"/>
          </p:nvPr>
        </p:nvSpPr>
        <p:spPr>
          <a:xfrm>
            <a:off x="1153668" y="4773168"/>
            <a:ext cx="9884664" cy="457200"/>
          </a:xfrm>
        </p:spPr>
        <p:txBody>
          <a:bodyPr anchor="ctr"/>
          <a:lstStyle>
            <a:lvl1pPr marL="0" indent="0" algn="ctr">
              <a:buNone/>
              <a:defRPr sz="2400">
                <a:solidFill>
                  <a:schemeClr val="accent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Text Placeholder 2">
            <a:extLst>
              <a:ext uri="{FF2B5EF4-FFF2-40B4-BE49-F238E27FC236}">
                <a16:creationId xmlns:a16="http://schemas.microsoft.com/office/drawing/2014/main" id="{3F985769-113A-DF15-0359-78B06126CA60}"/>
              </a:ext>
            </a:extLst>
          </p:cNvPr>
          <p:cNvSpPr>
            <a:spLocks noGrp="1"/>
          </p:cNvSpPr>
          <p:nvPr>
            <p:ph type="body" idx="10"/>
          </p:nvPr>
        </p:nvSpPr>
        <p:spPr>
          <a:xfrm>
            <a:off x="1153668" y="3666744"/>
            <a:ext cx="9884664" cy="457200"/>
          </a:xfrm>
        </p:spPr>
        <p:txBody>
          <a:bodyPr anchor="ctr"/>
          <a:lstStyle>
            <a:lvl1pPr marL="0" indent="0" algn="ctr">
              <a:buNone/>
              <a:defRPr sz="2400">
                <a:solidFill>
                  <a:schemeClr val="accent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7317245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hree images">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41740FC-E682-E87B-87BB-213396FD2DF6}"/>
              </a:ext>
            </a:extLst>
          </p:cNvPr>
          <p:cNvSpPr/>
          <p:nvPr userDrawn="1"/>
        </p:nvSpPr>
        <p:spPr>
          <a:xfrm>
            <a:off x="553443" y="0"/>
            <a:ext cx="11105522" cy="62446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2AC6E25B-7977-E725-B84F-07CA54BB4973}"/>
              </a:ext>
            </a:extLst>
          </p:cNvPr>
          <p:cNvSpPr/>
          <p:nvPr userDrawn="1"/>
        </p:nvSpPr>
        <p:spPr>
          <a:xfrm>
            <a:off x="877579" y="0"/>
            <a:ext cx="10460969" cy="587278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descr="A picture containing mollusk, insect&#10;&#10;Description automatically generated">
            <a:extLst>
              <a:ext uri="{FF2B5EF4-FFF2-40B4-BE49-F238E27FC236}">
                <a16:creationId xmlns:a16="http://schemas.microsoft.com/office/drawing/2014/main" id="{0EE757CA-B891-A6E4-F7DB-FFB1DBFDA0C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1275" y="5738220"/>
            <a:ext cx="1207554" cy="354511"/>
          </a:xfrm>
          <a:prstGeom prst="rect">
            <a:avLst/>
          </a:prstGeom>
        </p:spPr>
      </p:pic>
      <p:sp>
        <p:nvSpPr>
          <p:cNvPr id="2" name="Title 1">
            <a:extLst>
              <a:ext uri="{FF2B5EF4-FFF2-40B4-BE49-F238E27FC236}">
                <a16:creationId xmlns:a16="http://schemas.microsoft.com/office/drawing/2014/main" id="{115CA519-6BA6-FAC8-3545-2E7E3CBDE2A9}"/>
              </a:ext>
            </a:extLst>
          </p:cNvPr>
          <p:cNvSpPr>
            <a:spLocks noGrp="1"/>
          </p:cNvSpPr>
          <p:nvPr>
            <p:ph type="title"/>
          </p:nvPr>
        </p:nvSpPr>
        <p:spPr/>
        <p:txBody>
          <a:bodyPr/>
          <a:lstStyle>
            <a:lvl1pPr algn="ctr">
              <a:defRPr/>
            </a:lvl1pPr>
          </a:lstStyle>
          <a:p>
            <a:r>
              <a:rPr lang="en-US"/>
              <a:t>Click to edit Master title style</a:t>
            </a:r>
            <a:endParaRPr lang="en-US" dirty="0"/>
          </a:p>
        </p:txBody>
      </p:sp>
      <p:sp>
        <p:nvSpPr>
          <p:cNvPr id="22" name="Picture Placeholder 17">
            <a:extLst>
              <a:ext uri="{FF2B5EF4-FFF2-40B4-BE49-F238E27FC236}">
                <a16:creationId xmlns:a16="http://schemas.microsoft.com/office/drawing/2014/main" id="{6A1AC1B6-9CB9-19D8-8BDC-EDC0B6C19DBE}"/>
              </a:ext>
            </a:extLst>
          </p:cNvPr>
          <p:cNvSpPr>
            <a:spLocks noGrp="1" noChangeAspect="1"/>
          </p:cNvSpPr>
          <p:nvPr>
            <p:ph type="pic" sz="quarter" idx="12"/>
          </p:nvPr>
        </p:nvSpPr>
        <p:spPr>
          <a:xfrm>
            <a:off x="2544268" y="2264410"/>
            <a:ext cx="2057400" cy="2058988"/>
          </a:xfrm>
        </p:spPr>
        <p:txBody>
          <a:bodyPr anchor="ctr">
            <a:normAutofit/>
          </a:bodyPr>
          <a:lstStyle>
            <a:lvl1pPr marL="0" indent="0" algn="ctr">
              <a:buNone/>
              <a:defRPr sz="1800"/>
            </a:lvl1pPr>
          </a:lstStyle>
          <a:p>
            <a:r>
              <a:rPr lang="en-US"/>
              <a:t>Click icon to add picture</a:t>
            </a:r>
            <a:endParaRPr lang="en-US" dirty="0"/>
          </a:p>
        </p:txBody>
      </p:sp>
      <p:sp>
        <p:nvSpPr>
          <p:cNvPr id="20" name="Text Placeholder 19">
            <a:extLst>
              <a:ext uri="{FF2B5EF4-FFF2-40B4-BE49-F238E27FC236}">
                <a16:creationId xmlns:a16="http://schemas.microsoft.com/office/drawing/2014/main" id="{DAB2A93C-DB99-8217-D74F-D08E610FA758}"/>
              </a:ext>
            </a:extLst>
          </p:cNvPr>
          <p:cNvSpPr>
            <a:spLocks noGrp="1"/>
          </p:cNvSpPr>
          <p:nvPr>
            <p:ph type="body" sz="quarter" idx="13"/>
          </p:nvPr>
        </p:nvSpPr>
        <p:spPr>
          <a:xfrm>
            <a:off x="2474253" y="4413884"/>
            <a:ext cx="2194560" cy="569595"/>
          </a:xfrm>
        </p:spPr>
        <p:txBody>
          <a:bodyPr lIns="0" tIns="0" rIns="0" bIns="0" anchor="ctr">
            <a:noAutofit/>
          </a:bodyPr>
          <a:lstStyle>
            <a:lvl1pPr marL="0" indent="0" algn="ctr">
              <a:lnSpc>
                <a:spcPct val="100000"/>
              </a:lnSpc>
              <a:spcBef>
                <a:spcPts val="0"/>
              </a:spcBef>
              <a:buNone/>
              <a:defRPr sz="2000">
                <a:latin typeface="Gill Sans Nova" panose="020B0602020104020203" pitchFamily="34" charset="0"/>
              </a:defRPr>
            </a:lvl1pPr>
          </a:lstStyle>
          <a:p>
            <a:pPr lvl="0"/>
            <a:r>
              <a:rPr lang="en-US"/>
              <a:t>Click to edit Master text styles</a:t>
            </a:r>
          </a:p>
        </p:txBody>
      </p:sp>
      <p:sp>
        <p:nvSpPr>
          <p:cNvPr id="31" name="Picture Placeholder 17">
            <a:extLst>
              <a:ext uri="{FF2B5EF4-FFF2-40B4-BE49-F238E27FC236}">
                <a16:creationId xmlns:a16="http://schemas.microsoft.com/office/drawing/2014/main" id="{E3B18CDB-3FF1-EC8E-EA8A-31E9BF81747A}"/>
              </a:ext>
            </a:extLst>
          </p:cNvPr>
          <p:cNvSpPr>
            <a:spLocks noGrp="1" noChangeAspect="1"/>
          </p:cNvSpPr>
          <p:nvPr>
            <p:ph type="pic" sz="quarter" idx="17"/>
          </p:nvPr>
        </p:nvSpPr>
        <p:spPr>
          <a:xfrm>
            <a:off x="4996670" y="2264410"/>
            <a:ext cx="2057400" cy="2058988"/>
          </a:xfrm>
        </p:spPr>
        <p:txBody>
          <a:bodyPr anchor="ctr">
            <a:normAutofit/>
          </a:bodyPr>
          <a:lstStyle>
            <a:lvl1pPr marL="0" indent="0" algn="ctr">
              <a:buNone/>
              <a:defRPr sz="1800"/>
            </a:lvl1pPr>
          </a:lstStyle>
          <a:p>
            <a:r>
              <a:rPr lang="en-US"/>
              <a:t>Click icon to add picture</a:t>
            </a:r>
            <a:endParaRPr lang="en-US" dirty="0"/>
          </a:p>
        </p:txBody>
      </p:sp>
      <p:sp>
        <p:nvSpPr>
          <p:cNvPr id="33" name="Text Placeholder 19">
            <a:extLst>
              <a:ext uri="{FF2B5EF4-FFF2-40B4-BE49-F238E27FC236}">
                <a16:creationId xmlns:a16="http://schemas.microsoft.com/office/drawing/2014/main" id="{EAB1EC17-F1C7-0781-4F52-DEE9122BBC9D}"/>
              </a:ext>
            </a:extLst>
          </p:cNvPr>
          <p:cNvSpPr>
            <a:spLocks noGrp="1"/>
          </p:cNvSpPr>
          <p:nvPr>
            <p:ph type="body" sz="quarter" idx="19"/>
          </p:nvPr>
        </p:nvSpPr>
        <p:spPr>
          <a:xfrm>
            <a:off x="4932063" y="4394081"/>
            <a:ext cx="2194560" cy="589398"/>
          </a:xfrm>
        </p:spPr>
        <p:txBody>
          <a:bodyPr lIns="0" tIns="0" rIns="0" bIns="0" anchor="ctr">
            <a:noAutofit/>
          </a:bodyPr>
          <a:lstStyle>
            <a:lvl1pPr marL="0" indent="0" algn="ctr">
              <a:lnSpc>
                <a:spcPct val="100000"/>
              </a:lnSpc>
              <a:spcBef>
                <a:spcPts val="0"/>
              </a:spcBef>
              <a:buNone/>
              <a:defRPr sz="2000">
                <a:latin typeface="Gill Sans Nova" panose="020B0602020104020203" pitchFamily="34" charset="0"/>
              </a:defRPr>
            </a:lvl1pPr>
          </a:lstStyle>
          <a:p>
            <a:pPr lvl="0"/>
            <a:r>
              <a:rPr lang="en-US"/>
              <a:t>Click to edit Master text styles</a:t>
            </a:r>
          </a:p>
        </p:txBody>
      </p:sp>
      <p:sp>
        <p:nvSpPr>
          <p:cNvPr id="30" name="Picture Placeholder 17">
            <a:extLst>
              <a:ext uri="{FF2B5EF4-FFF2-40B4-BE49-F238E27FC236}">
                <a16:creationId xmlns:a16="http://schemas.microsoft.com/office/drawing/2014/main" id="{2EB018F6-8206-135F-BF16-29E6E63FD099}"/>
              </a:ext>
            </a:extLst>
          </p:cNvPr>
          <p:cNvSpPr>
            <a:spLocks noGrp="1" noChangeAspect="1"/>
          </p:cNvSpPr>
          <p:nvPr>
            <p:ph type="pic" sz="quarter" idx="16"/>
          </p:nvPr>
        </p:nvSpPr>
        <p:spPr>
          <a:xfrm>
            <a:off x="7449072" y="2264410"/>
            <a:ext cx="2057400" cy="2058988"/>
          </a:xfrm>
        </p:spPr>
        <p:txBody>
          <a:bodyPr anchor="ctr">
            <a:normAutofit/>
          </a:bodyPr>
          <a:lstStyle>
            <a:lvl1pPr marL="0" indent="0" algn="ctr">
              <a:buNone/>
              <a:defRPr sz="1800"/>
            </a:lvl1pPr>
          </a:lstStyle>
          <a:p>
            <a:r>
              <a:rPr lang="en-US"/>
              <a:t>Click icon to add picture</a:t>
            </a:r>
            <a:endParaRPr lang="en-US" dirty="0"/>
          </a:p>
        </p:txBody>
      </p:sp>
      <p:sp>
        <p:nvSpPr>
          <p:cNvPr id="35" name="Text Placeholder 19">
            <a:extLst>
              <a:ext uri="{FF2B5EF4-FFF2-40B4-BE49-F238E27FC236}">
                <a16:creationId xmlns:a16="http://schemas.microsoft.com/office/drawing/2014/main" id="{13D50A41-E904-8A4E-6F0A-F980F8D64711}"/>
              </a:ext>
            </a:extLst>
          </p:cNvPr>
          <p:cNvSpPr>
            <a:spLocks noGrp="1"/>
          </p:cNvSpPr>
          <p:nvPr>
            <p:ph type="body" sz="quarter" idx="21"/>
          </p:nvPr>
        </p:nvSpPr>
        <p:spPr>
          <a:xfrm>
            <a:off x="7394625" y="4413885"/>
            <a:ext cx="2194560" cy="589398"/>
          </a:xfrm>
        </p:spPr>
        <p:txBody>
          <a:bodyPr lIns="0" tIns="0" rIns="0" bIns="0" anchor="ctr">
            <a:noAutofit/>
          </a:bodyPr>
          <a:lstStyle>
            <a:lvl1pPr marL="0" indent="0" algn="ctr">
              <a:lnSpc>
                <a:spcPct val="100000"/>
              </a:lnSpc>
              <a:spcBef>
                <a:spcPts val="0"/>
              </a:spcBef>
              <a:buNone/>
              <a:defRPr sz="2000">
                <a:latin typeface="Gill Sans Nova" panose="020B0602020104020203" pitchFamily="34" charset="0"/>
              </a:defRPr>
            </a:lvl1pPr>
          </a:lstStyle>
          <a:p>
            <a:pPr lvl="0"/>
            <a:r>
              <a:rPr lang="en-US"/>
              <a:t>Click to edit Master text styles</a:t>
            </a:r>
          </a:p>
        </p:txBody>
      </p:sp>
      <p:sp>
        <p:nvSpPr>
          <p:cNvPr id="64" name="Footer Placeholder 5">
            <a:extLst>
              <a:ext uri="{FF2B5EF4-FFF2-40B4-BE49-F238E27FC236}">
                <a16:creationId xmlns:a16="http://schemas.microsoft.com/office/drawing/2014/main" id="{51ACD1D2-913C-7E43-3334-5E2EE1E71AD9}"/>
              </a:ext>
            </a:extLst>
          </p:cNvPr>
          <p:cNvSpPr>
            <a:spLocks noGrp="1"/>
          </p:cNvSpPr>
          <p:nvPr>
            <p:ph type="ftr" sz="quarter" idx="10"/>
          </p:nvPr>
        </p:nvSpPr>
        <p:spPr>
          <a:xfrm>
            <a:off x="557784" y="6356350"/>
            <a:ext cx="4114800" cy="365125"/>
          </a:xfrm>
        </p:spPr>
        <p:txBody>
          <a:bodyPr/>
          <a:lstStyle/>
          <a:p>
            <a:r>
              <a:rPr lang="en-US" dirty="0"/>
              <a:t>Presentation title</a:t>
            </a:r>
          </a:p>
        </p:txBody>
      </p:sp>
      <p:sp>
        <p:nvSpPr>
          <p:cNvPr id="65" name="Slide Number Placeholder 6">
            <a:extLst>
              <a:ext uri="{FF2B5EF4-FFF2-40B4-BE49-F238E27FC236}">
                <a16:creationId xmlns:a16="http://schemas.microsoft.com/office/drawing/2014/main" id="{97F4A8EA-6EA7-EEB3-DDC8-13706CE21AB1}"/>
              </a:ext>
            </a:extLst>
          </p:cNvPr>
          <p:cNvSpPr>
            <a:spLocks noGrp="1"/>
          </p:cNvSpPr>
          <p:nvPr>
            <p:ph type="sldNum" sz="quarter" idx="11"/>
          </p:nvPr>
        </p:nvSpPr>
        <p:spPr>
          <a:xfrm>
            <a:off x="8897112" y="6356350"/>
            <a:ext cx="2743200" cy="365125"/>
          </a:xfrm>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42692228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ubtitle, and number">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38D39C64-BD11-078C-9918-C61915360DBE}"/>
              </a:ext>
            </a:extLst>
          </p:cNvPr>
          <p:cNvSpPr>
            <a:spLocks noGrp="1"/>
          </p:cNvSpPr>
          <p:nvPr>
            <p:ph type="title"/>
          </p:nvPr>
        </p:nvSpPr>
        <p:spPr>
          <a:xfrm>
            <a:off x="7498705" y="1570629"/>
            <a:ext cx="3749040" cy="3578344"/>
          </a:xfrm>
        </p:spPr>
        <p:txBody>
          <a:bodyPr/>
          <a:lstStyle/>
          <a:p>
            <a:r>
              <a:rPr lang="en-US"/>
              <a:t>Click to edit Master title style</a:t>
            </a:r>
            <a:endParaRPr lang="en-US" dirty="0"/>
          </a:p>
        </p:txBody>
      </p:sp>
      <p:sp>
        <p:nvSpPr>
          <p:cNvPr id="10" name="Rectangle 9">
            <a:extLst>
              <a:ext uri="{FF2B5EF4-FFF2-40B4-BE49-F238E27FC236}">
                <a16:creationId xmlns:a16="http://schemas.microsoft.com/office/drawing/2014/main" id="{63BCB4CA-03FB-81F4-F8A2-FA9C0DBDEB11}"/>
              </a:ext>
            </a:extLst>
          </p:cNvPr>
          <p:cNvSpPr/>
          <p:nvPr userDrawn="1"/>
        </p:nvSpPr>
        <p:spPr>
          <a:xfrm>
            <a:off x="0" y="0"/>
            <a:ext cx="6096000" cy="6869575"/>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descr="A picture containing fabric&#10;&#10;Description automatically generated">
            <a:extLst>
              <a:ext uri="{FF2B5EF4-FFF2-40B4-BE49-F238E27FC236}">
                <a16:creationId xmlns:a16="http://schemas.microsoft.com/office/drawing/2014/main" id="{1154D9C6-A5E6-826A-057F-E747FCE83E6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0800000">
            <a:off x="4577613" y="1361923"/>
            <a:ext cx="1562100" cy="4394200"/>
          </a:xfrm>
          <a:prstGeom prst="rect">
            <a:avLst/>
          </a:prstGeom>
        </p:spPr>
      </p:pic>
      <p:pic>
        <p:nvPicPr>
          <p:cNvPr id="5" name="Picture 4" descr="A picture containing flower, plant&#10;&#10;Description automatically generated">
            <a:extLst>
              <a:ext uri="{FF2B5EF4-FFF2-40B4-BE49-F238E27FC236}">
                <a16:creationId xmlns:a16="http://schemas.microsoft.com/office/drawing/2014/main" id="{F7D4B7FF-5096-A31D-06E2-7FB16EE8F3E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11032802">
            <a:off x="5721350" y="2134613"/>
            <a:ext cx="749300" cy="2755900"/>
          </a:xfrm>
          <a:prstGeom prst="rect">
            <a:avLst/>
          </a:prstGeom>
        </p:spPr>
      </p:pic>
      <p:sp>
        <p:nvSpPr>
          <p:cNvPr id="11" name="Text Placeholder 33">
            <a:extLst>
              <a:ext uri="{FF2B5EF4-FFF2-40B4-BE49-F238E27FC236}">
                <a16:creationId xmlns:a16="http://schemas.microsoft.com/office/drawing/2014/main" id="{5BF6365E-74A9-6D7B-5F20-7C29F29017E5}"/>
              </a:ext>
            </a:extLst>
          </p:cNvPr>
          <p:cNvSpPr>
            <a:spLocks noGrp="1"/>
          </p:cNvSpPr>
          <p:nvPr>
            <p:ph type="body" sz="quarter" idx="13" hasCustomPrompt="1"/>
          </p:nvPr>
        </p:nvSpPr>
        <p:spPr>
          <a:xfrm>
            <a:off x="872119" y="1437615"/>
            <a:ext cx="3922776" cy="4242816"/>
          </a:xfrm>
        </p:spPr>
        <p:txBody>
          <a:bodyPr anchor="ctr">
            <a:noAutofit/>
          </a:bodyPr>
          <a:lstStyle>
            <a:lvl1pPr marL="0" indent="0" algn="ctr">
              <a:spcBef>
                <a:spcPts val="0"/>
              </a:spcBef>
              <a:buNone/>
              <a:defRPr sz="27800">
                <a:solidFill>
                  <a:schemeClr val="accent5">
                    <a:lumMod val="50000"/>
                  </a:schemeClr>
                </a:solidFill>
                <a:latin typeface="+mj-lt"/>
              </a:defRPr>
            </a:lvl1pPr>
          </a:lstStyle>
          <a:p>
            <a:pPr lvl="0"/>
            <a:r>
              <a:rPr lang="en-US" dirty="0"/>
              <a:t>X</a:t>
            </a:r>
          </a:p>
        </p:txBody>
      </p:sp>
      <p:sp>
        <p:nvSpPr>
          <p:cNvPr id="6" name="Text Placeholder 2">
            <a:extLst>
              <a:ext uri="{FF2B5EF4-FFF2-40B4-BE49-F238E27FC236}">
                <a16:creationId xmlns:a16="http://schemas.microsoft.com/office/drawing/2014/main" id="{F42F01A6-2296-3E1F-EF81-CA2E24A87578}"/>
              </a:ext>
            </a:extLst>
          </p:cNvPr>
          <p:cNvSpPr>
            <a:spLocks noGrp="1"/>
          </p:cNvSpPr>
          <p:nvPr>
            <p:ph type="body" idx="10"/>
          </p:nvPr>
        </p:nvSpPr>
        <p:spPr>
          <a:xfrm>
            <a:off x="872119" y="1437615"/>
            <a:ext cx="3922776" cy="457200"/>
          </a:xfrm>
        </p:spPr>
        <p:txBody>
          <a:bodyPr anchor="ctr">
            <a:normAutofit/>
          </a:bodyPr>
          <a:lstStyle>
            <a:lvl1pPr marL="0" indent="0" algn="ctr">
              <a:buNone/>
              <a:defRPr sz="2000">
                <a:solidFill>
                  <a:schemeClr val="accent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9" name="Footer Placeholder 5">
            <a:extLst>
              <a:ext uri="{FF2B5EF4-FFF2-40B4-BE49-F238E27FC236}">
                <a16:creationId xmlns:a16="http://schemas.microsoft.com/office/drawing/2014/main" id="{396A0109-3A78-F6D5-7AAA-6A03D183574C}"/>
              </a:ext>
            </a:extLst>
          </p:cNvPr>
          <p:cNvSpPr>
            <a:spLocks noGrp="1"/>
          </p:cNvSpPr>
          <p:nvPr>
            <p:ph type="ftr" sz="quarter" idx="14"/>
          </p:nvPr>
        </p:nvSpPr>
        <p:spPr>
          <a:xfrm>
            <a:off x="872119" y="6356350"/>
            <a:ext cx="3922776" cy="365125"/>
          </a:xfrm>
        </p:spPr>
        <p:txBody>
          <a:bodyPr/>
          <a:lstStyle>
            <a:lvl1pPr algn="ctr">
              <a:defRPr/>
            </a:lvl1pPr>
          </a:lstStyle>
          <a:p>
            <a:r>
              <a:rPr lang="en-US" dirty="0"/>
              <a:t>Presentation title</a:t>
            </a:r>
          </a:p>
        </p:txBody>
      </p:sp>
      <p:sp>
        <p:nvSpPr>
          <p:cNvPr id="20" name="Slide Number Placeholder 6">
            <a:extLst>
              <a:ext uri="{FF2B5EF4-FFF2-40B4-BE49-F238E27FC236}">
                <a16:creationId xmlns:a16="http://schemas.microsoft.com/office/drawing/2014/main" id="{48EB97DC-3CB3-2050-4885-8E50824F0404}"/>
              </a:ext>
            </a:extLst>
          </p:cNvPr>
          <p:cNvSpPr>
            <a:spLocks noGrp="1"/>
          </p:cNvSpPr>
          <p:nvPr>
            <p:ph type="sldNum" sz="quarter" idx="11"/>
          </p:nvPr>
        </p:nvSpPr>
        <p:spPr>
          <a:xfrm>
            <a:off x="8897112" y="6356350"/>
            <a:ext cx="2743200" cy="365125"/>
          </a:xfrm>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29173060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number">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2F7EB7A-F5B6-E308-68EE-3065E2B039A6}"/>
              </a:ext>
            </a:extLst>
          </p:cNvPr>
          <p:cNvSpPr/>
          <p:nvPr userDrawn="1"/>
        </p:nvSpPr>
        <p:spPr>
          <a:xfrm>
            <a:off x="6096000" y="0"/>
            <a:ext cx="6096000" cy="6869575"/>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5">
                  <a:lumMod val="60000"/>
                  <a:lumOff val="40000"/>
                </a:schemeClr>
              </a:solidFill>
            </a:endParaRPr>
          </a:p>
        </p:txBody>
      </p:sp>
      <p:sp>
        <p:nvSpPr>
          <p:cNvPr id="10" name="Title 1">
            <a:extLst>
              <a:ext uri="{FF2B5EF4-FFF2-40B4-BE49-F238E27FC236}">
                <a16:creationId xmlns:a16="http://schemas.microsoft.com/office/drawing/2014/main" id="{26F8EF2C-11DE-25F6-B26C-8B73CA2981B3}"/>
              </a:ext>
            </a:extLst>
          </p:cNvPr>
          <p:cNvSpPr>
            <a:spLocks noGrp="1"/>
          </p:cNvSpPr>
          <p:nvPr>
            <p:ph type="title"/>
          </p:nvPr>
        </p:nvSpPr>
        <p:spPr>
          <a:xfrm>
            <a:off x="8695944" y="1399032"/>
            <a:ext cx="1024128" cy="512064"/>
          </a:xfrm>
        </p:spPr>
        <p:txBody>
          <a:bodyPr>
            <a:noAutofit/>
          </a:bodyPr>
          <a:lstStyle>
            <a:lvl1pPr algn="ctr">
              <a:defRPr sz="2000">
                <a:solidFill>
                  <a:schemeClr val="accent3"/>
                </a:solidFill>
                <a:latin typeface="+mn-lt"/>
              </a:defRPr>
            </a:lvl1pPr>
          </a:lstStyle>
          <a:p>
            <a:r>
              <a:rPr lang="en-US"/>
              <a:t>Click to edit Master title style</a:t>
            </a:r>
            <a:endParaRPr lang="en-US" dirty="0"/>
          </a:p>
        </p:txBody>
      </p:sp>
      <p:sp>
        <p:nvSpPr>
          <p:cNvPr id="4" name="Picture Placeholder 3">
            <a:extLst>
              <a:ext uri="{FF2B5EF4-FFF2-40B4-BE49-F238E27FC236}">
                <a16:creationId xmlns:a16="http://schemas.microsoft.com/office/drawing/2014/main" id="{EB072207-AA92-79CD-5E5B-FF5161E95801}"/>
              </a:ext>
            </a:extLst>
          </p:cNvPr>
          <p:cNvSpPr>
            <a:spLocks noGrp="1"/>
          </p:cNvSpPr>
          <p:nvPr>
            <p:ph type="pic" sz="quarter" idx="14"/>
          </p:nvPr>
        </p:nvSpPr>
        <p:spPr>
          <a:xfrm>
            <a:off x="-1" y="-1"/>
            <a:ext cx="6095999" cy="6857999"/>
          </a:xfrm>
        </p:spPr>
        <p:txBody>
          <a:bodyPr anchor="ctr"/>
          <a:lstStyle>
            <a:lvl1pPr marL="0" indent="0" algn="ctr">
              <a:buNone/>
              <a:defRPr/>
            </a:lvl1pPr>
          </a:lstStyle>
          <a:p>
            <a:r>
              <a:rPr lang="en-US"/>
              <a:t>Click icon to add picture</a:t>
            </a:r>
            <a:endParaRPr lang="en-US" dirty="0"/>
          </a:p>
        </p:txBody>
      </p:sp>
      <p:pic>
        <p:nvPicPr>
          <p:cNvPr id="36" name="Picture 35" descr="A close-up of a tree&#10;&#10;Description automatically generated with medium confidence">
            <a:extLst>
              <a:ext uri="{FF2B5EF4-FFF2-40B4-BE49-F238E27FC236}">
                <a16:creationId xmlns:a16="http://schemas.microsoft.com/office/drawing/2014/main" id="{FED57607-56F6-9FD5-F0A8-DE0BCFE896B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2866459" flipH="1">
            <a:off x="9056565" y="1652568"/>
            <a:ext cx="970220" cy="2236127"/>
          </a:xfrm>
          <a:prstGeom prst="rect">
            <a:avLst/>
          </a:prstGeom>
        </p:spPr>
      </p:pic>
      <p:pic>
        <p:nvPicPr>
          <p:cNvPr id="38" name="Picture 37" descr="A group of flowers&#10;&#10;Description automatically generated with low confidence">
            <a:extLst>
              <a:ext uri="{FF2B5EF4-FFF2-40B4-BE49-F238E27FC236}">
                <a16:creationId xmlns:a16="http://schemas.microsoft.com/office/drawing/2014/main" id="{5B08C513-7071-2499-7E9D-CFD5A027C09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a:off x="7793616" y="2323348"/>
            <a:ext cx="1245309" cy="2314810"/>
          </a:xfrm>
          <a:prstGeom prst="rect">
            <a:avLst/>
          </a:prstGeom>
        </p:spPr>
      </p:pic>
      <p:sp>
        <p:nvSpPr>
          <p:cNvPr id="34" name="Text Placeholder 33">
            <a:extLst>
              <a:ext uri="{FF2B5EF4-FFF2-40B4-BE49-F238E27FC236}">
                <a16:creationId xmlns:a16="http://schemas.microsoft.com/office/drawing/2014/main" id="{BD46E6E9-39FE-B605-0786-F7F7E656F9B0}"/>
              </a:ext>
            </a:extLst>
          </p:cNvPr>
          <p:cNvSpPr>
            <a:spLocks noGrp="1"/>
          </p:cNvSpPr>
          <p:nvPr>
            <p:ph type="body" sz="quarter" idx="13" hasCustomPrompt="1"/>
          </p:nvPr>
        </p:nvSpPr>
        <p:spPr>
          <a:xfrm>
            <a:off x="7246619" y="1359345"/>
            <a:ext cx="3922776" cy="4242816"/>
          </a:xfrm>
        </p:spPr>
        <p:txBody>
          <a:bodyPr anchor="ctr">
            <a:noAutofit/>
          </a:bodyPr>
          <a:lstStyle>
            <a:lvl1pPr marL="0" indent="0" algn="ctr">
              <a:spcBef>
                <a:spcPts val="0"/>
              </a:spcBef>
              <a:buNone/>
              <a:defRPr sz="27800">
                <a:solidFill>
                  <a:schemeClr val="accent5">
                    <a:lumMod val="50000"/>
                  </a:schemeClr>
                </a:solidFill>
                <a:latin typeface="+mj-lt"/>
              </a:defRPr>
            </a:lvl1pPr>
          </a:lstStyle>
          <a:p>
            <a:pPr lvl="0"/>
            <a:r>
              <a:rPr lang="en-US" dirty="0"/>
              <a:t>X</a:t>
            </a:r>
          </a:p>
        </p:txBody>
      </p:sp>
      <p:sp>
        <p:nvSpPr>
          <p:cNvPr id="15" name="Slide Number Placeholder 6">
            <a:extLst>
              <a:ext uri="{FF2B5EF4-FFF2-40B4-BE49-F238E27FC236}">
                <a16:creationId xmlns:a16="http://schemas.microsoft.com/office/drawing/2014/main" id="{3BB1421B-0330-F994-05B3-B7643F78BB3F}"/>
              </a:ext>
            </a:extLst>
          </p:cNvPr>
          <p:cNvSpPr>
            <a:spLocks noGrp="1"/>
          </p:cNvSpPr>
          <p:nvPr>
            <p:ph type="sldNum" sz="quarter" idx="11"/>
          </p:nvPr>
        </p:nvSpPr>
        <p:spPr>
          <a:xfrm>
            <a:off x="8897112" y="6356350"/>
            <a:ext cx="2743200" cy="365125"/>
          </a:xfrm>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6168577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EB05881-FB11-43E8-CCDD-8C12CDB4FE47}"/>
              </a:ext>
            </a:extLst>
          </p:cNvPr>
          <p:cNvSpPr/>
          <p:nvPr userDrawn="1"/>
        </p:nvSpPr>
        <p:spPr>
          <a:xfrm>
            <a:off x="838199" y="196052"/>
            <a:ext cx="10515601" cy="16867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descr="A picture containing fabric&#10;&#10;Description automatically generated">
            <a:extLst>
              <a:ext uri="{FF2B5EF4-FFF2-40B4-BE49-F238E27FC236}">
                <a16:creationId xmlns:a16="http://schemas.microsoft.com/office/drawing/2014/main" id="{A4941BBB-13FC-2ACE-1A50-C0F465531BD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5314950" y="-64113"/>
            <a:ext cx="1562100" cy="4394200"/>
          </a:xfrm>
          <a:prstGeom prst="rect">
            <a:avLst/>
          </a:prstGeom>
        </p:spPr>
      </p:pic>
      <p:sp>
        <p:nvSpPr>
          <p:cNvPr id="11" name="Rectangle 10">
            <a:extLst>
              <a:ext uri="{FF2B5EF4-FFF2-40B4-BE49-F238E27FC236}">
                <a16:creationId xmlns:a16="http://schemas.microsoft.com/office/drawing/2014/main" id="{D8BE9E36-E9D5-3FA6-EE22-A6E5CE13C462}"/>
              </a:ext>
            </a:extLst>
          </p:cNvPr>
          <p:cNvSpPr/>
          <p:nvPr userDrawn="1"/>
        </p:nvSpPr>
        <p:spPr>
          <a:xfrm>
            <a:off x="995423" y="319215"/>
            <a:ext cx="10185721" cy="1444625"/>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descr="A picture containing flower, plant&#10;&#10;Description automatically generated">
            <a:extLst>
              <a:ext uri="{FF2B5EF4-FFF2-40B4-BE49-F238E27FC236}">
                <a16:creationId xmlns:a16="http://schemas.microsoft.com/office/drawing/2014/main" id="{479E4054-0885-457B-35B3-A9B26ED9360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5400000">
            <a:off x="4869421" y="459092"/>
            <a:ext cx="749300" cy="2755900"/>
          </a:xfrm>
          <a:prstGeom prst="rect">
            <a:avLst/>
          </a:prstGeom>
        </p:spPr>
      </p:pic>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838200" y="484632"/>
            <a:ext cx="10515600" cy="1133856"/>
          </a:xfrm>
        </p:spPr>
        <p:txBody>
          <a:bodyPr/>
          <a:lstStyle>
            <a:lvl1pPr algn="ctr">
              <a:defRPr>
                <a:latin typeface="Baskerville" panose="02020502070401020303" pitchFamily="18" charset="0"/>
                <a:ea typeface="Baskerville" panose="02020502070401020303" pitchFamily="18" charset="0"/>
              </a:defRPr>
            </a:lvl1pPr>
          </a:lstStyle>
          <a:p>
            <a:r>
              <a:rPr lang="en-US"/>
              <a:t>Click to edit Master title style</a:t>
            </a:r>
            <a:endParaRPr lang="en-US" dirty="0"/>
          </a:p>
        </p:txBody>
      </p:sp>
      <p:sp>
        <p:nvSpPr>
          <p:cNvPr id="14" name="Footer Placeholder 13">
            <a:extLst>
              <a:ext uri="{FF2B5EF4-FFF2-40B4-BE49-F238E27FC236}">
                <a16:creationId xmlns:a16="http://schemas.microsoft.com/office/drawing/2014/main" id="{C6C79F3B-6B68-BA3C-6CBE-C26E339E450E}"/>
              </a:ext>
            </a:extLst>
          </p:cNvPr>
          <p:cNvSpPr>
            <a:spLocks noGrp="1"/>
          </p:cNvSpPr>
          <p:nvPr>
            <p:ph type="ftr" sz="quarter" idx="10"/>
          </p:nvPr>
        </p:nvSpPr>
        <p:spPr>
          <a:xfrm>
            <a:off x="841248" y="6356350"/>
            <a:ext cx="4114800" cy="365125"/>
          </a:xfrm>
        </p:spPr>
        <p:txBody>
          <a:bodyPr/>
          <a:lstStyle/>
          <a:p>
            <a:r>
              <a:rPr lang="en-US" dirty="0"/>
              <a:t>Presentation title</a:t>
            </a:r>
          </a:p>
        </p:txBody>
      </p:sp>
      <p:sp>
        <p:nvSpPr>
          <p:cNvPr id="15" name="Slide Number Placeholder 14">
            <a:extLst>
              <a:ext uri="{FF2B5EF4-FFF2-40B4-BE49-F238E27FC236}">
                <a16:creationId xmlns:a16="http://schemas.microsoft.com/office/drawing/2014/main" id="{9D503431-982D-5D35-88BF-09474F76D65D}"/>
              </a:ext>
            </a:extLst>
          </p:cNvPr>
          <p:cNvSpPr>
            <a:spLocks noGrp="1"/>
          </p:cNvSpPr>
          <p:nvPr>
            <p:ph type="sldNum" sz="quarter" idx="11"/>
          </p:nvPr>
        </p:nvSpPr>
        <p:spPr>
          <a:xfrm>
            <a:off x="8897112" y="6356350"/>
            <a:ext cx="2743200" cy="365125"/>
          </a:xfrm>
        </p:spPr>
        <p:txBody>
          <a:bodyPr/>
          <a:lstStyle/>
          <a:p>
            <a:fld id="{294A09A9-5501-47C1-A89A-A340965A2BE2}" type="slidenum">
              <a:rPr lang="en-US" smtClean="0"/>
              <a:pPr/>
              <a:t>‹#›</a:t>
            </a:fld>
            <a:endParaRPr lang="en-US" dirty="0"/>
          </a:p>
        </p:txBody>
      </p:sp>
      <p:sp>
        <p:nvSpPr>
          <p:cNvPr id="8" name="Content Placeholder 2">
            <a:extLst>
              <a:ext uri="{FF2B5EF4-FFF2-40B4-BE49-F238E27FC236}">
                <a16:creationId xmlns:a16="http://schemas.microsoft.com/office/drawing/2014/main" id="{3A8DD443-A9C0-3688-DC5F-5ABBF5A61A62}"/>
              </a:ext>
            </a:extLst>
          </p:cNvPr>
          <p:cNvSpPr>
            <a:spLocks noGrp="1"/>
          </p:cNvSpPr>
          <p:nvPr>
            <p:ph sz="half" idx="1"/>
          </p:nvPr>
        </p:nvSpPr>
        <p:spPr>
          <a:xfrm>
            <a:off x="838200" y="2628461"/>
            <a:ext cx="10515600" cy="35485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649805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2">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BB4DE27-1913-8274-9943-46641EA0DAB7}"/>
              </a:ext>
            </a:extLst>
          </p:cNvPr>
          <p:cNvSpPr/>
          <p:nvPr userDrawn="1"/>
        </p:nvSpPr>
        <p:spPr>
          <a:xfrm>
            <a:off x="1174276" y="-756"/>
            <a:ext cx="9843449" cy="5690448"/>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9" name="Rectangle 8">
            <a:extLst>
              <a:ext uri="{FF2B5EF4-FFF2-40B4-BE49-F238E27FC236}">
                <a16:creationId xmlns:a16="http://schemas.microsoft.com/office/drawing/2014/main" id="{F901AB4A-AE17-BFA4-697C-75EC6407E147}"/>
              </a:ext>
            </a:extLst>
          </p:cNvPr>
          <p:cNvSpPr/>
          <p:nvPr userDrawn="1"/>
        </p:nvSpPr>
        <p:spPr>
          <a:xfrm>
            <a:off x="1604189" y="-13446"/>
            <a:ext cx="8983623" cy="5257799"/>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descr="A picture containing mollusk, insect&#10;&#10;Description automatically generated">
            <a:extLst>
              <a:ext uri="{FF2B5EF4-FFF2-40B4-BE49-F238E27FC236}">
                <a16:creationId xmlns:a16="http://schemas.microsoft.com/office/drawing/2014/main" id="{1C7F01FE-99A8-35BD-05A1-6D93A2578EB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52833" y="5110810"/>
            <a:ext cx="1207554" cy="354511"/>
          </a:xfrm>
          <a:prstGeom prst="rect">
            <a:avLst/>
          </a:prstGeom>
        </p:spPr>
      </p:pic>
      <p:pic>
        <p:nvPicPr>
          <p:cNvPr id="13" name="Picture 12">
            <a:extLst>
              <a:ext uri="{FF2B5EF4-FFF2-40B4-BE49-F238E27FC236}">
                <a16:creationId xmlns:a16="http://schemas.microsoft.com/office/drawing/2014/main" id="{E66660DF-FD7A-4340-E854-B4680A6B88C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5400000">
            <a:off x="5202474" y="-1953000"/>
            <a:ext cx="1485900" cy="5372100"/>
          </a:xfrm>
          <a:prstGeom prst="rect">
            <a:avLst/>
          </a:prstGeom>
        </p:spPr>
      </p:pic>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748028" y="1389888"/>
            <a:ext cx="8695944" cy="1325880"/>
          </a:xfrm>
        </p:spPr>
        <p:txBody>
          <a:bodyPr/>
          <a:lstStyle>
            <a:lvl1pPr algn="ctr">
              <a:defRPr>
                <a:latin typeface="Baskerville" panose="02020502070401020303" pitchFamily="18" charset="0"/>
                <a:ea typeface="Baskerville" panose="02020502070401020303" pitchFamily="18"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2223516" y="2651760"/>
            <a:ext cx="7744968" cy="2697480"/>
          </a:xfrm>
        </p:spPr>
        <p:txBody>
          <a:bodyPr>
            <a:normAutofit/>
          </a:bodyPr>
          <a:lstStyle>
            <a:lvl1pPr marL="0" indent="0" algn="ctr">
              <a:lnSpc>
                <a:spcPct val="100000"/>
              </a:lnSpc>
              <a:buNone/>
              <a:defRPr sz="2000">
                <a:latin typeface="Gill Sans Nova Light" panose="020F0302020204030204" pitchFamily="34" charset="0"/>
                <a:cs typeface="Gill Sans Nova Light" panose="020F0302020204030204" pitchFamily="34" charset="0"/>
              </a:defRPr>
            </a:lvl1pPr>
            <a:lvl2pPr algn="ctr">
              <a:lnSpc>
                <a:spcPct val="100000"/>
              </a:lnSpc>
              <a:defRPr sz="1800">
                <a:latin typeface="Gill Sans Nova Light" panose="020F0302020204030204" pitchFamily="34" charset="0"/>
                <a:cs typeface="Gill Sans Nova Light" panose="020F0302020204030204" pitchFamily="34" charset="0"/>
              </a:defRPr>
            </a:lvl2pPr>
            <a:lvl3pPr algn="ctr">
              <a:defRPr sz="1600">
                <a:latin typeface="Gill Sans Nova Light" panose="020F0302020204030204" pitchFamily="34" charset="0"/>
                <a:cs typeface="Gill Sans Nova Light" panose="020F0302020204030204" pitchFamily="34" charset="0"/>
              </a:defRPr>
            </a:lvl3pPr>
            <a:lvl4pPr algn="ctr">
              <a:defRPr sz="1400">
                <a:latin typeface="Gill Sans Nova Light" panose="020F0302020204030204" pitchFamily="34" charset="0"/>
                <a:cs typeface="Gill Sans Nova Light" panose="020F0302020204030204" pitchFamily="34" charset="0"/>
              </a:defRPr>
            </a:lvl4pPr>
            <a:lvl5pPr algn="ctr">
              <a:defRPr sz="1400">
                <a:latin typeface="Gill Sans Nova Light" panose="020F0302020204030204" pitchFamily="34" charset="0"/>
                <a:cs typeface="Gill Sans Nova Light" panose="020F0302020204030204" pitchFamily="34" charset="0"/>
              </a:defRPr>
            </a:lvl5pPr>
          </a:lstStyle>
          <a:p>
            <a:pPr lvl="0"/>
            <a:r>
              <a:rPr lang="en-US"/>
              <a:t>Click to edit Master text styles</a:t>
            </a:r>
          </a:p>
          <a:p>
            <a:pPr lvl="1"/>
            <a:r>
              <a:rPr lang="en-US"/>
              <a:t>Second level</a:t>
            </a:r>
          </a:p>
        </p:txBody>
      </p:sp>
      <p:sp>
        <p:nvSpPr>
          <p:cNvPr id="14" name="Footer Placeholder 13">
            <a:extLst>
              <a:ext uri="{FF2B5EF4-FFF2-40B4-BE49-F238E27FC236}">
                <a16:creationId xmlns:a16="http://schemas.microsoft.com/office/drawing/2014/main" id="{2F05D25C-B703-1868-603E-D468EF44D794}"/>
              </a:ext>
            </a:extLst>
          </p:cNvPr>
          <p:cNvSpPr>
            <a:spLocks noGrp="1"/>
          </p:cNvSpPr>
          <p:nvPr>
            <p:ph type="ftr" sz="quarter" idx="10"/>
          </p:nvPr>
        </p:nvSpPr>
        <p:spPr>
          <a:xfrm>
            <a:off x="1174276" y="6356350"/>
            <a:ext cx="4114800" cy="365125"/>
          </a:xfrm>
        </p:spPr>
        <p:txBody>
          <a:bodyPr/>
          <a:lstStyle/>
          <a:p>
            <a:r>
              <a:rPr lang="en-US" dirty="0"/>
              <a:t>Presentation title</a:t>
            </a:r>
          </a:p>
        </p:txBody>
      </p:sp>
      <p:sp>
        <p:nvSpPr>
          <p:cNvPr id="15" name="Slide Number Placeholder 14">
            <a:extLst>
              <a:ext uri="{FF2B5EF4-FFF2-40B4-BE49-F238E27FC236}">
                <a16:creationId xmlns:a16="http://schemas.microsoft.com/office/drawing/2014/main" id="{D8FDB2CC-A975-BC07-042A-228D387E5165}"/>
              </a:ext>
            </a:extLst>
          </p:cNvPr>
          <p:cNvSpPr>
            <a:spLocks noGrp="1"/>
          </p:cNvSpPr>
          <p:nvPr>
            <p:ph type="sldNum" sz="quarter" idx="11"/>
          </p:nvPr>
        </p:nvSpPr>
        <p:spPr>
          <a:xfrm>
            <a:off x="8897112" y="6356350"/>
            <a:ext cx="2743200" cy="365125"/>
          </a:xfrm>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22936151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Quote">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2F45E1C-47F6-0AF9-7468-BA613D681E1D}"/>
              </a:ext>
            </a:extLst>
          </p:cNvPr>
          <p:cNvSpPr/>
          <p:nvPr userDrawn="1"/>
        </p:nvSpPr>
        <p:spPr>
          <a:xfrm>
            <a:off x="0" y="1533950"/>
            <a:ext cx="12192000" cy="3790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picture containing fabric&#10;&#10;Description automatically generated">
            <a:extLst>
              <a:ext uri="{FF2B5EF4-FFF2-40B4-BE49-F238E27FC236}">
                <a16:creationId xmlns:a16="http://schemas.microsoft.com/office/drawing/2014/main" id="{AB9E0D8B-7031-366D-884B-EB3FABD78CA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6200000">
            <a:off x="5056236" y="-1772981"/>
            <a:ext cx="2147050" cy="6039669"/>
          </a:xfrm>
          <a:prstGeom prst="rect">
            <a:avLst/>
          </a:prstGeom>
        </p:spPr>
      </p:pic>
      <p:sp>
        <p:nvSpPr>
          <p:cNvPr id="12" name="Rectangle 11">
            <a:extLst>
              <a:ext uri="{FF2B5EF4-FFF2-40B4-BE49-F238E27FC236}">
                <a16:creationId xmlns:a16="http://schemas.microsoft.com/office/drawing/2014/main" id="{1859314F-DCEF-A5A7-C5D9-F0D39AAC9FFA}"/>
              </a:ext>
            </a:extLst>
          </p:cNvPr>
          <p:cNvSpPr/>
          <p:nvPr userDrawn="1"/>
        </p:nvSpPr>
        <p:spPr>
          <a:xfrm>
            <a:off x="225552" y="1796143"/>
            <a:ext cx="11740896" cy="3265714"/>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Picture 15" descr="A picture containing flower, plant&#10;&#10;Description automatically generated">
            <a:extLst>
              <a:ext uri="{FF2B5EF4-FFF2-40B4-BE49-F238E27FC236}">
                <a16:creationId xmlns:a16="http://schemas.microsoft.com/office/drawing/2014/main" id="{DAAE5EB8-5B6B-6FA6-E6E7-D2F58FDFB4A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16200000">
            <a:off x="6307543" y="-287017"/>
            <a:ext cx="1051334" cy="3866771"/>
          </a:xfrm>
          <a:prstGeom prst="rect">
            <a:avLst/>
          </a:prstGeom>
        </p:spPr>
      </p:pic>
      <p:pic>
        <p:nvPicPr>
          <p:cNvPr id="19" name="Picture 18" descr="A picture containing mollusk, insect&#10;&#10;Description automatically generated">
            <a:extLst>
              <a:ext uri="{FF2B5EF4-FFF2-40B4-BE49-F238E27FC236}">
                <a16:creationId xmlns:a16="http://schemas.microsoft.com/office/drawing/2014/main" id="{BB1368FF-AA1B-4423-30B1-BE082E6F191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492222" y="4923380"/>
            <a:ext cx="1207554" cy="354511"/>
          </a:xfrm>
          <a:prstGeom prst="rect">
            <a:avLst/>
          </a:prstGeom>
        </p:spPr>
      </p:pic>
      <p:sp>
        <p:nvSpPr>
          <p:cNvPr id="2" name="Title 1">
            <a:extLst>
              <a:ext uri="{FF2B5EF4-FFF2-40B4-BE49-F238E27FC236}">
                <a16:creationId xmlns:a16="http://schemas.microsoft.com/office/drawing/2014/main" id="{A2DFA2E8-50A1-4465-AC33-6FAC0E7736E9}"/>
              </a:ext>
            </a:extLst>
          </p:cNvPr>
          <p:cNvSpPr>
            <a:spLocks noGrp="1"/>
          </p:cNvSpPr>
          <p:nvPr>
            <p:ph type="title"/>
          </p:nvPr>
        </p:nvSpPr>
        <p:spPr>
          <a:xfrm>
            <a:off x="1743456" y="2404872"/>
            <a:ext cx="8705088" cy="2002536"/>
          </a:xfrm>
        </p:spPr>
        <p:txBody>
          <a:bodyPr anchor="t">
            <a:normAutofit/>
          </a:bodyPr>
          <a:lstStyle>
            <a:lvl1pPr algn="ctr">
              <a:defRPr sz="4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E65DE34-CDB7-41F7-A95A-592B99558C69}"/>
              </a:ext>
            </a:extLst>
          </p:cNvPr>
          <p:cNvSpPr>
            <a:spLocks noGrp="1"/>
          </p:cNvSpPr>
          <p:nvPr>
            <p:ph type="body" idx="1"/>
          </p:nvPr>
        </p:nvSpPr>
        <p:spPr>
          <a:xfrm>
            <a:off x="1743454" y="3964517"/>
            <a:ext cx="8705089" cy="457200"/>
          </a:xfrm>
        </p:spPr>
        <p:txBody>
          <a:bodyPr anchor="ctr"/>
          <a:lstStyle>
            <a:lvl1pPr marL="0" indent="0" algn="ctr">
              <a:buNone/>
              <a:defRPr sz="2400">
                <a:solidFill>
                  <a:schemeClr val="accent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27" name="Text Placeholder 24">
            <a:extLst>
              <a:ext uri="{FF2B5EF4-FFF2-40B4-BE49-F238E27FC236}">
                <a16:creationId xmlns:a16="http://schemas.microsoft.com/office/drawing/2014/main" id="{F5E2B84E-B4F2-ED93-8084-ECFC3B9C380F}"/>
              </a:ext>
            </a:extLst>
          </p:cNvPr>
          <p:cNvSpPr>
            <a:spLocks noGrp="1"/>
          </p:cNvSpPr>
          <p:nvPr>
            <p:ph type="body" sz="quarter" idx="11" hasCustomPrompt="1"/>
          </p:nvPr>
        </p:nvSpPr>
        <p:spPr>
          <a:xfrm>
            <a:off x="10149667" y="3189069"/>
            <a:ext cx="945473" cy="1936750"/>
          </a:xfrm>
        </p:spPr>
        <p:txBody>
          <a:bodyPr>
            <a:noAutofit/>
          </a:bodyPr>
          <a:lstStyle>
            <a:lvl1pPr marL="0" indent="0">
              <a:buNone/>
              <a:defRPr sz="14000" b="1">
                <a:solidFill>
                  <a:schemeClr val="accent5">
                    <a:lumMod val="60000"/>
                    <a:lumOff val="40000"/>
                  </a:schemeClr>
                </a:solidFill>
                <a:latin typeface="+mj-lt"/>
              </a:defRPr>
            </a:lvl1pPr>
          </a:lstStyle>
          <a:p>
            <a:pPr lvl="0"/>
            <a:r>
              <a:rPr lang="en-US" dirty="0"/>
              <a:t>”</a:t>
            </a:r>
          </a:p>
        </p:txBody>
      </p:sp>
      <p:sp>
        <p:nvSpPr>
          <p:cNvPr id="28" name="Text Placeholder 24">
            <a:extLst>
              <a:ext uri="{FF2B5EF4-FFF2-40B4-BE49-F238E27FC236}">
                <a16:creationId xmlns:a16="http://schemas.microsoft.com/office/drawing/2014/main" id="{FDD82133-EB75-7E07-A9CE-730CB7F6CD34}"/>
              </a:ext>
            </a:extLst>
          </p:cNvPr>
          <p:cNvSpPr>
            <a:spLocks noGrp="1"/>
          </p:cNvSpPr>
          <p:nvPr>
            <p:ph type="body" sz="quarter" idx="10" hasCustomPrompt="1"/>
          </p:nvPr>
        </p:nvSpPr>
        <p:spPr>
          <a:xfrm>
            <a:off x="1033184" y="2136567"/>
            <a:ext cx="941832" cy="1936750"/>
          </a:xfrm>
        </p:spPr>
        <p:txBody>
          <a:bodyPr>
            <a:noAutofit/>
          </a:bodyPr>
          <a:lstStyle>
            <a:lvl1pPr marL="0" indent="0">
              <a:buNone/>
              <a:defRPr sz="14000" b="1">
                <a:solidFill>
                  <a:schemeClr val="accent5">
                    <a:lumMod val="60000"/>
                    <a:lumOff val="40000"/>
                  </a:schemeClr>
                </a:solidFill>
                <a:latin typeface="+mj-lt"/>
              </a:defRPr>
            </a:lvl1pPr>
          </a:lstStyle>
          <a:p>
            <a:pPr lvl="0"/>
            <a:r>
              <a:rPr lang="en-US" dirty="0"/>
              <a:t>“</a:t>
            </a:r>
          </a:p>
        </p:txBody>
      </p:sp>
    </p:spTree>
    <p:extLst>
      <p:ext uri="{BB962C8B-B14F-4D97-AF65-F5344CB8AC3E}">
        <p14:creationId xmlns:p14="http://schemas.microsoft.com/office/powerpoint/2010/main" val="24312008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Three column">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88546F5-5752-9595-980A-9978EC65B179}"/>
              </a:ext>
            </a:extLst>
          </p:cNvPr>
          <p:cNvSpPr/>
          <p:nvPr userDrawn="1"/>
        </p:nvSpPr>
        <p:spPr>
          <a:xfrm>
            <a:off x="491679" y="319214"/>
            <a:ext cx="11208641" cy="58577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2" name="Straight Connector 11">
            <a:extLst>
              <a:ext uri="{FF2B5EF4-FFF2-40B4-BE49-F238E27FC236}">
                <a16:creationId xmlns:a16="http://schemas.microsoft.com/office/drawing/2014/main" id="{788B1DFD-B7E9-D65B-0A47-8D442617B0D0}"/>
              </a:ext>
            </a:extLst>
          </p:cNvPr>
          <p:cNvCxnSpPr>
            <a:cxnSpLocks/>
          </p:cNvCxnSpPr>
          <p:nvPr userDrawn="1"/>
        </p:nvCxnSpPr>
        <p:spPr>
          <a:xfrm>
            <a:off x="837235" y="1767119"/>
            <a:ext cx="10516564"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4" name="Picture 13" descr="A picture containing mollusk, insect&#10;&#10;Description automatically generated">
            <a:extLst>
              <a:ext uri="{FF2B5EF4-FFF2-40B4-BE49-F238E27FC236}">
                <a16:creationId xmlns:a16="http://schemas.microsoft.com/office/drawing/2014/main" id="{4190CCC3-E5E8-9E96-318B-F3F62E2328D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5658" y="1631192"/>
            <a:ext cx="1207554" cy="354511"/>
          </a:xfrm>
          <a:prstGeom prst="rect">
            <a:avLst/>
          </a:prstGeom>
        </p:spPr>
      </p:pic>
      <p:sp>
        <p:nvSpPr>
          <p:cNvPr id="2" name="Title 1">
            <a:extLst>
              <a:ext uri="{FF2B5EF4-FFF2-40B4-BE49-F238E27FC236}">
                <a16:creationId xmlns:a16="http://schemas.microsoft.com/office/drawing/2014/main" id="{5A0D1FF5-7EF8-4250-A259-43050ABBD3B6}"/>
              </a:ext>
            </a:extLst>
          </p:cNvPr>
          <p:cNvSpPr>
            <a:spLocks noGrp="1"/>
          </p:cNvSpPr>
          <p:nvPr>
            <p:ph type="title"/>
          </p:nvPr>
        </p:nvSpPr>
        <p:spPr>
          <a:xfrm>
            <a:off x="839788" y="365125"/>
            <a:ext cx="10515600" cy="1325563"/>
          </a:xfrm>
        </p:spPr>
        <p:txBody>
          <a:bodyPr/>
          <a:lstStyle>
            <a:lvl1pPr algn="ctr">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73DC3A9-D4E6-42CF-91A8-F267C7C66CCB}"/>
              </a:ext>
            </a:extLst>
          </p:cNvPr>
          <p:cNvSpPr>
            <a:spLocks noGrp="1"/>
          </p:cNvSpPr>
          <p:nvPr>
            <p:ph type="body" idx="1"/>
          </p:nvPr>
        </p:nvSpPr>
        <p:spPr>
          <a:xfrm>
            <a:off x="1124712" y="2161563"/>
            <a:ext cx="3200400" cy="427797"/>
          </a:xfrm>
        </p:spPr>
        <p:txBody>
          <a:bodyPr anchor="b">
            <a:normAutofit/>
          </a:bodyPr>
          <a:lstStyle>
            <a:lvl1pPr marL="0" indent="0">
              <a:buNone/>
              <a:defRPr sz="20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752CCA9-53A3-4DA5-AD45-C2A2C12A3A6A}"/>
              </a:ext>
            </a:extLst>
          </p:cNvPr>
          <p:cNvSpPr>
            <a:spLocks noGrp="1"/>
          </p:cNvSpPr>
          <p:nvPr>
            <p:ph sz="half" idx="2"/>
          </p:nvPr>
        </p:nvSpPr>
        <p:spPr>
          <a:xfrm>
            <a:off x="1124712" y="2629116"/>
            <a:ext cx="3200400" cy="3320861"/>
          </a:xfrm>
        </p:spPr>
        <p:txBody>
          <a:bodyPr>
            <a:normAutofit/>
          </a:bodyPr>
          <a:lstStyle>
            <a:lvl1pPr marL="228600" indent="-228600">
              <a:buClr>
                <a:srgbClr val="73292A"/>
              </a:buClr>
              <a:buFont typeface="Arial" panose="020B0604020202020204" pitchFamily="34" charset="0"/>
              <a:buChar char="•"/>
              <a:defRPr sz="1600"/>
            </a:lvl1pPr>
            <a:lvl2pPr marL="685800" indent="-228600">
              <a:buClr>
                <a:srgbClr val="73292A"/>
              </a:buClr>
              <a:buFont typeface="Arial" panose="020B0604020202020204" pitchFamily="34" charset="0"/>
              <a:buChar char="•"/>
              <a:defRPr sz="1400"/>
            </a:lvl2pPr>
            <a:lvl3pPr marL="1143000" indent="-228600">
              <a:buClr>
                <a:srgbClr val="73292A"/>
              </a:buClr>
              <a:buFont typeface="Arial" panose="020B0604020202020204" pitchFamily="34" charset="0"/>
              <a:buChar char="•"/>
              <a:defRPr sz="1200"/>
            </a:lvl3pPr>
            <a:lvl4pPr marL="1600200" indent="-228600">
              <a:buClr>
                <a:srgbClr val="73292A"/>
              </a:buClr>
              <a:buFont typeface="Arial" panose="020B0604020202020204" pitchFamily="34" charset="0"/>
              <a:buChar char="•"/>
              <a:defRPr sz="1100"/>
            </a:lvl4pPr>
            <a:lvl5pPr marL="2057400" indent="-228600">
              <a:buClr>
                <a:srgbClr val="73292A"/>
              </a:buClr>
              <a:buFont typeface="Arial" panose="020B0604020202020204" pitchFamily="34" charset="0"/>
              <a:buChar cha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2100C9C6-BD61-4D2C-9146-FB785BAE4FF3}"/>
              </a:ext>
            </a:extLst>
          </p:cNvPr>
          <p:cNvSpPr>
            <a:spLocks noGrp="1"/>
          </p:cNvSpPr>
          <p:nvPr>
            <p:ph type="body" sz="quarter" idx="3"/>
          </p:nvPr>
        </p:nvSpPr>
        <p:spPr>
          <a:xfrm>
            <a:off x="4498848" y="2161563"/>
            <a:ext cx="3200400" cy="427797"/>
          </a:xfrm>
        </p:spPr>
        <p:txBody>
          <a:bodyPr anchor="b">
            <a:normAutofit/>
          </a:bodyPr>
          <a:lstStyle>
            <a:lvl1pPr marL="0" indent="0">
              <a:buNone/>
              <a:defRPr sz="20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2E342EE-68BB-484D-98C3-48A7847549D4}"/>
              </a:ext>
            </a:extLst>
          </p:cNvPr>
          <p:cNvSpPr>
            <a:spLocks noGrp="1"/>
          </p:cNvSpPr>
          <p:nvPr>
            <p:ph sz="quarter" idx="4"/>
          </p:nvPr>
        </p:nvSpPr>
        <p:spPr>
          <a:xfrm>
            <a:off x="4498848" y="2629116"/>
            <a:ext cx="3200400" cy="3320861"/>
          </a:xfrm>
        </p:spPr>
        <p:txBody>
          <a:bodyPr>
            <a:normAutofit/>
          </a:bodyPr>
          <a:lstStyle>
            <a:lvl1pPr>
              <a:buClr>
                <a:srgbClr val="73292A"/>
              </a:buClr>
              <a:defRPr sz="1600"/>
            </a:lvl1pPr>
            <a:lvl2pPr>
              <a:buClr>
                <a:srgbClr val="73292A"/>
              </a:buClr>
              <a:defRPr sz="1400"/>
            </a:lvl2pPr>
            <a:lvl3pPr>
              <a:buClr>
                <a:srgbClr val="73292A"/>
              </a:buClr>
              <a:defRPr sz="1200"/>
            </a:lvl3pPr>
            <a:lvl4pPr>
              <a:buClr>
                <a:srgbClr val="73292A"/>
              </a:buClr>
              <a:defRPr sz="1100"/>
            </a:lvl4pPr>
            <a:lvl5pPr>
              <a:buClr>
                <a:srgbClr val="73292A"/>
              </a:buCl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a:extLst>
              <a:ext uri="{FF2B5EF4-FFF2-40B4-BE49-F238E27FC236}">
                <a16:creationId xmlns:a16="http://schemas.microsoft.com/office/drawing/2014/main" id="{3A51CCCC-1589-401D-AE98-FC28716301EF}"/>
              </a:ext>
            </a:extLst>
          </p:cNvPr>
          <p:cNvSpPr>
            <a:spLocks noGrp="1"/>
          </p:cNvSpPr>
          <p:nvPr>
            <p:ph type="ftr" sz="quarter" idx="11"/>
          </p:nvPr>
        </p:nvSpPr>
        <p:spPr>
          <a:xfrm>
            <a:off x="491679" y="6356350"/>
            <a:ext cx="4114800" cy="365125"/>
          </a:xfrm>
        </p:spPr>
        <p:txBody>
          <a:bodyPr/>
          <a:lstStyle/>
          <a:p>
            <a:r>
              <a:rPr lang="en-US" dirty="0"/>
              <a:t>Presentation title</a:t>
            </a:r>
          </a:p>
        </p:txBody>
      </p:sp>
      <p:sp>
        <p:nvSpPr>
          <p:cNvPr id="9" name="Slide Number Placeholder 8">
            <a:extLst>
              <a:ext uri="{FF2B5EF4-FFF2-40B4-BE49-F238E27FC236}">
                <a16:creationId xmlns:a16="http://schemas.microsoft.com/office/drawing/2014/main" id="{285D9D7D-8D9A-473E-AF0D-EF1940D793C3}"/>
              </a:ext>
            </a:extLst>
          </p:cNvPr>
          <p:cNvSpPr>
            <a:spLocks noGrp="1"/>
          </p:cNvSpPr>
          <p:nvPr>
            <p:ph type="sldNum" sz="quarter" idx="12"/>
          </p:nvPr>
        </p:nvSpPr>
        <p:spPr>
          <a:xfrm>
            <a:off x="8897112" y="6356350"/>
            <a:ext cx="2743200" cy="365125"/>
          </a:xfrm>
        </p:spPr>
        <p:txBody>
          <a:bodyPr/>
          <a:lstStyle/>
          <a:p>
            <a:fld id="{294A09A9-5501-47C1-A89A-A340965A2BE2}" type="slidenum">
              <a:rPr lang="en-US" smtClean="0"/>
              <a:t>‹#›</a:t>
            </a:fld>
            <a:endParaRPr lang="en-US" dirty="0"/>
          </a:p>
        </p:txBody>
      </p:sp>
      <p:sp>
        <p:nvSpPr>
          <p:cNvPr id="15" name="Text Placeholder 4">
            <a:extLst>
              <a:ext uri="{FF2B5EF4-FFF2-40B4-BE49-F238E27FC236}">
                <a16:creationId xmlns:a16="http://schemas.microsoft.com/office/drawing/2014/main" id="{F270D939-D128-D431-82CE-9C15D5A7AA9A}"/>
              </a:ext>
            </a:extLst>
          </p:cNvPr>
          <p:cNvSpPr>
            <a:spLocks noGrp="1"/>
          </p:cNvSpPr>
          <p:nvPr>
            <p:ph type="body" sz="quarter" idx="13"/>
          </p:nvPr>
        </p:nvSpPr>
        <p:spPr>
          <a:xfrm>
            <a:off x="7909560" y="2161563"/>
            <a:ext cx="3200400" cy="427797"/>
          </a:xfrm>
        </p:spPr>
        <p:txBody>
          <a:bodyPr anchor="b">
            <a:normAutofit/>
          </a:bodyPr>
          <a:lstStyle>
            <a:lvl1pPr marL="0" indent="0">
              <a:buNone/>
              <a:defRPr sz="20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Content Placeholder 5">
            <a:extLst>
              <a:ext uri="{FF2B5EF4-FFF2-40B4-BE49-F238E27FC236}">
                <a16:creationId xmlns:a16="http://schemas.microsoft.com/office/drawing/2014/main" id="{4AAE69C6-BB37-BC70-8424-BC928D19C91A}"/>
              </a:ext>
            </a:extLst>
          </p:cNvPr>
          <p:cNvSpPr>
            <a:spLocks noGrp="1"/>
          </p:cNvSpPr>
          <p:nvPr>
            <p:ph sz="quarter" idx="14"/>
          </p:nvPr>
        </p:nvSpPr>
        <p:spPr>
          <a:xfrm>
            <a:off x="7909560" y="2629116"/>
            <a:ext cx="3200400" cy="3320861"/>
          </a:xfrm>
        </p:spPr>
        <p:txBody>
          <a:bodyPr>
            <a:normAutofit/>
          </a:bodyPr>
          <a:lstStyle>
            <a:lvl1pPr>
              <a:buClr>
                <a:srgbClr val="73292A"/>
              </a:buClr>
              <a:defRPr sz="1600"/>
            </a:lvl1pPr>
            <a:lvl2pPr>
              <a:buClr>
                <a:srgbClr val="73292A"/>
              </a:buClr>
              <a:defRPr sz="1400"/>
            </a:lvl2pPr>
            <a:lvl3pPr>
              <a:buClr>
                <a:srgbClr val="73292A"/>
              </a:buClr>
              <a:defRPr sz="1200"/>
            </a:lvl3pPr>
            <a:lvl4pPr>
              <a:buClr>
                <a:srgbClr val="73292A"/>
              </a:buClr>
              <a:defRPr sz="1100"/>
            </a:lvl4pPr>
            <a:lvl5pPr>
              <a:buClr>
                <a:srgbClr val="73292A"/>
              </a:buCl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3978448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198F9AA-2C87-421D-97C1-B4248DFDC2C2}"/>
              </a:ext>
            </a:extLst>
          </p:cNvPr>
          <p:cNvSpPr>
            <a:spLocks noGrp="1"/>
          </p:cNvSpPr>
          <p:nvPr>
            <p:ph type="title"/>
          </p:nvPr>
        </p:nvSpPr>
        <p:spPr>
          <a:xfrm>
            <a:off x="381000" y="381000"/>
            <a:ext cx="114300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E98FC63-C8D2-4CE6-A3F1-EE8ED24590C4}"/>
              </a:ext>
            </a:extLst>
          </p:cNvPr>
          <p:cNvSpPr>
            <a:spLocks noGrp="1"/>
          </p:cNvSpPr>
          <p:nvPr>
            <p:ph type="body" idx="1"/>
          </p:nvPr>
        </p:nvSpPr>
        <p:spPr>
          <a:xfrm>
            <a:off x="381000" y="1825625"/>
            <a:ext cx="114300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60567522-C3B6-46EB-A361-BEC2510B00CA}"/>
              </a:ext>
            </a:extLst>
          </p:cNvPr>
          <p:cNvSpPr>
            <a:spLocks noGrp="1"/>
          </p:cNvSpPr>
          <p:nvPr>
            <p:ph type="ftr" sz="quarter" idx="3"/>
          </p:nvPr>
        </p:nvSpPr>
        <p:spPr>
          <a:xfrm>
            <a:off x="228600" y="6356350"/>
            <a:ext cx="4114800" cy="365125"/>
          </a:xfrm>
          <a:prstGeom prst="rect">
            <a:avLst/>
          </a:prstGeom>
        </p:spPr>
        <p:txBody>
          <a:bodyPr vert="horz" lIns="91440" tIns="45720" rIns="91440" bIns="45720" rtlCol="0" anchor="ctr"/>
          <a:lstStyle>
            <a:lvl1pPr algn="l">
              <a:defRPr sz="1200">
                <a:solidFill>
                  <a:schemeClr val="tx1"/>
                </a:solidFill>
                <a:latin typeface="Gill Sans Nova Light" panose="020F0302020204030204" pitchFamily="34" charset="0"/>
                <a:cs typeface="Gill Sans Nova Light" panose="020F0302020204030204" pitchFamily="34" charset="0"/>
              </a:defRPr>
            </a:lvl1pPr>
          </a:lstStyle>
          <a:p>
            <a:r>
              <a:rPr lang="en-US" dirty="0"/>
              <a:t>Presentation title</a:t>
            </a:r>
          </a:p>
        </p:txBody>
      </p:sp>
      <p:sp>
        <p:nvSpPr>
          <p:cNvPr id="6" name="Slide Number Placeholder 5">
            <a:extLst>
              <a:ext uri="{FF2B5EF4-FFF2-40B4-BE49-F238E27FC236}">
                <a16:creationId xmlns:a16="http://schemas.microsoft.com/office/drawing/2014/main" id="{CDC57CF0-034F-450D-937C-718D5AF1A059}"/>
              </a:ext>
            </a:extLst>
          </p:cNvPr>
          <p:cNvSpPr>
            <a:spLocks noGrp="1"/>
          </p:cNvSpPr>
          <p:nvPr>
            <p:ph type="sldNum" sz="quarter" idx="4"/>
          </p:nvPr>
        </p:nvSpPr>
        <p:spPr>
          <a:xfrm>
            <a:off x="9208008" y="6356350"/>
            <a:ext cx="2743200" cy="365125"/>
          </a:xfrm>
          <a:prstGeom prst="rect">
            <a:avLst/>
          </a:prstGeom>
        </p:spPr>
        <p:txBody>
          <a:bodyPr vert="horz" lIns="91440" tIns="45720" rIns="91440" bIns="45720" rtlCol="0" anchor="ctr"/>
          <a:lstStyle>
            <a:lvl1pPr algn="r">
              <a:defRPr sz="1200">
                <a:solidFill>
                  <a:schemeClr val="tx1"/>
                </a:solidFill>
                <a:latin typeface="Gill Sans Nova Light" panose="020F0302020204030204" pitchFamily="34" charset="0"/>
                <a:cs typeface="Gill Sans Nova Light" panose="020F0302020204030204" pitchFamily="34" charset="0"/>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3088213527"/>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hf hdr="0" dt="0"/>
  <p:txStyles>
    <p:titleStyle>
      <a:lvl1pPr algn="l" defTabSz="914400" rtl="0" eaLnBrk="1" latinLnBrk="0" hangingPunct="1">
        <a:lnSpc>
          <a:spcPct val="90000"/>
        </a:lnSpc>
        <a:spcBef>
          <a:spcPct val="0"/>
        </a:spcBef>
        <a:buNone/>
        <a:defRPr sz="4400" kern="1200">
          <a:solidFill>
            <a:schemeClr val="accent3"/>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73292A"/>
        </a:buClr>
        <a:buFont typeface="Arial" panose="020B0604020202020204" pitchFamily="34" charset="0"/>
        <a:buChar char="•"/>
        <a:defRPr sz="2800" kern="1200">
          <a:solidFill>
            <a:schemeClr val="accent3"/>
          </a:solidFill>
          <a:latin typeface="+mn-lt"/>
          <a:ea typeface="+mn-ea"/>
          <a:cs typeface="+mn-cs"/>
        </a:defRPr>
      </a:lvl1pPr>
      <a:lvl2pPr marL="685800" indent="-228600" algn="l" defTabSz="914400" rtl="0" eaLnBrk="1" latinLnBrk="0" hangingPunct="1">
        <a:lnSpc>
          <a:spcPct val="90000"/>
        </a:lnSpc>
        <a:spcBef>
          <a:spcPts val="500"/>
        </a:spcBef>
        <a:buClr>
          <a:srgbClr val="73292A"/>
        </a:buClr>
        <a:buFont typeface="Arial" panose="020B0604020202020204" pitchFamily="34" charset="0"/>
        <a:buChar char="•"/>
        <a:defRPr sz="2400" kern="1200">
          <a:solidFill>
            <a:schemeClr val="accent3"/>
          </a:solidFill>
          <a:latin typeface="+mn-lt"/>
          <a:ea typeface="+mn-ea"/>
          <a:cs typeface="+mn-cs"/>
        </a:defRPr>
      </a:lvl2pPr>
      <a:lvl3pPr marL="1143000" indent="-228600" algn="l" defTabSz="914400" rtl="0" eaLnBrk="1" latinLnBrk="0" hangingPunct="1">
        <a:lnSpc>
          <a:spcPct val="90000"/>
        </a:lnSpc>
        <a:spcBef>
          <a:spcPts val="500"/>
        </a:spcBef>
        <a:buClr>
          <a:srgbClr val="73292A"/>
        </a:buClr>
        <a:buFont typeface="Arial" panose="020B0604020202020204" pitchFamily="34" charset="0"/>
        <a:buChar char="•"/>
        <a:defRPr sz="2000" kern="1200">
          <a:solidFill>
            <a:schemeClr val="accent3"/>
          </a:solidFill>
          <a:latin typeface="+mn-lt"/>
          <a:ea typeface="+mn-ea"/>
          <a:cs typeface="+mn-cs"/>
        </a:defRPr>
      </a:lvl3pPr>
      <a:lvl4pPr marL="1600200" indent="-228600" algn="l" defTabSz="914400" rtl="0" eaLnBrk="1" latinLnBrk="0" hangingPunct="1">
        <a:lnSpc>
          <a:spcPct val="90000"/>
        </a:lnSpc>
        <a:spcBef>
          <a:spcPts val="500"/>
        </a:spcBef>
        <a:buClr>
          <a:srgbClr val="73292A"/>
        </a:buClr>
        <a:buFont typeface="Arial" panose="020B0604020202020204" pitchFamily="34" charset="0"/>
        <a:buChar char="•"/>
        <a:defRPr sz="1800" kern="1200">
          <a:solidFill>
            <a:schemeClr val="accent3"/>
          </a:solidFill>
          <a:latin typeface="+mn-lt"/>
          <a:ea typeface="+mn-ea"/>
          <a:cs typeface="+mn-cs"/>
        </a:defRPr>
      </a:lvl4pPr>
      <a:lvl5pPr marL="2057400" indent="-228600" algn="l" defTabSz="914400" rtl="0" eaLnBrk="1" latinLnBrk="0" hangingPunct="1">
        <a:lnSpc>
          <a:spcPct val="90000"/>
        </a:lnSpc>
        <a:spcBef>
          <a:spcPts val="500"/>
        </a:spcBef>
        <a:buClr>
          <a:srgbClr val="73292A"/>
        </a:buClr>
        <a:buFont typeface="Arial" panose="020B0604020202020204" pitchFamily="34" charset="0"/>
        <a:buChar char="•"/>
        <a:defRPr sz="1800" kern="1200">
          <a:solidFill>
            <a:schemeClr val="accent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A4A3A4"/>
          </p15:clr>
        </p15:guide>
        <p15:guide id="2" pos="3840">
          <p15:clr>
            <a:srgbClr val="A4A3A4"/>
          </p15:clr>
        </p15:guide>
        <p15:guide id="3" pos="240">
          <p15:clr>
            <a:srgbClr val="547EBF"/>
          </p15:clr>
        </p15:guide>
        <p15:guide id="4" orient="horz" pos="240">
          <p15:clr>
            <a:srgbClr val="547EBF"/>
          </p15:clr>
        </p15:guide>
        <p15:guide id="5" pos="7440">
          <p15:clr>
            <a:srgbClr val="547EBF"/>
          </p15:clr>
        </p15:guide>
        <p15:guide id="6" orient="horz" pos="4080">
          <p15:clr>
            <a:srgbClr val="547EBF"/>
          </p15:clr>
        </p15:guide>
        <p15:guide id="7" pos="3960">
          <p15:clr>
            <a:srgbClr val="547EBF"/>
          </p15:clr>
        </p15:guide>
        <p15:guide id="8" pos="3720">
          <p15:clr>
            <a:srgbClr val="547EBF"/>
          </p15:clr>
        </p15:guide>
        <p15:guide id="9" pos="2112">
          <p15:clr>
            <a:srgbClr val="547EBF"/>
          </p15:clr>
        </p15:guide>
        <p15:guide id="10" pos="1848">
          <p15:clr>
            <a:srgbClr val="547EBF"/>
          </p15:clr>
        </p15:guide>
        <p15:guide id="11" pos="5568">
          <p15:clr>
            <a:srgbClr val="547EBF"/>
          </p15:clr>
        </p15:guide>
        <p15:guide id="12" pos="5832">
          <p15:clr>
            <a:srgbClr val="547EBF"/>
          </p15:clr>
        </p15:guide>
        <p15:guide id="13" pos="4968">
          <p15:clr>
            <a:srgbClr val="9FCC3B"/>
          </p15:clr>
        </p15:guide>
        <p15:guide id="14" pos="5208">
          <p15:clr>
            <a:srgbClr val="9FCC3B"/>
          </p15:clr>
        </p15:guide>
        <p15:guide id="15" pos="2712">
          <p15:clr>
            <a:srgbClr val="9FCC3B"/>
          </p15:clr>
        </p15:guide>
        <p15:guide id="16" pos="2472">
          <p15:clr>
            <a:srgbClr val="9FCC3B"/>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id="{B650E14D-E39D-DF6A-CCED-F51E11A7E572}"/>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94A09A9-5501-47C1-A89A-A340965A2BE2}" type="slidenum">
              <a:rPr kumimoji="0" lang="en-US" sz="1200" b="0" i="0" u="none" strike="noStrike" kern="1200" cap="none" spc="0" normalizeH="0" baseline="0" noProof="0" smtClean="0">
                <a:ln>
                  <a:noFill/>
                </a:ln>
                <a:solidFill>
                  <a:srgbClr val="000000"/>
                </a:solidFill>
                <a:effectLst/>
                <a:uLnTx/>
                <a:uFillTx/>
                <a:latin typeface="Gill Sans Nova Light" panose="020F0302020204030204" pitchFamily="34" charset="0"/>
                <a:ea typeface="+mn-ea"/>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srgbClr val="000000"/>
              </a:solidFill>
              <a:effectLst/>
              <a:uLnTx/>
              <a:uFillTx/>
              <a:latin typeface="Gill Sans Nova Light" panose="020F0302020204030204" pitchFamily="34" charset="0"/>
              <a:ea typeface="+mn-ea"/>
            </a:endParaRPr>
          </a:p>
        </p:txBody>
      </p:sp>
      <p:pic>
        <p:nvPicPr>
          <p:cNvPr id="12" name="Picture 11" descr="Diagram, schematic&#10;&#10;Description automatically generated">
            <a:extLst>
              <a:ext uri="{FF2B5EF4-FFF2-40B4-BE49-F238E27FC236}">
                <a16:creationId xmlns:a16="http://schemas.microsoft.com/office/drawing/2014/main" id="{AD77D506-183A-24E8-E79F-C76D83F46E65}"/>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9647527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60295B-54B9-4937-90E3-BAB9CE69E30B}"/>
              </a:ext>
            </a:extLst>
          </p:cNvPr>
          <p:cNvSpPr>
            <a:spLocks noGrp="1"/>
          </p:cNvSpPr>
          <p:nvPr>
            <p:ph type="title"/>
          </p:nvPr>
        </p:nvSpPr>
        <p:spPr>
          <a:xfrm>
            <a:off x="698977" y="3643850"/>
            <a:ext cx="10794045" cy="1478166"/>
          </a:xfrm>
        </p:spPr>
        <p:txBody>
          <a:bodyPr>
            <a:normAutofit/>
          </a:bodyPr>
          <a:lstStyle/>
          <a:p>
            <a:r>
              <a:rPr lang="en-US" sz="4800" b="1" kern="100" dirty="0">
                <a:effectLst/>
                <a:latin typeface="Century Schoolbook" panose="02040604050505020304" pitchFamily="18" charset="0"/>
                <a:ea typeface="Calibri" panose="020F0502020204030204" pitchFamily="34" charset="0"/>
                <a:cs typeface="Times New Roman" panose="02020603050405020304" pitchFamily="18" charset="0"/>
              </a:rPr>
              <a:t>Thorns, the Curse of Rebellion, and the Deceitfulness of Sin</a:t>
            </a:r>
            <a:endParaRPr lang="en-US" sz="19900" dirty="0">
              <a:solidFill>
                <a:srgbClr val="636532"/>
              </a:solidFill>
            </a:endParaRPr>
          </a:p>
        </p:txBody>
      </p:sp>
    </p:spTree>
    <p:extLst>
      <p:ext uri="{BB962C8B-B14F-4D97-AF65-F5344CB8AC3E}">
        <p14:creationId xmlns:p14="http://schemas.microsoft.com/office/powerpoint/2010/main" val="23130999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960D84-2746-8948-7E6C-5EDA6E0C375E}"/>
              </a:ext>
            </a:extLst>
          </p:cNvPr>
          <p:cNvSpPr>
            <a:spLocks noGrp="1"/>
          </p:cNvSpPr>
          <p:nvPr>
            <p:ph type="title"/>
          </p:nvPr>
        </p:nvSpPr>
        <p:spPr>
          <a:xfrm>
            <a:off x="381000" y="381000"/>
            <a:ext cx="11430000" cy="1325563"/>
          </a:xfrm>
        </p:spPr>
        <p:txBody>
          <a:bodyPr vert="horz" lIns="91440" tIns="45720" rIns="91440" bIns="45720" rtlCol="0" anchor="ctr">
            <a:normAutofit/>
          </a:bodyPr>
          <a:lstStyle/>
          <a:p>
            <a:r>
              <a:rPr lang="en-US" sz="4000" b="1" kern="1200" dirty="0">
                <a:latin typeface="+mj-lt"/>
                <a:ea typeface="+mj-ea"/>
                <a:cs typeface="+mj-cs"/>
              </a:rPr>
              <a:t>“…thorns and thistles it shall bring forth for you…” (Genesis 3.17-21)</a:t>
            </a:r>
          </a:p>
        </p:txBody>
      </p:sp>
      <p:pic>
        <p:nvPicPr>
          <p:cNvPr id="8" name="Picture 7">
            <a:extLst>
              <a:ext uri="{FF2B5EF4-FFF2-40B4-BE49-F238E27FC236}">
                <a16:creationId xmlns:a16="http://schemas.microsoft.com/office/drawing/2014/main" id="{15052038-2F12-E70A-F405-7F886C1BD2E0}"/>
              </a:ext>
            </a:extLst>
          </p:cNvPr>
          <p:cNvPicPr>
            <a:picLocks noChangeAspect="1"/>
          </p:cNvPicPr>
          <p:nvPr/>
        </p:nvPicPr>
        <p:blipFill rotWithShape="1">
          <a:blip r:embed="rId2">
            <a:extLst>
              <a:ext uri="{28A0092B-C50C-407E-A947-70E740481C1C}">
                <a14:useLocalDpi xmlns:a14="http://schemas.microsoft.com/office/drawing/2010/main" val="0"/>
              </a:ext>
            </a:extLst>
          </a:blip>
          <a:srcRect l="5468" r="2900" b="-3"/>
          <a:stretch/>
        </p:blipFill>
        <p:spPr>
          <a:xfrm>
            <a:off x="220134" y="2552261"/>
            <a:ext cx="5181600" cy="3548501"/>
          </a:xfrm>
          <a:prstGeom prst="rect">
            <a:avLst/>
          </a:prstGeom>
          <a:noFill/>
        </p:spPr>
      </p:pic>
      <p:sp>
        <p:nvSpPr>
          <p:cNvPr id="4" name="TextBox 3">
            <a:extLst>
              <a:ext uri="{FF2B5EF4-FFF2-40B4-BE49-F238E27FC236}">
                <a16:creationId xmlns:a16="http://schemas.microsoft.com/office/drawing/2014/main" id="{9C554603-B568-1893-20AD-56DA2F24F30C}"/>
              </a:ext>
            </a:extLst>
          </p:cNvPr>
          <p:cNvSpPr txBox="1"/>
          <p:nvPr/>
        </p:nvSpPr>
        <p:spPr>
          <a:xfrm>
            <a:off x="5588001" y="2628460"/>
            <a:ext cx="6383866" cy="3727889"/>
          </a:xfrm>
          <a:prstGeom prst="rect">
            <a:avLst/>
          </a:prstGeom>
        </p:spPr>
        <p:txBody>
          <a:bodyPr vert="horz" lIns="91440" tIns="45720" rIns="91440" bIns="45720" rtlCol="0">
            <a:normAutofit fontScale="92500" lnSpcReduction="10000"/>
          </a:bodyPr>
          <a:lstStyle/>
          <a:p>
            <a:pPr marL="342900" marR="0" lvl="0" indent="-228600">
              <a:lnSpc>
                <a:spcPct val="90000"/>
              </a:lnSpc>
              <a:spcBef>
                <a:spcPts val="0"/>
              </a:spcBef>
              <a:spcAft>
                <a:spcPts val="600"/>
              </a:spcAft>
              <a:buClr>
                <a:srgbClr val="73292A"/>
              </a:buClr>
              <a:buFont typeface="Arial" panose="020B0604020202020204" pitchFamily="34" charset="0"/>
              <a:buChar char="•"/>
            </a:pPr>
            <a:r>
              <a:rPr lang="en-US" sz="2800" dirty="0">
                <a:solidFill>
                  <a:schemeClr val="accent3"/>
                </a:solidFill>
                <a:effectLst/>
              </a:rPr>
              <a:t>The choice of Adam to listen to a contradiction of God’s word brings a curse on the ground and for all mankind. Thorns, sweat, pain and death are present because of Adam’s sin and our ongoing rebellion.</a:t>
            </a:r>
          </a:p>
          <a:p>
            <a:pPr marL="342900" marR="0" lvl="0" indent="-228600">
              <a:lnSpc>
                <a:spcPct val="90000"/>
              </a:lnSpc>
              <a:spcBef>
                <a:spcPts val="0"/>
              </a:spcBef>
              <a:spcAft>
                <a:spcPts val="600"/>
              </a:spcAft>
              <a:buClr>
                <a:srgbClr val="73292A"/>
              </a:buClr>
              <a:buFont typeface="Arial" panose="020B0604020202020204" pitchFamily="34" charset="0"/>
              <a:buChar char="•"/>
            </a:pPr>
            <a:r>
              <a:rPr lang="en-US" sz="2800" dirty="0">
                <a:solidFill>
                  <a:schemeClr val="accent3"/>
                </a:solidFill>
                <a:effectLst/>
              </a:rPr>
              <a:t>Just as we don’t submit to God, so also does the ground not submit to us. Our lives should rather be dedicated to submission because we understand God loves us – thorns represent our rejection of His better.</a:t>
            </a:r>
          </a:p>
          <a:p>
            <a:pPr marL="342900" marR="0" lvl="0" indent="-228600">
              <a:lnSpc>
                <a:spcPct val="90000"/>
              </a:lnSpc>
              <a:spcBef>
                <a:spcPts val="0"/>
              </a:spcBef>
              <a:spcAft>
                <a:spcPts val="600"/>
              </a:spcAft>
              <a:buClr>
                <a:srgbClr val="73292A"/>
              </a:buClr>
              <a:buFont typeface="Arial" panose="020B0604020202020204" pitchFamily="34" charset="0"/>
              <a:buChar char="•"/>
            </a:pPr>
            <a:endParaRPr lang="en-US" sz="2000" dirty="0">
              <a:solidFill>
                <a:schemeClr val="accent3"/>
              </a:solidFill>
              <a:effectLst/>
            </a:endParaRPr>
          </a:p>
        </p:txBody>
      </p:sp>
      <p:sp>
        <p:nvSpPr>
          <p:cNvPr id="6" name="Slide Number Placeholder 5">
            <a:extLst>
              <a:ext uri="{FF2B5EF4-FFF2-40B4-BE49-F238E27FC236}">
                <a16:creationId xmlns:a16="http://schemas.microsoft.com/office/drawing/2014/main" id="{120F1C15-BB6E-2371-7BC4-E95C8D74AAA3}"/>
              </a:ext>
            </a:extLst>
          </p:cNvPr>
          <p:cNvSpPr>
            <a:spLocks noGrp="1"/>
          </p:cNvSpPr>
          <p:nvPr>
            <p:ph type="sldNum" sz="quarter" idx="11"/>
          </p:nvPr>
        </p:nvSpPr>
        <p:spPr>
          <a:xfrm>
            <a:off x="8610600" y="6356350"/>
            <a:ext cx="2743200" cy="365125"/>
          </a:xfrm>
        </p:spPr>
        <p:txBody>
          <a:bodyPr vert="horz" lIns="91440" tIns="45720" rIns="91440" bIns="45720" rtlCol="0" anchor="ctr">
            <a:normAutofit/>
          </a:bodyPr>
          <a:lstStyle/>
          <a:p>
            <a:pPr marR="0" lvl="0" indent="0" fontAlgn="auto">
              <a:spcBef>
                <a:spcPts val="0"/>
              </a:spcBef>
              <a:spcAft>
                <a:spcPts val="600"/>
              </a:spcAft>
              <a:buClrTx/>
              <a:buSzTx/>
              <a:buFontTx/>
              <a:buNone/>
              <a:tabLst/>
              <a:defRPr/>
            </a:pPr>
            <a:fld id="{294A09A9-5501-47C1-A89A-A340965A2BE2}" type="slidenum">
              <a:rPr kumimoji="0" lang="en-US" b="0" i="0" u="none" strike="noStrike" cap="none" spc="0" normalizeH="0" baseline="0" noProof="0" smtClean="0">
                <a:ln>
                  <a:noFill/>
                </a:ln>
                <a:effectLst/>
                <a:uLnTx/>
                <a:uFillTx/>
              </a:rPr>
              <a:pPr marR="0" lvl="0" indent="0" fontAlgn="auto">
                <a:spcBef>
                  <a:spcPts val="0"/>
                </a:spcBef>
                <a:spcAft>
                  <a:spcPts val="600"/>
                </a:spcAft>
                <a:buClrTx/>
                <a:buSzTx/>
                <a:buFontTx/>
                <a:buNone/>
                <a:tabLst/>
                <a:defRPr/>
              </a:pPr>
              <a:t>3</a:t>
            </a:fld>
            <a:endParaRPr kumimoji="0" lang="en-US" b="0" i="0" u="none" strike="noStrike" cap="none" spc="0" normalizeH="0" baseline="0" noProof="0">
              <a:ln>
                <a:noFill/>
              </a:ln>
              <a:effectLst/>
              <a:uLnTx/>
              <a:uFillTx/>
            </a:endParaRPr>
          </a:p>
        </p:txBody>
      </p:sp>
      <p:sp>
        <p:nvSpPr>
          <p:cNvPr id="9" name="TextBox 8">
            <a:extLst>
              <a:ext uri="{FF2B5EF4-FFF2-40B4-BE49-F238E27FC236}">
                <a16:creationId xmlns:a16="http://schemas.microsoft.com/office/drawing/2014/main" id="{59F86F35-24AB-0657-4520-E7813627F3A7}"/>
              </a:ext>
            </a:extLst>
          </p:cNvPr>
          <p:cNvSpPr txBox="1"/>
          <p:nvPr/>
        </p:nvSpPr>
        <p:spPr>
          <a:xfrm>
            <a:off x="5745018" y="2628461"/>
            <a:ext cx="5608782" cy="3920121"/>
          </a:xfrm>
          <a:prstGeom prst="rect">
            <a:avLst/>
          </a:prstGeom>
        </p:spPr>
        <p:txBody>
          <a:bodyPr vert="horz" lIns="91440" tIns="45720" rIns="91440" bIns="45720" rtlCol="0">
            <a:normAutofit/>
          </a:bodyPr>
          <a:lstStyle/>
          <a:p>
            <a:pPr marL="342900" marR="0" lvl="0" indent="-342900">
              <a:lnSpc>
                <a:spcPct val="107000"/>
              </a:lnSpc>
              <a:spcBef>
                <a:spcPts val="0"/>
              </a:spcBef>
              <a:spcAft>
                <a:spcPts val="0"/>
              </a:spcAft>
              <a:buFont typeface="Symbol" panose="05050102010706020507" pitchFamily="18" charset="2"/>
              <a:buChar char=""/>
            </a:pPr>
            <a:endParaRPr lang="en-US" sz="2400" kern="100" dirty="0">
              <a:solidFill>
                <a:schemeClr val="accent3"/>
              </a:solidFill>
              <a:effectLst/>
              <a:latin typeface="Gisha" panose="020B0502040204020203" pitchFamily="34" charset="-79"/>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456094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960D84-2746-8948-7E6C-5EDA6E0C375E}"/>
              </a:ext>
            </a:extLst>
          </p:cNvPr>
          <p:cNvSpPr>
            <a:spLocks noGrp="1"/>
          </p:cNvSpPr>
          <p:nvPr>
            <p:ph type="title"/>
          </p:nvPr>
        </p:nvSpPr>
        <p:spPr>
          <a:xfrm>
            <a:off x="381000" y="381000"/>
            <a:ext cx="11430000" cy="1325563"/>
          </a:xfrm>
        </p:spPr>
        <p:txBody>
          <a:bodyPr vert="horz" lIns="91440" tIns="45720" rIns="91440" bIns="45720" rtlCol="0" anchor="ctr">
            <a:normAutofit/>
          </a:bodyPr>
          <a:lstStyle/>
          <a:p>
            <a:r>
              <a:rPr lang="en-US" b="1" kern="1200" dirty="0">
                <a:latin typeface="+mj-lt"/>
                <a:ea typeface="+mj-ea"/>
                <a:cs typeface="+mj-cs"/>
              </a:rPr>
              <a:t>A consuming thornbush (Judges 9.7-21)</a:t>
            </a:r>
          </a:p>
        </p:txBody>
      </p:sp>
      <p:sp>
        <p:nvSpPr>
          <p:cNvPr id="4" name="TextBox 3">
            <a:extLst>
              <a:ext uri="{FF2B5EF4-FFF2-40B4-BE49-F238E27FC236}">
                <a16:creationId xmlns:a16="http://schemas.microsoft.com/office/drawing/2014/main" id="{57D5055B-01F2-CBAC-58D7-8CEF2B3B49EE}"/>
              </a:ext>
            </a:extLst>
          </p:cNvPr>
          <p:cNvSpPr txBox="1"/>
          <p:nvPr/>
        </p:nvSpPr>
        <p:spPr>
          <a:xfrm>
            <a:off x="838200" y="2628461"/>
            <a:ext cx="5181600" cy="3548501"/>
          </a:xfrm>
          <a:prstGeom prst="rect">
            <a:avLst/>
          </a:prstGeom>
        </p:spPr>
        <p:txBody>
          <a:bodyPr vert="horz" lIns="91440" tIns="45720" rIns="91440" bIns="45720" rtlCol="0">
            <a:normAutofit/>
          </a:bodyPr>
          <a:lstStyle/>
          <a:p>
            <a:pPr marL="342900" marR="0" lvl="0" indent="-228600">
              <a:lnSpc>
                <a:spcPct val="90000"/>
              </a:lnSpc>
              <a:spcBef>
                <a:spcPts val="0"/>
              </a:spcBef>
              <a:spcAft>
                <a:spcPts val="0"/>
              </a:spcAft>
              <a:buClr>
                <a:srgbClr val="73292A"/>
              </a:buClr>
              <a:buFont typeface="Arial" panose="020B0604020202020204" pitchFamily="34" charset="0"/>
              <a:buChar char="•"/>
            </a:pPr>
            <a:endParaRPr lang="en-US" sz="2200" dirty="0">
              <a:solidFill>
                <a:schemeClr val="accent3"/>
              </a:solidFill>
              <a:effectLst/>
            </a:endParaRPr>
          </a:p>
        </p:txBody>
      </p:sp>
      <p:pic>
        <p:nvPicPr>
          <p:cNvPr id="8" name="Picture 7">
            <a:extLst>
              <a:ext uri="{FF2B5EF4-FFF2-40B4-BE49-F238E27FC236}">
                <a16:creationId xmlns:a16="http://schemas.microsoft.com/office/drawing/2014/main" id="{15052038-2F12-E70A-F405-7F886C1BD2E0}"/>
              </a:ext>
            </a:extLst>
          </p:cNvPr>
          <p:cNvPicPr>
            <a:picLocks noChangeAspect="1"/>
          </p:cNvPicPr>
          <p:nvPr/>
        </p:nvPicPr>
        <p:blipFill>
          <a:blip r:embed="rId2">
            <a:extLst>
              <a:ext uri="{28A0092B-C50C-407E-A947-70E740481C1C}">
                <a14:useLocalDpi xmlns:a14="http://schemas.microsoft.com/office/drawing/2010/main" val="0"/>
              </a:ext>
            </a:extLst>
          </a:blip>
          <a:srcRect t="255" b="255"/>
          <a:stretch/>
        </p:blipFill>
        <p:spPr>
          <a:xfrm>
            <a:off x="6297741" y="2438400"/>
            <a:ext cx="5721077" cy="3917950"/>
          </a:xfrm>
          <a:prstGeom prst="rect">
            <a:avLst/>
          </a:prstGeom>
          <a:noFill/>
        </p:spPr>
      </p:pic>
      <p:sp>
        <p:nvSpPr>
          <p:cNvPr id="6" name="Slide Number Placeholder 5">
            <a:extLst>
              <a:ext uri="{FF2B5EF4-FFF2-40B4-BE49-F238E27FC236}">
                <a16:creationId xmlns:a16="http://schemas.microsoft.com/office/drawing/2014/main" id="{120F1C15-BB6E-2371-7BC4-E95C8D74AAA3}"/>
              </a:ext>
            </a:extLst>
          </p:cNvPr>
          <p:cNvSpPr>
            <a:spLocks noGrp="1"/>
          </p:cNvSpPr>
          <p:nvPr>
            <p:ph type="sldNum" sz="quarter" idx="11"/>
          </p:nvPr>
        </p:nvSpPr>
        <p:spPr>
          <a:xfrm>
            <a:off x="8610600" y="6356350"/>
            <a:ext cx="2743200" cy="365125"/>
          </a:xfrm>
        </p:spPr>
        <p:txBody>
          <a:bodyPr vert="horz" lIns="91440" tIns="45720" rIns="91440" bIns="45720" rtlCol="0" anchor="ctr">
            <a:normAutofit/>
          </a:bodyPr>
          <a:lstStyle/>
          <a:p>
            <a:pPr marR="0" lvl="0" indent="0" fontAlgn="auto">
              <a:spcBef>
                <a:spcPts val="0"/>
              </a:spcBef>
              <a:spcAft>
                <a:spcPts val="600"/>
              </a:spcAft>
              <a:buClrTx/>
              <a:buSzTx/>
              <a:buFontTx/>
              <a:buNone/>
              <a:tabLst/>
              <a:defRPr/>
            </a:pPr>
            <a:fld id="{294A09A9-5501-47C1-A89A-A340965A2BE2}" type="slidenum">
              <a:rPr kumimoji="0" lang="en-US" b="0" i="0" u="none" strike="noStrike" cap="none" spc="0" normalizeH="0" baseline="0" noProof="0" smtClean="0">
                <a:ln>
                  <a:noFill/>
                </a:ln>
                <a:effectLst/>
                <a:uLnTx/>
                <a:uFillTx/>
              </a:rPr>
              <a:pPr marR="0" lvl="0" indent="0" fontAlgn="auto">
                <a:spcBef>
                  <a:spcPts val="0"/>
                </a:spcBef>
                <a:spcAft>
                  <a:spcPts val="600"/>
                </a:spcAft>
                <a:buClrTx/>
                <a:buSzTx/>
                <a:buFontTx/>
                <a:buNone/>
                <a:tabLst/>
                <a:defRPr/>
              </a:pPr>
              <a:t>4</a:t>
            </a:fld>
            <a:endParaRPr kumimoji="0" lang="en-US" b="0" i="0" u="none" strike="noStrike" cap="none" spc="0" normalizeH="0" baseline="0" noProof="0">
              <a:ln>
                <a:noFill/>
              </a:ln>
              <a:effectLst/>
              <a:uLnTx/>
              <a:uFillTx/>
            </a:endParaRPr>
          </a:p>
        </p:txBody>
      </p:sp>
      <p:sp>
        <p:nvSpPr>
          <p:cNvPr id="9" name="TextBox 8">
            <a:extLst>
              <a:ext uri="{FF2B5EF4-FFF2-40B4-BE49-F238E27FC236}">
                <a16:creationId xmlns:a16="http://schemas.microsoft.com/office/drawing/2014/main" id="{59F86F35-24AB-0657-4520-E7813627F3A7}"/>
              </a:ext>
            </a:extLst>
          </p:cNvPr>
          <p:cNvSpPr txBox="1"/>
          <p:nvPr/>
        </p:nvSpPr>
        <p:spPr>
          <a:xfrm>
            <a:off x="838200" y="2628461"/>
            <a:ext cx="5181600" cy="3548501"/>
          </a:xfrm>
          <a:prstGeom prst="rect">
            <a:avLst/>
          </a:prstGeom>
        </p:spPr>
        <p:txBody>
          <a:bodyPr vert="horz" lIns="91440" tIns="45720" rIns="91440" bIns="45720" rtlCol="0">
            <a:normAutofit/>
          </a:bodyPr>
          <a:lstStyle/>
          <a:p>
            <a:pPr marL="285750" marR="0" lvl="0" indent="-228600" fontAlgn="auto">
              <a:lnSpc>
                <a:spcPct val="90000"/>
              </a:lnSpc>
              <a:spcBef>
                <a:spcPts val="0"/>
              </a:spcBef>
              <a:spcAft>
                <a:spcPts val="600"/>
              </a:spcAft>
              <a:buClr>
                <a:srgbClr val="73292A"/>
              </a:buClr>
              <a:buSzTx/>
              <a:buFont typeface="Arial" panose="020B0604020202020204" pitchFamily="34" charset="0"/>
              <a:buChar char="•"/>
              <a:tabLst/>
              <a:defRPr/>
            </a:pPr>
            <a:endParaRPr kumimoji="0" lang="en-US" sz="2400" b="0" i="0" u="none" strike="noStrike" cap="none" spc="0" normalizeH="0" baseline="0" noProof="0" dirty="0">
              <a:ln>
                <a:noFill/>
              </a:ln>
              <a:solidFill>
                <a:schemeClr val="accent3"/>
              </a:solidFill>
              <a:effectLst/>
              <a:uLnTx/>
              <a:uFillTx/>
            </a:endParaRPr>
          </a:p>
        </p:txBody>
      </p:sp>
      <p:sp>
        <p:nvSpPr>
          <p:cNvPr id="5" name="TextBox 4">
            <a:extLst>
              <a:ext uri="{FF2B5EF4-FFF2-40B4-BE49-F238E27FC236}">
                <a16:creationId xmlns:a16="http://schemas.microsoft.com/office/drawing/2014/main" id="{5A8C575A-ADC5-2FD1-ABE7-93A88723F148}"/>
              </a:ext>
            </a:extLst>
          </p:cNvPr>
          <p:cNvSpPr txBox="1"/>
          <p:nvPr/>
        </p:nvSpPr>
        <p:spPr>
          <a:xfrm>
            <a:off x="47643" y="2449073"/>
            <a:ext cx="6124559" cy="3970318"/>
          </a:xfrm>
          <a:prstGeom prst="rect">
            <a:avLst/>
          </a:prstGeom>
          <a:noFill/>
        </p:spPr>
        <p:txBody>
          <a:bodyPr wrap="square">
            <a:spAutoFit/>
          </a:bodyPr>
          <a:lstStyle/>
          <a:p>
            <a:r>
              <a:rPr lang="en-US" dirty="0"/>
              <a:t>• </a:t>
            </a:r>
            <a:r>
              <a:rPr lang="en-US" sz="2800" dirty="0">
                <a:solidFill>
                  <a:schemeClr val="accent3"/>
                </a:solidFill>
              </a:rPr>
              <a:t>Israel was searching for a king. They tried to find it in people, instead of turning to God. Their choice in a “king” couldn’t be worse.</a:t>
            </a:r>
          </a:p>
          <a:p>
            <a:r>
              <a:rPr lang="en-US" sz="2800" dirty="0">
                <a:solidFill>
                  <a:schemeClr val="accent3"/>
                </a:solidFill>
              </a:rPr>
              <a:t>• Jotham’s curse reflects the evils of rebellion. It undoes the blessings of God, the “shade” only pierces and shreds, and ruin will come for all who participate in it. Sin only consumes.</a:t>
            </a:r>
          </a:p>
        </p:txBody>
      </p:sp>
    </p:spTree>
    <p:extLst>
      <p:ext uri="{BB962C8B-B14F-4D97-AF65-F5344CB8AC3E}">
        <p14:creationId xmlns:p14="http://schemas.microsoft.com/office/powerpoint/2010/main" val="30953299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9F5380-287F-F158-CCAC-78795F4EE11F}"/>
              </a:ext>
            </a:extLst>
          </p:cNvPr>
          <p:cNvSpPr>
            <a:spLocks noGrp="1"/>
          </p:cNvSpPr>
          <p:nvPr>
            <p:ph type="title"/>
          </p:nvPr>
        </p:nvSpPr>
        <p:spPr>
          <a:xfrm>
            <a:off x="381000" y="381000"/>
            <a:ext cx="11430000" cy="1325563"/>
          </a:xfrm>
        </p:spPr>
        <p:txBody>
          <a:bodyPr anchor="ctr">
            <a:normAutofit/>
          </a:bodyPr>
          <a:lstStyle/>
          <a:p>
            <a:r>
              <a:rPr lang="en-US" dirty="0"/>
              <a:t>“Why do the wicked prosper?” (Jeremiah 12)</a:t>
            </a:r>
          </a:p>
        </p:txBody>
      </p:sp>
      <p:sp>
        <p:nvSpPr>
          <p:cNvPr id="3" name="Content Placeholder 2">
            <a:extLst>
              <a:ext uri="{FF2B5EF4-FFF2-40B4-BE49-F238E27FC236}">
                <a16:creationId xmlns:a16="http://schemas.microsoft.com/office/drawing/2014/main" id="{BFE17003-5D85-B1BF-76A0-A9D8FBC09FE5}"/>
              </a:ext>
            </a:extLst>
          </p:cNvPr>
          <p:cNvSpPr>
            <a:spLocks noGrp="1"/>
          </p:cNvSpPr>
          <p:nvPr>
            <p:ph sz="half" idx="1"/>
          </p:nvPr>
        </p:nvSpPr>
        <p:spPr>
          <a:xfrm>
            <a:off x="433137" y="2461788"/>
            <a:ext cx="5878286" cy="4093014"/>
          </a:xfrm>
        </p:spPr>
        <p:txBody>
          <a:bodyPr>
            <a:normAutofit fontScale="92500" lnSpcReduction="10000"/>
          </a:bodyPr>
          <a:lstStyle/>
          <a:p>
            <a:r>
              <a:rPr lang="en-US" dirty="0"/>
              <a:t>Jeremiah is living in an evil place surrounded by evil people – but instead, the wicked were prospering. Jeremiah also notes that, as God says in the law, their land is suffering from their evil.</a:t>
            </a:r>
          </a:p>
          <a:p>
            <a:r>
              <a:rPr lang="en-US" dirty="0"/>
              <a:t>God’s love for Israel evident. So is His anger. They had rebelled and acted </a:t>
            </a:r>
            <a:r>
              <a:rPr lang="en-US" dirty="0" err="1"/>
              <a:t>unrighteously</a:t>
            </a:r>
            <a:r>
              <a:rPr lang="en-US" dirty="0"/>
              <a:t> and therefore, their evil would be poured back out on them. God’s punishment will come, but a part of their punishment is sowing things that profit nothing. Sin is a weariness.</a:t>
            </a:r>
          </a:p>
          <a:p>
            <a:endParaRPr lang="en-US" sz="2200" dirty="0"/>
          </a:p>
        </p:txBody>
      </p:sp>
      <p:pic>
        <p:nvPicPr>
          <p:cNvPr id="7" name="Content Placeholder 6">
            <a:extLst>
              <a:ext uri="{FF2B5EF4-FFF2-40B4-BE49-F238E27FC236}">
                <a16:creationId xmlns:a16="http://schemas.microsoft.com/office/drawing/2014/main" id="{2872E26C-09A7-C946-6FDA-7984E74D49C9}"/>
              </a:ext>
            </a:extLst>
          </p:cNvPr>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t="30178" b="14693"/>
          <a:stretch/>
        </p:blipFill>
        <p:spPr>
          <a:xfrm>
            <a:off x="6443133" y="2628461"/>
            <a:ext cx="5181600" cy="3548501"/>
          </a:xfrm>
          <a:noFill/>
        </p:spPr>
      </p:pic>
      <p:sp>
        <p:nvSpPr>
          <p:cNvPr id="6" name="Slide Number Placeholder 5">
            <a:extLst>
              <a:ext uri="{FF2B5EF4-FFF2-40B4-BE49-F238E27FC236}">
                <a16:creationId xmlns:a16="http://schemas.microsoft.com/office/drawing/2014/main" id="{2CE3310E-DA08-EFE7-05A9-2771DC20F873}"/>
              </a:ext>
            </a:extLst>
          </p:cNvPr>
          <p:cNvSpPr>
            <a:spLocks noGrp="1"/>
          </p:cNvSpPr>
          <p:nvPr>
            <p:ph type="sldNum" sz="quarter" idx="11"/>
          </p:nvPr>
        </p:nvSpPr>
        <p:spPr>
          <a:xfrm>
            <a:off x="8610600" y="6356350"/>
            <a:ext cx="2743200" cy="365125"/>
          </a:xfrm>
        </p:spPr>
        <p:txBody>
          <a:bodyPr anchor="ctr">
            <a:normAutofit/>
          </a:bodyPr>
          <a:lstStyle/>
          <a:p>
            <a:pPr>
              <a:spcAft>
                <a:spcPts val="600"/>
              </a:spcAft>
            </a:pPr>
            <a:fld id="{294A09A9-5501-47C1-A89A-A340965A2BE2}" type="slidenum">
              <a:rPr lang="en-US" smtClean="0"/>
              <a:pPr>
                <a:spcAft>
                  <a:spcPts val="600"/>
                </a:spcAft>
              </a:pPr>
              <a:t>5</a:t>
            </a:fld>
            <a:endParaRPr lang="en-US"/>
          </a:p>
        </p:txBody>
      </p:sp>
    </p:spTree>
    <p:extLst>
      <p:ext uri="{BB962C8B-B14F-4D97-AF65-F5344CB8AC3E}">
        <p14:creationId xmlns:p14="http://schemas.microsoft.com/office/powerpoint/2010/main" val="9077490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960D84-2746-8948-7E6C-5EDA6E0C375E}"/>
              </a:ext>
            </a:extLst>
          </p:cNvPr>
          <p:cNvSpPr>
            <a:spLocks noGrp="1"/>
          </p:cNvSpPr>
          <p:nvPr>
            <p:ph type="title"/>
          </p:nvPr>
        </p:nvSpPr>
        <p:spPr>
          <a:xfrm>
            <a:off x="1058778" y="381000"/>
            <a:ext cx="10092777" cy="1289671"/>
          </a:xfrm>
        </p:spPr>
        <p:txBody>
          <a:bodyPr vert="horz" lIns="91440" tIns="45720" rIns="91440" bIns="45720" rtlCol="0" anchor="ctr">
            <a:normAutofit fontScale="90000"/>
          </a:bodyPr>
          <a:lstStyle/>
          <a:p>
            <a:r>
              <a:rPr lang="en-US" b="1" kern="1200" dirty="0">
                <a:latin typeface="+mj-lt"/>
                <a:ea typeface="+mj-ea"/>
                <a:cs typeface="+mj-cs"/>
              </a:rPr>
              <a:t>“He who has ears to hear, let him hear” </a:t>
            </a:r>
            <a:br>
              <a:rPr lang="en-US" b="1" kern="1200" dirty="0">
                <a:latin typeface="+mj-lt"/>
                <a:ea typeface="+mj-ea"/>
                <a:cs typeface="+mj-cs"/>
              </a:rPr>
            </a:br>
            <a:r>
              <a:rPr lang="en-US" b="1" kern="1200" dirty="0">
                <a:latin typeface="+mj-lt"/>
                <a:ea typeface="+mj-ea"/>
                <a:cs typeface="+mj-cs"/>
              </a:rPr>
              <a:t>(Matthew 13.1-9; 18-23)</a:t>
            </a:r>
          </a:p>
        </p:txBody>
      </p:sp>
      <p:pic>
        <p:nvPicPr>
          <p:cNvPr id="8" name="Picture 7">
            <a:extLst>
              <a:ext uri="{FF2B5EF4-FFF2-40B4-BE49-F238E27FC236}">
                <a16:creationId xmlns:a16="http://schemas.microsoft.com/office/drawing/2014/main" id="{15052038-2F12-E70A-F405-7F886C1BD2E0}"/>
              </a:ext>
            </a:extLst>
          </p:cNvPr>
          <p:cNvPicPr>
            <a:picLocks noChangeAspect="1"/>
          </p:cNvPicPr>
          <p:nvPr/>
        </p:nvPicPr>
        <p:blipFill>
          <a:blip r:embed="rId2">
            <a:extLst>
              <a:ext uri="{28A0092B-C50C-407E-A947-70E740481C1C}">
                <a14:useLocalDpi xmlns:a14="http://schemas.microsoft.com/office/drawing/2010/main" val="0"/>
              </a:ext>
            </a:extLst>
          </a:blip>
          <a:srcRect t="23078" b="23078"/>
          <a:stretch/>
        </p:blipFill>
        <p:spPr>
          <a:xfrm>
            <a:off x="378692" y="2514600"/>
            <a:ext cx="5712014" cy="3911743"/>
          </a:xfrm>
          <a:prstGeom prst="rect">
            <a:avLst/>
          </a:prstGeom>
          <a:noFill/>
        </p:spPr>
      </p:pic>
      <p:sp>
        <p:nvSpPr>
          <p:cNvPr id="9" name="TextBox 8">
            <a:extLst>
              <a:ext uri="{FF2B5EF4-FFF2-40B4-BE49-F238E27FC236}">
                <a16:creationId xmlns:a16="http://schemas.microsoft.com/office/drawing/2014/main" id="{59F86F35-24AB-0657-4520-E7813627F3A7}"/>
              </a:ext>
            </a:extLst>
          </p:cNvPr>
          <p:cNvSpPr txBox="1"/>
          <p:nvPr/>
        </p:nvSpPr>
        <p:spPr>
          <a:xfrm>
            <a:off x="6172200" y="2628461"/>
            <a:ext cx="5181600" cy="3548501"/>
          </a:xfrm>
          <a:prstGeom prst="rect">
            <a:avLst/>
          </a:prstGeom>
        </p:spPr>
        <p:txBody>
          <a:bodyPr vert="horz" lIns="91440" tIns="45720" rIns="91440" bIns="45720" rtlCol="0">
            <a:normAutofit/>
          </a:bodyPr>
          <a:lstStyle/>
          <a:p>
            <a:pPr marL="285750" marR="0" lvl="0" indent="-228600" algn="l" defTabSz="914400" rtl="0" eaLnBrk="1" fontAlgn="auto" latinLnBrk="0" hangingPunct="1">
              <a:lnSpc>
                <a:spcPct val="90000"/>
              </a:lnSpc>
              <a:spcBef>
                <a:spcPts val="0"/>
              </a:spcBef>
              <a:spcAft>
                <a:spcPts val="600"/>
              </a:spcAft>
              <a:buClr>
                <a:srgbClr val="73292A"/>
              </a:buClr>
              <a:buSzTx/>
              <a:buFont typeface="Arial" panose="020B0604020202020204" pitchFamily="34" charset="0"/>
              <a:buChar char="•"/>
              <a:tabLst/>
              <a:defRPr/>
            </a:pPr>
            <a:endParaRPr kumimoji="0" lang="en-US" sz="2600" b="0" i="0" u="none" strike="noStrike" kern="1200" cap="none" spc="0" normalizeH="0" baseline="0" noProof="0" dirty="0">
              <a:ln>
                <a:noFill/>
              </a:ln>
              <a:solidFill>
                <a:srgbClr val="4A3A1C"/>
              </a:solidFill>
              <a:effectLst/>
              <a:uLnTx/>
              <a:uFillTx/>
              <a:latin typeface="Gill Sans Nova Light"/>
              <a:ea typeface="+mn-ea"/>
              <a:cs typeface="+mn-cs"/>
            </a:endParaRPr>
          </a:p>
        </p:txBody>
      </p:sp>
      <p:sp>
        <p:nvSpPr>
          <p:cNvPr id="6" name="Slide Number Placeholder 5">
            <a:extLst>
              <a:ext uri="{FF2B5EF4-FFF2-40B4-BE49-F238E27FC236}">
                <a16:creationId xmlns:a16="http://schemas.microsoft.com/office/drawing/2014/main" id="{120F1C15-BB6E-2371-7BC4-E95C8D74AAA3}"/>
              </a:ext>
            </a:extLst>
          </p:cNvPr>
          <p:cNvSpPr>
            <a:spLocks noGrp="1"/>
          </p:cNvSpPr>
          <p:nvPr>
            <p:ph type="sldNum" sz="quarter" idx="11"/>
          </p:nvPr>
        </p:nvSpPr>
        <p:spPr>
          <a:xfrm>
            <a:off x="8610600" y="6356350"/>
            <a:ext cx="2743200"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294A09A9-5501-47C1-A89A-A340965A2BE2}" type="slidenum">
              <a:rPr kumimoji="0" lang="en-US" sz="1200" b="0" i="0" u="none" strike="noStrike" kern="1200" cap="none" spc="0" normalizeH="0" baseline="0" noProof="0" smtClean="0">
                <a:ln>
                  <a:noFill/>
                </a:ln>
                <a:solidFill>
                  <a:srgbClr val="000000"/>
                </a:solidFill>
                <a:effectLst/>
                <a:uLnTx/>
                <a:uFillTx/>
                <a:latin typeface="Gill Sans Nova Light" panose="020F0302020204030204" pitchFamily="34" charset="0"/>
                <a:ea typeface="+mn-ea"/>
              </a:rPr>
              <a:pPr marL="0" marR="0" lvl="0" indent="0" algn="r" defTabSz="914400" rtl="0" eaLnBrk="1" fontAlgn="auto" latinLnBrk="0" hangingPunct="1">
                <a:lnSpc>
                  <a:spcPct val="100000"/>
                </a:lnSpc>
                <a:spcBef>
                  <a:spcPts val="0"/>
                </a:spcBef>
                <a:spcAft>
                  <a:spcPts val="600"/>
                </a:spcAft>
                <a:buClrTx/>
                <a:buSzTx/>
                <a:buFontTx/>
                <a:buNone/>
                <a:tabLst/>
                <a:defRPr/>
              </a:pPr>
              <a:t>6</a:t>
            </a:fld>
            <a:endParaRPr kumimoji="0" lang="en-US" sz="1200" b="0" i="0" u="none" strike="noStrike" kern="1200" cap="none" spc="0" normalizeH="0" baseline="0" noProof="0">
              <a:ln>
                <a:noFill/>
              </a:ln>
              <a:solidFill>
                <a:srgbClr val="000000"/>
              </a:solidFill>
              <a:effectLst/>
              <a:uLnTx/>
              <a:uFillTx/>
              <a:latin typeface="Gill Sans Nova Light" panose="020F0302020204030204" pitchFamily="34" charset="0"/>
              <a:ea typeface="+mn-ea"/>
            </a:endParaRPr>
          </a:p>
        </p:txBody>
      </p:sp>
      <p:sp>
        <p:nvSpPr>
          <p:cNvPr id="4" name="TextBox 3">
            <a:extLst>
              <a:ext uri="{FF2B5EF4-FFF2-40B4-BE49-F238E27FC236}">
                <a16:creationId xmlns:a16="http://schemas.microsoft.com/office/drawing/2014/main" id="{94104B46-FE28-8D2A-4509-E9912B3D986A}"/>
              </a:ext>
            </a:extLst>
          </p:cNvPr>
          <p:cNvSpPr txBox="1"/>
          <p:nvPr/>
        </p:nvSpPr>
        <p:spPr>
          <a:xfrm>
            <a:off x="6172199" y="2449073"/>
            <a:ext cx="5641109" cy="4154984"/>
          </a:xfrm>
          <a:prstGeom prst="rect">
            <a:avLst/>
          </a:prstGeom>
          <a:noFill/>
        </p:spPr>
        <p:txBody>
          <a:bodyPr wrap="square">
            <a:spAutoFit/>
          </a:bodyPr>
          <a:lstStyle/>
          <a:p>
            <a:r>
              <a:rPr lang="en-US" dirty="0"/>
              <a:t>• </a:t>
            </a:r>
            <a:r>
              <a:rPr lang="en-US" sz="2200" dirty="0">
                <a:solidFill>
                  <a:schemeClr val="accent3"/>
                </a:solidFill>
              </a:rPr>
              <a:t>The seed is also good. It is the news of the kingdom, that our unrighteousness has been paid for. But we need to repent. When God’s word has its full effect, the fruit will yield much fruit.</a:t>
            </a:r>
          </a:p>
          <a:p>
            <a:r>
              <a:rPr lang="en-US" sz="2200" dirty="0">
                <a:solidFill>
                  <a:schemeClr val="accent3"/>
                </a:solidFill>
              </a:rPr>
              <a:t>• Unfortunately, some people will turn away from the word for different reasons. They reject it because it never gets through to them, that persecution comes, or the world gets to them.</a:t>
            </a:r>
          </a:p>
          <a:p>
            <a:r>
              <a:rPr lang="en-US" sz="2200" dirty="0">
                <a:solidFill>
                  <a:schemeClr val="accent3"/>
                </a:solidFill>
              </a:rPr>
              <a:t>• The word claims to offer us things that will give us hope, joy, peace, and strength. But just like sin, all it will do is consume more as you try to fit in. Sin lies to you.</a:t>
            </a:r>
          </a:p>
        </p:txBody>
      </p:sp>
    </p:spTree>
    <p:extLst>
      <p:ext uri="{BB962C8B-B14F-4D97-AF65-F5344CB8AC3E}">
        <p14:creationId xmlns:p14="http://schemas.microsoft.com/office/powerpoint/2010/main" val="38945989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576A2D-F5FD-10AC-12FD-DDFB6621FFDD}"/>
              </a:ext>
            </a:extLst>
          </p:cNvPr>
          <p:cNvSpPr>
            <a:spLocks noGrp="1"/>
          </p:cNvSpPr>
          <p:nvPr>
            <p:ph type="title"/>
          </p:nvPr>
        </p:nvSpPr>
        <p:spPr/>
        <p:txBody>
          <a:bodyPr/>
          <a:lstStyle/>
          <a:p>
            <a:r>
              <a:rPr lang="en-US" dirty="0"/>
              <a:t>Application</a:t>
            </a:r>
          </a:p>
        </p:txBody>
      </p:sp>
      <p:sp>
        <p:nvSpPr>
          <p:cNvPr id="3" name="Content Placeholder 2">
            <a:extLst>
              <a:ext uri="{FF2B5EF4-FFF2-40B4-BE49-F238E27FC236}">
                <a16:creationId xmlns:a16="http://schemas.microsoft.com/office/drawing/2014/main" id="{3ED99D16-0F0F-34AE-567F-A8C6A9EB58E0}"/>
              </a:ext>
            </a:extLst>
          </p:cNvPr>
          <p:cNvSpPr>
            <a:spLocks noGrp="1"/>
          </p:cNvSpPr>
          <p:nvPr>
            <p:ph idx="1"/>
          </p:nvPr>
        </p:nvSpPr>
        <p:spPr>
          <a:xfrm>
            <a:off x="7053943" y="311961"/>
            <a:ext cx="4977635" cy="6234077"/>
          </a:xfrm>
        </p:spPr>
        <p:txBody>
          <a:bodyPr>
            <a:normAutofit/>
          </a:bodyPr>
          <a:lstStyle/>
          <a:p>
            <a:r>
              <a:rPr lang="en-US" dirty="0"/>
              <a:t>•</a:t>
            </a:r>
            <a:r>
              <a:rPr lang="en-US" b="1" dirty="0"/>
              <a:t>Reflect on God’s love.</a:t>
            </a:r>
          </a:p>
          <a:p>
            <a:r>
              <a:rPr lang="en-US" dirty="0"/>
              <a:t>What does it mean to you that God has loved you, even in your hateful and most rebellious moments?</a:t>
            </a:r>
          </a:p>
          <a:p>
            <a:r>
              <a:rPr lang="en-US" b="1" dirty="0"/>
              <a:t>• Because of God’s love, replace thorns with fruit.</a:t>
            </a:r>
          </a:p>
          <a:p>
            <a:r>
              <a:rPr lang="en-US" dirty="0"/>
              <a:t>In a dark world, reflect that God has changed everything about your life. Overcome evil with good.</a:t>
            </a:r>
          </a:p>
        </p:txBody>
      </p:sp>
    </p:spTree>
    <p:extLst>
      <p:ext uri="{BB962C8B-B14F-4D97-AF65-F5344CB8AC3E}">
        <p14:creationId xmlns:p14="http://schemas.microsoft.com/office/powerpoint/2010/main" val="2765070731"/>
      </p:ext>
    </p:extLst>
  </p:cSld>
  <p:clrMapOvr>
    <a:masterClrMapping/>
  </p:clrMapOvr>
</p:sld>
</file>

<file path=ppt/theme/theme1.xml><?xml version="1.0" encoding="utf-8"?>
<a:theme xmlns:a="http://schemas.openxmlformats.org/drawingml/2006/main" name="1_Office Theme">
  <a:themeElements>
    <a:clrScheme name="Custom 20">
      <a:dk1>
        <a:srgbClr val="000000"/>
      </a:dk1>
      <a:lt1>
        <a:srgbClr val="FFFFFF"/>
      </a:lt1>
      <a:dk2>
        <a:srgbClr val="CAD8D6"/>
      </a:dk2>
      <a:lt2>
        <a:srgbClr val="E7E6E6"/>
      </a:lt2>
      <a:accent1>
        <a:srgbClr val="7E8679"/>
      </a:accent1>
      <a:accent2>
        <a:srgbClr val="72292A"/>
      </a:accent2>
      <a:accent3>
        <a:srgbClr val="4A3A1C"/>
      </a:accent3>
      <a:accent4>
        <a:srgbClr val="E47D60"/>
      </a:accent4>
      <a:accent5>
        <a:srgbClr val="CEBBAF"/>
      </a:accent5>
      <a:accent6>
        <a:srgbClr val="E8DAC4"/>
      </a:accent6>
      <a:hlink>
        <a:srgbClr val="3968F6"/>
      </a:hlink>
      <a:folHlink>
        <a:srgbClr val="954F72"/>
      </a:folHlink>
    </a:clrScheme>
    <a:fontScheme name="Custom 23">
      <a:majorFont>
        <a:latin typeface="Baskerville Old Face"/>
        <a:ea typeface=""/>
        <a:cs typeface=""/>
      </a:majorFont>
      <a:minorFont>
        <a:latin typeface="Gill Sans Nova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by-Shower-Party_Win32_EF-v9" id="{AE4326AE-68DE-4364-925F-2EC9BB2C355F}" vid="{BEEEA865-8D39-4A14-A6FA-D1795E75889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1300</TotalTime>
  <Words>503</Words>
  <Application>Microsoft Office PowerPoint</Application>
  <PresentationFormat>Widescreen</PresentationFormat>
  <Paragraphs>25</Paragraphs>
  <Slides>7</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7</vt:i4>
      </vt:variant>
    </vt:vector>
  </HeadingPairs>
  <TitlesOfParts>
    <vt:vector size="18" baseType="lpstr">
      <vt:lpstr>Arial</vt:lpstr>
      <vt:lpstr>Baskerville</vt:lpstr>
      <vt:lpstr>Baskerville Old Face</vt:lpstr>
      <vt:lpstr>Calibri</vt:lpstr>
      <vt:lpstr>Century Schoolbook</vt:lpstr>
      <vt:lpstr>Gill Sans Light</vt:lpstr>
      <vt:lpstr>Gill Sans Nova</vt:lpstr>
      <vt:lpstr>Gill Sans Nova Light</vt:lpstr>
      <vt:lpstr>Gisha</vt:lpstr>
      <vt:lpstr>Symbol</vt:lpstr>
      <vt:lpstr>1_Office Theme</vt:lpstr>
      <vt:lpstr>PowerPoint Presentation</vt:lpstr>
      <vt:lpstr>Thorns, the Curse of Rebellion, and the Deceitfulness of Sin</vt:lpstr>
      <vt:lpstr>“…thorns and thistles it shall bring forth for you…” (Genesis 3.17-21)</vt:lpstr>
      <vt:lpstr>A consuming thornbush (Judges 9.7-21)</vt:lpstr>
      <vt:lpstr>“Why do the wicked prosper?” (Jeremiah 12)</vt:lpstr>
      <vt:lpstr>“He who has ears to hear, let him hear”  (Matthew 13.1-9; 18-23)</vt:lpstr>
      <vt:lpstr>Application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Alexander Newman</dc:creator>
  <cp:lastModifiedBy>Northwood1</cp:lastModifiedBy>
  <cp:revision>4</cp:revision>
  <dcterms:created xsi:type="dcterms:W3CDTF">2023-05-14T02:51:55Z</dcterms:created>
  <dcterms:modified xsi:type="dcterms:W3CDTF">2023-06-04T13:51:09Z</dcterms:modified>
</cp:coreProperties>
</file>