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1"/>
  </p:notesMasterIdLst>
  <p:handoutMasterIdLst>
    <p:handoutMasterId r:id="rId12"/>
  </p:handoutMasterIdLst>
  <p:sldIdLst>
    <p:sldId id="284" r:id="rId5"/>
    <p:sldId id="285" r:id="rId6"/>
    <p:sldId id="286" r:id="rId7"/>
    <p:sldId id="287" r:id="rId8"/>
    <p:sldId id="288"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7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2712"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9D7FC0-1DD1-4CA8-8112-A8C7F40EA6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F0B4FAB-25C6-4E98-9EBB-B23B53E66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98C9BE-87B7-4760-A22C-329CE4983B43}" type="datetimeFigureOut">
              <a:rPr lang="en-US" smtClean="0"/>
              <a:t>7/16/2023</a:t>
            </a:fld>
            <a:endParaRPr lang="en-US" dirty="0"/>
          </a:p>
        </p:txBody>
      </p:sp>
      <p:sp>
        <p:nvSpPr>
          <p:cNvPr id="4" name="Footer Placeholder 3">
            <a:extLst>
              <a:ext uri="{FF2B5EF4-FFF2-40B4-BE49-F238E27FC236}">
                <a16:creationId xmlns:a16="http://schemas.microsoft.com/office/drawing/2014/main" id="{4D1D8D7A-73C0-4D72-A352-EECD76243E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5E284F-EDF0-4258-A6DB-1E971D4551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36F7D-74B8-491D-9B56-3C7529DF59F4}" type="slidenum">
              <a:rPr lang="en-US" smtClean="0"/>
              <a:t>‹#›</a:t>
            </a:fld>
            <a:endParaRPr lang="en-US" dirty="0"/>
          </a:p>
        </p:txBody>
      </p:sp>
    </p:spTree>
    <p:extLst>
      <p:ext uri="{BB962C8B-B14F-4D97-AF65-F5344CB8AC3E}">
        <p14:creationId xmlns:p14="http://schemas.microsoft.com/office/powerpoint/2010/main" val="334143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89C1D-9DA7-4C69-9BE5-61F988705FB7}" type="datetimeFigureOut">
              <a:rPr lang="en-US" smtClean="0"/>
              <a:t>7/16/2023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07D3-876E-4CE3-BE97-1887ED6BB637}" type="slidenum">
              <a:rPr lang="en-US" smtClean="0"/>
              <a:t>‹#›</a:t>
            </a:fld>
            <a:endParaRPr lang="en-US" dirty="0"/>
          </a:p>
        </p:txBody>
      </p:sp>
    </p:spTree>
    <p:extLst>
      <p:ext uri="{BB962C8B-B14F-4D97-AF65-F5344CB8AC3E}">
        <p14:creationId xmlns:p14="http://schemas.microsoft.com/office/powerpoint/2010/main" val="27472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2" name="Picture 11" descr="A picture containing outdoor, sky, nature, dune&#10;&#10;Description automatically generated">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610600" cy="6858000"/>
          </a:xfrm>
          <a:prstGeom prst="rect">
            <a:avLst/>
          </a:prstGeom>
        </p:spPr>
      </p:pic>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9768840" y="4723772"/>
            <a:ext cx="1708784" cy="1156332"/>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0D510E1D-A8A6-4E4B-8055-B484B4853348}"/>
              </a:ext>
            </a:extLst>
          </p:cNvPr>
          <p:cNvSpPr>
            <a:spLocks noGrp="1"/>
          </p:cNvSpPr>
          <p:nvPr>
            <p:ph type="pic" sz="quarter" idx="13"/>
          </p:nvPr>
        </p:nvSpPr>
        <p:spPr>
          <a:xfrm>
            <a:off x="495300" y="536574"/>
            <a:ext cx="7620000" cy="5784853"/>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9768840" y="5701668"/>
            <a:ext cx="242316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888480" y="1122363"/>
            <a:ext cx="4446270" cy="2387600"/>
          </a:xfrm>
        </p:spPr>
        <p:txBody>
          <a:bodyPr anchor="t">
            <a:noAutofit/>
          </a:bodyPr>
          <a:lstStyle>
            <a:lvl1pPr algn="l">
              <a:defRPr sz="6600">
                <a:solidFill>
                  <a:schemeClr val="accent3"/>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277D2B5-DEF8-4833-801A-DC6C2692B990}"/>
              </a:ext>
            </a:extLst>
          </p:cNvPr>
          <p:cNvSpPr>
            <a:spLocks noGrp="1"/>
          </p:cNvSpPr>
          <p:nvPr>
            <p:ph type="body" sz="quarter" idx="14"/>
          </p:nvPr>
        </p:nvSpPr>
        <p:spPr>
          <a:xfrm>
            <a:off x="9341358" y="4162298"/>
            <a:ext cx="1993392" cy="199339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ullets">
    <p:bg>
      <p:bgPr>
        <a:solidFill>
          <a:schemeClr val="accent1"/>
        </a:solidFill>
        <a:effectLst/>
      </p:bgPr>
    </p:bg>
    <p:spTree>
      <p:nvGrpSpPr>
        <p:cNvPr id="1" name=""/>
        <p:cNvGrpSpPr/>
        <p:nvPr/>
      </p:nvGrpSpPr>
      <p:grpSpPr>
        <a:xfrm>
          <a:off x="0" y="0"/>
          <a:ext cx="0" cy="0"/>
          <a:chOff x="0" y="0"/>
          <a:chExt cx="0" cy="0"/>
        </a:xfrm>
      </p:grpSpPr>
      <p:pic>
        <p:nvPicPr>
          <p:cNvPr id="4" name="Picture 3" descr="A group of people riding horses&#10;&#10;Description automatically generated with medium confidence">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30D65-DB5A-4BE3-9C4F-2537D5FDECB5}"/>
              </a:ext>
            </a:extLst>
          </p:cNvPr>
          <p:cNvSpPr/>
          <p:nvPr userDrawn="1"/>
        </p:nvSpPr>
        <p:spPr>
          <a:xfrm>
            <a:off x="1099958"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547229"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547229"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2179458"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A93A97B-BCBE-41A6-8F7C-75F49A3E9414}"/>
              </a:ext>
            </a:extLst>
          </p:cNvPr>
          <p:cNvSpPr/>
          <p:nvPr userDrawn="1"/>
        </p:nvSpPr>
        <p:spPr>
          <a:xfrm>
            <a:off x="8043609"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8">
            <a:extLst>
              <a:ext uri="{FF2B5EF4-FFF2-40B4-BE49-F238E27FC236}">
                <a16:creationId xmlns:a16="http://schemas.microsoft.com/office/drawing/2014/main" id="{C740CCCA-3569-463C-B2AC-A5A7F0D4978C}"/>
              </a:ext>
            </a:extLst>
          </p:cNvPr>
          <p:cNvSpPr>
            <a:spLocks noGrp="1"/>
          </p:cNvSpPr>
          <p:nvPr>
            <p:ph type="body" sz="quarter" idx="35" hasCustomPrompt="1"/>
          </p:nvPr>
        </p:nvSpPr>
        <p:spPr>
          <a:xfrm>
            <a:off x="8490880"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27" name="Text Placeholder 10">
            <a:extLst>
              <a:ext uri="{FF2B5EF4-FFF2-40B4-BE49-F238E27FC236}">
                <a16:creationId xmlns:a16="http://schemas.microsoft.com/office/drawing/2014/main" id="{F8CE8B97-7C16-44A0-BFB9-F96C5984325B}"/>
              </a:ext>
            </a:extLst>
          </p:cNvPr>
          <p:cNvSpPr>
            <a:spLocks noGrp="1"/>
          </p:cNvSpPr>
          <p:nvPr>
            <p:ph type="body" sz="quarter" idx="36" hasCustomPrompt="1"/>
          </p:nvPr>
        </p:nvSpPr>
        <p:spPr>
          <a:xfrm>
            <a:off x="8490880"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29" name="Straight Connector 28">
            <a:extLst>
              <a:ext uri="{FF2B5EF4-FFF2-40B4-BE49-F238E27FC236}">
                <a16:creationId xmlns:a16="http://schemas.microsoft.com/office/drawing/2014/main" id="{DE2C4107-B380-4B54-A179-81B6EE4FE61C}"/>
              </a:ext>
            </a:extLst>
          </p:cNvPr>
          <p:cNvCxnSpPr>
            <a:cxnSpLocks/>
          </p:cNvCxnSpPr>
          <p:nvPr userDrawn="1"/>
        </p:nvCxnSpPr>
        <p:spPr>
          <a:xfrm>
            <a:off x="9123109"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1DCE194-0C0A-4B39-AC60-F38FF6DF9302}"/>
              </a:ext>
            </a:extLst>
          </p:cNvPr>
          <p:cNvSpPr/>
          <p:nvPr userDrawn="1"/>
        </p:nvSpPr>
        <p:spPr>
          <a:xfrm>
            <a:off x="4559300"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89436B85-0AC5-4B9C-991F-09BD4B25D6D7}"/>
              </a:ext>
            </a:extLst>
          </p:cNvPr>
          <p:cNvSpPr>
            <a:spLocks noGrp="1"/>
          </p:cNvSpPr>
          <p:nvPr>
            <p:ph type="body" sz="quarter" idx="37" hasCustomPrompt="1"/>
          </p:nvPr>
        </p:nvSpPr>
        <p:spPr>
          <a:xfrm>
            <a:off x="5006571"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33" name="Text Placeholder 10">
            <a:extLst>
              <a:ext uri="{FF2B5EF4-FFF2-40B4-BE49-F238E27FC236}">
                <a16:creationId xmlns:a16="http://schemas.microsoft.com/office/drawing/2014/main" id="{A5815370-788B-420F-8599-14DD0C007C09}"/>
              </a:ext>
            </a:extLst>
          </p:cNvPr>
          <p:cNvSpPr>
            <a:spLocks noGrp="1"/>
          </p:cNvSpPr>
          <p:nvPr>
            <p:ph type="body" sz="quarter" idx="38" hasCustomPrompt="1"/>
          </p:nvPr>
        </p:nvSpPr>
        <p:spPr>
          <a:xfrm>
            <a:off x="5006571"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34" name="Straight Connector 33">
            <a:extLst>
              <a:ext uri="{FF2B5EF4-FFF2-40B4-BE49-F238E27FC236}">
                <a16:creationId xmlns:a16="http://schemas.microsoft.com/office/drawing/2014/main" id="{7B9BE1E5-4A83-4CB5-9052-BC1A7677D705}"/>
              </a:ext>
            </a:extLst>
          </p:cNvPr>
          <p:cNvCxnSpPr>
            <a:cxnSpLocks/>
          </p:cNvCxnSpPr>
          <p:nvPr userDrawn="1"/>
        </p:nvCxnSpPr>
        <p:spPr>
          <a:xfrm>
            <a:off x="5638800"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Date Placeholder 2">
            <a:extLst>
              <a:ext uri="{FF2B5EF4-FFF2-40B4-BE49-F238E27FC236}">
                <a16:creationId xmlns:a16="http://schemas.microsoft.com/office/drawing/2014/main" id="{C3697011-E6CC-4901-995E-295A6B2A1FB1}"/>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36" name="Footer Placeholder 3">
            <a:extLst>
              <a:ext uri="{FF2B5EF4-FFF2-40B4-BE49-F238E27FC236}">
                <a16:creationId xmlns:a16="http://schemas.microsoft.com/office/drawing/2014/main" id="{EA6FBB3A-E08E-4C9D-A6BC-A443762939C0}"/>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r>
              <a:rPr lang="en-US" dirty="0"/>
              <a:t>Pitch deck</a:t>
            </a:r>
          </a:p>
        </p:txBody>
      </p:sp>
      <p:sp>
        <p:nvSpPr>
          <p:cNvPr id="37" name="Slide Number Placeholder 4">
            <a:extLst>
              <a:ext uri="{FF2B5EF4-FFF2-40B4-BE49-F238E27FC236}">
                <a16:creationId xmlns:a16="http://schemas.microsoft.com/office/drawing/2014/main" id="{741F3B34-2439-43D5-886C-2652B0BFD186}"/>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9205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CF7930-2AA6-47D6-A0F2-438A1BDA76F6}"/>
              </a:ext>
            </a:extLst>
          </p:cNvPr>
          <p:cNvSpPr/>
          <p:nvPr userDrawn="1"/>
        </p:nvSpPr>
        <p:spPr>
          <a:xfrm>
            <a:off x="7551735" y="0"/>
            <a:ext cx="46402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6/22/20XX</a:t>
            </a:r>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3">
                    <a:lumMod val="60000"/>
                    <a:lumOff val="40000"/>
                  </a:schemeClr>
                </a:solidFill>
              </a:defRPr>
            </a:lvl1pPr>
          </a:lstStyle>
          <a:p>
            <a:r>
              <a:rPr lang="en-US" dirty="0"/>
              <a:t>Pitch deck</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pic>
        <p:nvPicPr>
          <p:cNvPr id="14" name="Picture 13">
            <a:extLst>
              <a:ext uri="{FF2B5EF4-FFF2-40B4-BE49-F238E27FC236}">
                <a16:creationId xmlns:a16="http://schemas.microsoft.com/office/drawing/2014/main" id="{775779ED-1BC5-487B-8B42-16D736E7A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47467" y="0"/>
            <a:ext cx="304268" cy="6858000"/>
          </a:xfrm>
          <a:prstGeom prst="rect">
            <a:avLst/>
          </a:prstGeom>
        </p:spPr>
      </p:pic>
      <p:sp>
        <p:nvSpPr>
          <p:cNvPr id="18" name="Content Placeholder 2">
            <a:extLst>
              <a:ext uri="{FF2B5EF4-FFF2-40B4-BE49-F238E27FC236}">
                <a16:creationId xmlns:a16="http://schemas.microsoft.com/office/drawing/2014/main" id="{E5BF40A6-F21A-4A84-8F8C-11A4BBCD9B66}"/>
              </a:ext>
            </a:extLst>
          </p:cNvPr>
          <p:cNvSpPr>
            <a:spLocks noGrp="1"/>
          </p:cNvSpPr>
          <p:nvPr>
            <p:ph idx="1"/>
          </p:nvPr>
        </p:nvSpPr>
        <p:spPr>
          <a:xfrm>
            <a:off x="1162050" y="4347256"/>
            <a:ext cx="3975804" cy="1829706"/>
          </a:xfrm>
        </p:spPr>
        <p:txBody>
          <a:bodyPr lIns="0" rIns="0">
            <a:normAutofit/>
          </a:bodyPr>
          <a:lstStyle>
            <a:lvl1pPr marL="0" indent="0">
              <a:lnSpc>
                <a:spcPts val="1700"/>
              </a:lnSpc>
              <a:buNone/>
              <a:defRPr sz="1200">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cxnSp>
        <p:nvCxnSpPr>
          <p:cNvPr id="19" name="Straight Connector 18">
            <a:extLst>
              <a:ext uri="{FF2B5EF4-FFF2-40B4-BE49-F238E27FC236}">
                <a16:creationId xmlns:a16="http://schemas.microsoft.com/office/drawing/2014/main" id="{6DCCE84A-20A5-4E69-9CF9-78FA30B351AC}"/>
              </a:ext>
            </a:extLst>
          </p:cNvPr>
          <p:cNvCxnSpPr>
            <a:cxnSpLocks/>
          </p:cNvCxnSpPr>
          <p:nvPr userDrawn="1"/>
        </p:nvCxnSpPr>
        <p:spPr>
          <a:xfrm>
            <a:off x="1162050" y="2333625"/>
            <a:ext cx="0" cy="1291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A7D45E80-A572-4F1F-A6DC-46C7E86A6F11}"/>
              </a:ext>
            </a:extLst>
          </p:cNvPr>
          <p:cNvSpPr>
            <a:spLocks noGrp="1"/>
          </p:cNvSpPr>
          <p:nvPr>
            <p:ph type="title"/>
          </p:nvPr>
        </p:nvSpPr>
        <p:spPr>
          <a:xfrm>
            <a:off x="1162049" y="523875"/>
            <a:ext cx="4514849" cy="1514476"/>
          </a:xfrm>
        </p:spPr>
        <p:txBody>
          <a:bodyPr lIns="0" rIns="0" anchor="b"/>
          <a:lstStyle>
            <a:lvl1pPr>
              <a:defRPr>
                <a:solidFill>
                  <a:schemeClr val="accent3"/>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23" name="Text Placeholder 22">
            <a:extLst>
              <a:ext uri="{FF2B5EF4-FFF2-40B4-BE49-F238E27FC236}">
                <a16:creationId xmlns:a16="http://schemas.microsoft.com/office/drawing/2014/main" id="{4EEF521D-CBF5-4B15-9226-23563A8C3AA5}"/>
              </a:ext>
            </a:extLst>
          </p:cNvPr>
          <p:cNvSpPr>
            <a:spLocks noGrp="1"/>
          </p:cNvSpPr>
          <p:nvPr>
            <p:ph type="body" sz="quarter" idx="13"/>
          </p:nvPr>
        </p:nvSpPr>
        <p:spPr>
          <a:xfrm>
            <a:off x="1161346" y="3956731"/>
            <a:ext cx="3975804" cy="390525"/>
          </a:xfrm>
        </p:spPr>
        <p:txBody>
          <a:bodyPr lIns="0">
            <a:noAutofit/>
          </a:bodyPr>
          <a:lstStyle>
            <a:lvl1pPr marL="0" indent="0">
              <a:buNone/>
              <a:defRPr sz="1200" b="1">
                <a:solidFill>
                  <a:schemeClr val="accent3"/>
                </a:solidFill>
              </a:defRPr>
            </a:lvl1pPr>
          </a:lstStyle>
          <a:p>
            <a:pPr lvl="0"/>
            <a:r>
              <a:rPr lang="en-US"/>
              <a:t>Click to edit Master text styles</a:t>
            </a:r>
          </a:p>
        </p:txBody>
      </p:sp>
      <p:sp>
        <p:nvSpPr>
          <p:cNvPr id="25" name="Content Placeholder 2">
            <a:extLst>
              <a:ext uri="{FF2B5EF4-FFF2-40B4-BE49-F238E27FC236}">
                <a16:creationId xmlns:a16="http://schemas.microsoft.com/office/drawing/2014/main" id="{B85B4523-BC07-42A3-8A4D-5E2D9CAE0DA3}"/>
              </a:ext>
            </a:extLst>
          </p:cNvPr>
          <p:cNvSpPr>
            <a:spLocks noGrp="1"/>
          </p:cNvSpPr>
          <p:nvPr>
            <p:ph idx="14"/>
          </p:nvPr>
        </p:nvSpPr>
        <p:spPr>
          <a:xfrm>
            <a:off x="7920887" y="2856735"/>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26" name="Text Placeholder 22">
            <a:extLst>
              <a:ext uri="{FF2B5EF4-FFF2-40B4-BE49-F238E27FC236}">
                <a16:creationId xmlns:a16="http://schemas.microsoft.com/office/drawing/2014/main" id="{534AB7F6-3491-4274-B3F2-F871EFB72027}"/>
              </a:ext>
            </a:extLst>
          </p:cNvPr>
          <p:cNvSpPr>
            <a:spLocks noGrp="1"/>
          </p:cNvSpPr>
          <p:nvPr>
            <p:ph type="body" sz="quarter" idx="15"/>
          </p:nvPr>
        </p:nvSpPr>
        <p:spPr>
          <a:xfrm>
            <a:off x="7920183" y="2542410"/>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28" name="Content Placeholder 2">
            <a:extLst>
              <a:ext uri="{FF2B5EF4-FFF2-40B4-BE49-F238E27FC236}">
                <a16:creationId xmlns:a16="http://schemas.microsoft.com/office/drawing/2014/main" id="{4B1BC6A9-C15F-4476-80D3-8E9A9A98B2F9}"/>
              </a:ext>
            </a:extLst>
          </p:cNvPr>
          <p:cNvSpPr>
            <a:spLocks noGrp="1"/>
          </p:cNvSpPr>
          <p:nvPr>
            <p:ph idx="16"/>
          </p:nvPr>
        </p:nvSpPr>
        <p:spPr>
          <a:xfrm>
            <a:off x="7920887" y="4162990"/>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29" name="Text Placeholder 22">
            <a:extLst>
              <a:ext uri="{FF2B5EF4-FFF2-40B4-BE49-F238E27FC236}">
                <a16:creationId xmlns:a16="http://schemas.microsoft.com/office/drawing/2014/main" id="{99021676-27CC-4430-A253-24147747F467}"/>
              </a:ext>
            </a:extLst>
          </p:cNvPr>
          <p:cNvSpPr>
            <a:spLocks noGrp="1"/>
          </p:cNvSpPr>
          <p:nvPr>
            <p:ph type="body" sz="quarter" idx="17"/>
          </p:nvPr>
        </p:nvSpPr>
        <p:spPr>
          <a:xfrm>
            <a:off x="7920183" y="3848665"/>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32" name="Content Placeholder 2">
            <a:extLst>
              <a:ext uri="{FF2B5EF4-FFF2-40B4-BE49-F238E27FC236}">
                <a16:creationId xmlns:a16="http://schemas.microsoft.com/office/drawing/2014/main" id="{9CDFC7FE-62FA-4943-BCDD-808A7ABBF21F}"/>
              </a:ext>
            </a:extLst>
          </p:cNvPr>
          <p:cNvSpPr>
            <a:spLocks noGrp="1"/>
          </p:cNvSpPr>
          <p:nvPr>
            <p:ph idx="18"/>
          </p:nvPr>
        </p:nvSpPr>
        <p:spPr>
          <a:xfrm>
            <a:off x="7920887" y="5469245"/>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33" name="Text Placeholder 22">
            <a:extLst>
              <a:ext uri="{FF2B5EF4-FFF2-40B4-BE49-F238E27FC236}">
                <a16:creationId xmlns:a16="http://schemas.microsoft.com/office/drawing/2014/main" id="{F0CD399E-155D-416D-8EF4-4190995DC162}"/>
              </a:ext>
            </a:extLst>
          </p:cNvPr>
          <p:cNvSpPr>
            <a:spLocks noGrp="1"/>
          </p:cNvSpPr>
          <p:nvPr>
            <p:ph type="body" sz="quarter" idx="19"/>
          </p:nvPr>
        </p:nvSpPr>
        <p:spPr>
          <a:xfrm>
            <a:off x="7920183" y="5154920"/>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34" name="Text Placeholder 22">
            <a:extLst>
              <a:ext uri="{FF2B5EF4-FFF2-40B4-BE49-F238E27FC236}">
                <a16:creationId xmlns:a16="http://schemas.microsoft.com/office/drawing/2014/main" id="{34648533-B8C6-451A-A70F-831EBFABA61B}"/>
              </a:ext>
            </a:extLst>
          </p:cNvPr>
          <p:cNvSpPr>
            <a:spLocks noGrp="1"/>
          </p:cNvSpPr>
          <p:nvPr>
            <p:ph type="body" sz="quarter" idx="20"/>
          </p:nvPr>
        </p:nvSpPr>
        <p:spPr>
          <a:xfrm>
            <a:off x="7920184" y="1652142"/>
            <a:ext cx="3902664" cy="390525"/>
          </a:xfrm>
        </p:spPr>
        <p:txBody>
          <a:bodyPr lIns="0">
            <a:noAutofit/>
          </a:bodyPr>
          <a:lstStyle>
            <a:lvl1pPr marL="0" indent="0" algn="ctr">
              <a:buNone/>
              <a:defRPr sz="18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692630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ZA"/>
          </a:p>
        </p:txBody>
      </p:sp>
      <p:sp>
        <p:nvSpPr>
          <p:cNvPr id="15" name="Text Placeholder 14">
            <a:extLst>
              <a:ext uri="{FF2B5EF4-FFF2-40B4-BE49-F238E27FC236}">
                <a16:creationId xmlns:a16="http://schemas.microsoft.com/office/drawing/2014/main" id="{75DDABA0-16CE-4E19-BE69-D9B7A7E49D8D}"/>
              </a:ext>
            </a:extLst>
          </p:cNvPr>
          <p:cNvSpPr>
            <a:spLocks noGrp="1"/>
          </p:cNvSpPr>
          <p:nvPr>
            <p:ph type="body" sz="quarter" idx="15" hasCustomPrompt="1"/>
          </p:nvPr>
        </p:nvSpPr>
        <p:spPr>
          <a:xfrm>
            <a:off x="5242517" y="1599947"/>
            <a:ext cx="1706965"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6" name="Text Placeholder 14">
            <a:extLst>
              <a:ext uri="{FF2B5EF4-FFF2-40B4-BE49-F238E27FC236}">
                <a16:creationId xmlns:a16="http://schemas.microsoft.com/office/drawing/2014/main" id="{9EFF9B48-1E60-4470-A40A-EA2726265BEE}"/>
              </a:ext>
            </a:extLst>
          </p:cNvPr>
          <p:cNvSpPr>
            <a:spLocks noGrp="1"/>
          </p:cNvSpPr>
          <p:nvPr>
            <p:ph type="body" sz="quarter" idx="17" hasCustomPrompt="1"/>
          </p:nvPr>
        </p:nvSpPr>
        <p:spPr>
          <a:xfrm>
            <a:off x="5242517" y="5468790"/>
            <a:ext cx="1706965"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2886CA7A-CC77-44B3-A1CA-BBA33F221C4B}"/>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2132A9FB-F78E-4979-8041-C3FA3A93D81B}"/>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2A01AEF9-4E0C-4384-AAB1-9B179A87913E}"/>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0" name="Text Placeholder 14">
            <a:extLst>
              <a:ext uri="{FF2B5EF4-FFF2-40B4-BE49-F238E27FC236}">
                <a16:creationId xmlns:a16="http://schemas.microsoft.com/office/drawing/2014/main" id="{08B5B546-0DF9-45E4-A795-FE967C5ECD4A}"/>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B68C7EB3-2B31-41FF-89E8-F0EBD766217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2" name="Text Placeholder 14">
            <a:extLst>
              <a:ext uri="{FF2B5EF4-FFF2-40B4-BE49-F238E27FC236}">
                <a16:creationId xmlns:a16="http://schemas.microsoft.com/office/drawing/2014/main" id="{66C27F8B-B209-493E-BAB8-FDDE2157DB0A}"/>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84BDCF5-6254-4805-96B8-A31EE31D46E2}"/>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dirty="0"/>
              <a:t>Click to add name</a:t>
            </a:r>
          </a:p>
        </p:txBody>
      </p:sp>
      <p:cxnSp>
        <p:nvCxnSpPr>
          <p:cNvPr id="24" name="Straight Connector 23">
            <a:extLst>
              <a:ext uri="{FF2B5EF4-FFF2-40B4-BE49-F238E27FC236}">
                <a16:creationId xmlns:a16="http://schemas.microsoft.com/office/drawing/2014/main" id="{9E963DDA-51A3-4DBA-B9AB-9476FA302735}"/>
              </a:ext>
            </a:extLst>
          </p:cNvPr>
          <p:cNvCxnSpPr>
            <a:cxnSpLocks/>
          </p:cNvCxnSpPr>
          <p:nvPr userDrawn="1"/>
        </p:nvCxnSpPr>
        <p:spPr>
          <a:xfrm>
            <a:off x="3762680" y="3774842"/>
            <a:ext cx="4683649"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CA1E21-932F-47C4-A095-3D682884EC3F}"/>
              </a:ext>
            </a:extLst>
          </p:cNvPr>
          <p:cNvCxnSpPr>
            <a:cxnSpLocks/>
          </p:cNvCxnSpPr>
          <p:nvPr userDrawn="1"/>
        </p:nvCxnSpPr>
        <p:spPr>
          <a:xfrm flipV="1">
            <a:off x="6096000" y="2091972"/>
            <a:ext cx="4678" cy="337681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14">
            <a:extLst>
              <a:ext uri="{FF2B5EF4-FFF2-40B4-BE49-F238E27FC236}">
                <a16:creationId xmlns:a16="http://schemas.microsoft.com/office/drawing/2014/main" id="{8A636DFD-D98E-4314-BD69-68D2528C01D2}"/>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accent1"/>
                </a:solidFill>
                <a:latin typeface="+mn-lt"/>
              </a:defRPr>
            </a:lvl1pPr>
          </a:lstStyle>
          <a:p>
            <a:pPr lvl="0"/>
            <a:r>
              <a:rPr lang="en-US"/>
              <a:t>Click to add name</a:t>
            </a:r>
          </a:p>
        </p:txBody>
      </p:sp>
      <p:pic>
        <p:nvPicPr>
          <p:cNvPr id="4" name="Picture 3" descr="A picture containing outdoor, sky, nature, dune&#10;&#10;Description automatically generated">
            <a:extLst>
              <a:ext uri="{FF2B5EF4-FFF2-40B4-BE49-F238E27FC236}">
                <a16:creationId xmlns:a16="http://schemas.microsoft.com/office/drawing/2014/main" id="{7036201C-6A4F-4D68-A5F0-E6E149C82E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5" name="Picture 4" descr="A picture containing outdoor, sky, nature, dune&#10;&#10;Description automatically generated">
            <a:extLst>
              <a:ext uri="{FF2B5EF4-FFF2-40B4-BE49-F238E27FC236}">
                <a16:creationId xmlns:a16="http://schemas.microsoft.com/office/drawing/2014/main" id="{1FDEBCE5-FECF-4290-856D-FCF83DC52E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29" name="Date Placeholder 2">
            <a:extLst>
              <a:ext uri="{FF2B5EF4-FFF2-40B4-BE49-F238E27FC236}">
                <a16:creationId xmlns:a16="http://schemas.microsoft.com/office/drawing/2014/main" id="{84F6DC17-DADB-40C5-8E7F-38D27EF3BB1C}"/>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30" name="Footer Placeholder 3">
            <a:extLst>
              <a:ext uri="{FF2B5EF4-FFF2-40B4-BE49-F238E27FC236}">
                <a16:creationId xmlns:a16="http://schemas.microsoft.com/office/drawing/2014/main" id="{14F47C4C-5E74-433D-AB6E-745852380162}"/>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r>
              <a:rPr lang="en-US" dirty="0"/>
              <a:t>Pitch deck</a:t>
            </a:r>
          </a:p>
        </p:txBody>
      </p:sp>
      <p:sp>
        <p:nvSpPr>
          <p:cNvPr id="31" name="Slide Number Placeholder 4">
            <a:extLst>
              <a:ext uri="{FF2B5EF4-FFF2-40B4-BE49-F238E27FC236}">
                <a16:creationId xmlns:a16="http://schemas.microsoft.com/office/drawing/2014/main" id="{7A9C981C-6AC9-4F33-9E4B-D1117A82331D}"/>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solidFill>
                  <a:schemeClr val="accent3"/>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A395641-1C03-493E-ACE5-E9354716EF89}"/>
              </a:ext>
            </a:extLst>
          </p:cNvPr>
          <p:cNvCxnSpPr>
            <a:cxnSpLocks/>
          </p:cNvCxnSpPr>
          <p:nvPr userDrawn="1"/>
        </p:nvCxnSpPr>
        <p:spPr>
          <a:xfrm>
            <a:off x="1295400" y="3012972"/>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D3B699B4-D7C4-43CC-AC50-5547F9C3C69F}"/>
              </a:ext>
            </a:extLst>
          </p:cNvPr>
          <p:cNvSpPr>
            <a:spLocks noGrp="1"/>
          </p:cNvSpPr>
          <p:nvPr>
            <p:ph type="body" sz="quarter" idx="13"/>
          </p:nvPr>
        </p:nvSpPr>
        <p:spPr>
          <a:xfrm>
            <a:off x="838200" y="1463675"/>
            <a:ext cx="10515600" cy="365125"/>
          </a:xfrm>
        </p:spPr>
        <p:txBody>
          <a:bodyPr/>
          <a:lstStyle>
            <a:lvl1pPr marL="0" indent="0" algn="ctr">
              <a:buNone/>
              <a:defRPr lang="en-US" sz="2000" kern="1200" dirty="0" smtClean="0">
                <a:solidFill>
                  <a:schemeClr val="accent3"/>
                </a:solidFill>
                <a:latin typeface="+mj-lt"/>
                <a:ea typeface="+mj-ea"/>
                <a:cs typeface="+mj-cs"/>
              </a:defRPr>
            </a:lvl1pPr>
            <a:lvl2pPr>
              <a:defRPr>
                <a:solidFill>
                  <a:schemeClr val="accent3"/>
                </a:solidFill>
              </a:defRPr>
            </a:lvl2pPr>
          </a:lstStyle>
          <a:p>
            <a:pPr lvl="0"/>
            <a:r>
              <a:rPr lang="en-US"/>
              <a:t>Click to edit Master text styles</a:t>
            </a:r>
          </a:p>
          <a:p>
            <a:pPr lvl="1"/>
            <a:r>
              <a:rPr lang="en-US"/>
              <a:t>Second level</a:t>
            </a:r>
          </a:p>
        </p:txBody>
      </p:sp>
      <p:sp>
        <p:nvSpPr>
          <p:cNvPr id="25" name="Text Placeholder 23">
            <a:extLst>
              <a:ext uri="{FF2B5EF4-FFF2-40B4-BE49-F238E27FC236}">
                <a16:creationId xmlns:a16="http://schemas.microsoft.com/office/drawing/2014/main" id="{7DCCF6F7-DBE5-45B0-9C0D-6E34E9D9AEEE}"/>
              </a:ext>
            </a:extLst>
          </p:cNvPr>
          <p:cNvSpPr>
            <a:spLocks noGrp="1"/>
          </p:cNvSpPr>
          <p:nvPr>
            <p:ph type="body" sz="quarter" idx="14" hasCustomPrompt="1"/>
          </p:nvPr>
        </p:nvSpPr>
        <p:spPr>
          <a:xfrm>
            <a:off x="1276350"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January</a:t>
            </a:r>
          </a:p>
        </p:txBody>
      </p:sp>
      <p:sp>
        <p:nvSpPr>
          <p:cNvPr id="26" name="Text Placeholder 23">
            <a:extLst>
              <a:ext uri="{FF2B5EF4-FFF2-40B4-BE49-F238E27FC236}">
                <a16:creationId xmlns:a16="http://schemas.microsoft.com/office/drawing/2014/main" id="{D7EF43C7-231B-47B6-9B8E-A499BF6E79ED}"/>
              </a:ext>
            </a:extLst>
          </p:cNvPr>
          <p:cNvSpPr>
            <a:spLocks noGrp="1"/>
          </p:cNvSpPr>
          <p:nvPr>
            <p:ph type="body" sz="quarter" idx="15" hasCustomPrompt="1"/>
          </p:nvPr>
        </p:nvSpPr>
        <p:spPr>
          <a:xfrm>
            <a:off x="2844927"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February</a:t>
            </a:r>
          </a:p>
        </p:txBody>
      </p:sp>
      <p:sp>
        <p:nvSpPr>
          <p:cNvPr id="27" name="Text Placeholder 23">
            <a:extLst>
              <a:ext uri="{FF2B5EF4-FFF2-40B4-BE49-F238E27FC236}">
                <a16:creationId xmlns:a16="http://schemas.microsoft.com/office/drawing/2014/main" id="{1976C642-2512-45C1-AC66-B501FB870F7C}"/>
              </a:ext>
            </a:extLst>
          </p:cNvPr>
          <p:cNvSpPr>
            <a:spLocks noGrp="1"/>
          </p:cNvSpPr>
          <p:nvPr>
            <p:ph type="body" sz="quarter" idx="16" hasCustomPrompt="1"/>
          </p:nvPr>
        </p:nvSpPr>
        <p:spPr>
          <a:xfrm>
            <a:off x="4413504"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March</a:t>
            </a:r>
          </a:p>
        </p:txBody>
      </p:sp>
      <p:sp>
        <p:nvSpPr>
          <p:cNvPr id="28" name="Text Placeholder 23">
            <a:extLst>
              <a:ext uri="{FF2B5EF4-FFF2-40B4-BE49-F238E27FC236}">
                <a16:creationId xmlns:a16="http://schemas.microsoft.com/office/drawing/2014/main" id="{9947EF49-FB58-4C6A-8C0A-D2D680B7A864}"/>
              </a:ext>
            </a:extLst>
          </p:cNvPr>
          <p:cNvSpPr>
            <a:spLocks noGrp="1"/>
          </p:cNvSpPr>
          <p:nvPr>
            <p:ph type="body" sz="quarter" idx="17" hasCustomPrompt="1"/>
          </p:nvPr>
        </p:nvSpPr>
        <p:spPr>
          <a:xfrm>
            <a:off x="5982081"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April</a:t>
            </a:r>
          </a:p>
        </p:txBody>
      </p:sp>
      <p:sp>
        <p:nvSpPr>
          <p:cNvPr id="29" name="Text Placeholder 23">
            <a:extLst>
              <a:ext uri="{FF2B5EF4-FFF2-40B4-BE49-F238E27FC236}">
                <a16:creationId xmlns:a16="http://schemas.microsoft.com/office/drawing/2014/main" id="{9C7C07AF-3FF2-44C6-9D32-B57CEE6E12A2}"/>
              </a:ext>
            </a:extLst>
          </p:cNvPr>
          <p:cNvSpPr>
            <a:spLocks noGrp="1"/>
          </p:cNvSpPr>
          <p:nvPr>
            <p:ph type="body" sz="quarter" idx="18" hasCustomPrompt="1"/>
          </p:nvPr>
        </p:nvSpPr>
        <p:spPr>
          <a:xfrm>
            <a:off x="9130121"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June</a:t>
            </a:r>
          </a:p>
        </p:txBody>
      </p:sp>
      <p:sp>
        <p:nvSpPr>
          <p:cNvPr id="30" name="Text Placeholder 23">
            <a:extLst>
              <a:ext uri="{FF2B5EF4-FFF2-40B4-BE49-F238E27FC236}">
                <a16:creationId xmlns:a16="http://schemas.microsoft.com/office/drawing/2014/main" id="{08859D92-084B-4AAC-A35E-9997F82C5093}"/>
              </a:ext>
            </a:extLst>
          </p:cNvPr>
          <p:cNvSpPr>
            <a:spLocks noGrp="1"/>
          </p:cNvSpPr>
          <p:nvPr>
            <p:ph type="body" sz="quarter" idx="19" hasCustomPrompt="1"/>
          </p:nvPr>
        </p:nvSpPr>
        <p:spPr>
          <a:xfrm>
            <a:off x="7550658"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May</a:t>
            </a:r>
          </a:p>
        </p:txBody>
      </p:sp>
      <p:cxnSp>
        <p:nvCxnSpPr>
          <p:cNvPr id="31" name="Straight Connector 30">
            <a:extLst>
              <a:ext uri="{FF2B5EF4-FFF2-40B4-BE49-F238E27FC236}">
                <a16:creationId xmlns:a16="http://schemas.microsoft.com/office/drawing/2014/main" id="{599D4720-091C-4EB1-BC99-606EB7793472}"/>
              </a:ext>
            </a:extLst>
          </p:cNvPr>
          <p:cNvCxnSpPr>
            <a:cxnSpLocks/>
          </p:cNvCxnSpPr>
          <p:nvPr userDrawn="1"/>
        </p:nvCxnSpPr>
        <p:spPr>
          <a:xfrm>
            <a:off x="1295400" y="5070508"/>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A88A27CA-6841-483D-BB86-43C77BB6A0CC}"/>
              </a:ext>
            </a:extLst>
          </p:cNvPr>
          <p:cNvSpPr>
            <a:spLocks noGrp="1"/>
          </p:cNvSpPr>
          <p:nvPr>
            <p:ph type="body" sz="quarter" idx="20" hasCustomPrompt="1"/>
          </p:nvPr>
        </p:nvSpPr>
        <p:spPr>
          <a:xfrm>
            <a:off x="1276350"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July</a:t>
            </a:r>
          </a:p>
        </p:txBody>
      </p:sp>
      <p:sp>
        <p:nvSpPr>
          <p:cNvPr id="33" name="Text Placeholder 23">
            <a:extLst>
              <a:ext uri="{FF2B5EF4-FFF2-40B4-BE49-F238E27FC236}">
                <a16:creationId xmlns:a16="http://schemas.microsoft.com/office/drawing/2014/main" id="{68ED6D85-DDFA-46B4-BA5A-892D7ED6CBF6}"/>
              </a:ext>
            </a:extLst>
          </p:cNvPr>
          <p:cNvSpPr>
            <a:spLocks noGrp="1"/>
          </p:cNvSpPr>
          <p:nvPr>
            <p:ph type="body" sz="quarter" idx="21" hasCustomPrompt="1"/>
          </p:nvPr>
        </p:nvSpPr>
        <p:spPr>
          <a:xfrm>
            <a:off x="2844927"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August</a:t>
            </a:r>
          </a:p>
        </p:txBody>
      </p:sp>
      <p:sp>
        <p:nvSpPr>
          <p:cNvPr id="34" name="Text Placeholder 23">
            <a:extLst>
              <a:ext uri="{FF2B5EF4-FFF2-40B4-BE49-F238E27FC236}">
                <a16:creationId xmlns:a16="http://schemas.microsoft.com/office/drawing/2014/main" id="{D248DAEC-4E3D-4A0E-8EE4-64C5E833720B}"/>
              </a:ext>
            </a:extLst>
          </p:cNvPr>
          <p:cNvSpPr>
            <a:spLocks noGrp="1"/>
          </p:cNvSpPr>
          <p:nvPr>
            <p:ph type="body" sz="quarter" idx="22" hasCustomPrompt="1"/>
          </p:nvPr>
        </p:nvSpPr>
        <p:spPr>
          <a:xfrm>
            <a:off x="4413504"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September</a:t>
            </a:r>
          </a:p>
        </p:txBody>
      </p:sp>
      <p:sp>
        <p:nvSpPr>
          <p:cNvPr id="35" name="Text Placeholder 23">
            <a:extLst>
              <a:ext uri="{FF2B5EF4-FFF2-40B4-BE49-F238E27FC236}">
                <a16:creationId xmlns:a16="http://schemas.microsoft.com/office/drawing/2014/main" id="{BE3E7173-46E0-4647-AF6E-3D3F923D70D1}"/>
              </a:ext>
            </a:extLst>
          </p:cNvPr>
          <p:cNvSpPr>
            <a:spLocks noGrp="1"/>
          </p:cNvSpPr>
          <p:nvPr>
            <p:ph type="body" sz="quarter" idx="23" hasCustomPrompt="1"/>
          </p:nvPr>
        </p:nvSpPr>
        <p:spPr>
          <a:xfrm>
            <a:off x="5982081"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October</a:t>
            </a:r>
          </a:p>
        </p:txBody>
      </p:sp>
      <p:sp>
        <p:nvSpPr>
          <p:cNvPr id="36" name="Text Placeholder 23">
            <a:extLst>
              <a:ext uri="{FF2B5EF4-FFF2-40B4-BE49-F238E27FC236}">
                <a16:creationId xmlns:a16="http://schemas.microsoft.com/office/drawing/2014/main" id="{383EE998-C462-4F32-BF67-164C6CB58F5D}"/>
              </a:ext>
            </a:extLst>
          </p:cNvPr>
          <p:cNvSpPr>
            <a:spLocks noGrp="1"/>
          </p:cNvSpPr>
          <p:nvPr>
            <p:ph type="body" sz="quarter" idx="24" hasCustomPrompt="1"/>
          </p:nvPr>
        </p:nvSpPr>
        <p:spPr>
          <a:xfrm>
            <a:off x="9130121"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December</a:t>
            </a:r>
          </a:p>
        </p:txBody>
      </p:sp>
      <p:sp>
        <p:nvSpPr>
          <p:cNvPr id="37" name="Text Placeholder 23">
            <a:extLst>
              <a:ext uri="{FF2B5EF4-FFF2-40B4-BE49-F238E27FC236}">
                <a16:creationId xmlns:a16="http://schemas.microsoft.com/office/drawing/2014/main" id="{2A189DDD-670F-46A8-8840-E981413F4346}"/>
              </a:ext>
            </a:extLst>
          </p:cNvPr>
          <p:cNvSpPr>
            <a:spLocks noGrp="1"/>
          </p:cNvSpPr>
          <p:nvPr>
            <p:ph type="body" sz="quarter" idx="25" hasCustomPrompt="1"/>
          </p:nvPr>
        </p:nvSpPr>
        <p:spPr>
          <a:xfrm>
            <a:off x="7550658"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November</a:t>
            </a:r>
          </a:p>
        </p:txBody>
      </p:sp>
      <p:sp>
        <p:nvSpPr>
          <p:cNvPr id="38" name="Text Placeholder 10">
            <a:extLst>
              <a:ext uri="{FF2B5EF4-FFF2-40B4-BE49-F238E27FC236}">
                <a16:creationId xmlns:a16="http://schemas.microsoft.com/office/drawing/2014/main" id="{540CE67A-DD2D-46B5-B05E-82306D2FCB02}"/>
              </a:ext>
            </a:extLst>
          </p:cNvPr>
          <p:cNvSpPr>
            <a:spLocks noGrp="1"/>
          </p:cNvSpPr>
          <p:nvPr>
            <p:ph type="body" sz="quarter" idx="34" hasCustomPrompt="1"/>
          </p:nvPr>
        </p:nvSpPr>
        <p:spPr>
          <a:xfrm>
            <a:off x="2618463" y="3119254"/>
            <a:ext cx="2178858" cy="1116118"/>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39" name="Text Placeholder 10">
            <a:extLst>
              <a:ext uri="{FF2B5EF4-FFF2-40B4-BE49-F238E27FC236}">
                <a16:creationId xmlns:a16="http://schemas.microsoft.com/office/drawing/2014/main" id="{BB6DC8F1-E86C-4CDB-9265-94B50CFEF997}"/>
              </a:ext>
            </a:extLst>
          </p:cNvPr>
          <p:cNvSpPr>
            <a:spLocks noGrp="1"/>
          </p:cNvSpPr>
          <p:nvPr>
            <p:ph type="body" sz="quarter" idx="35" hasCustomPrompt="1"/>
          </p:nvPr>
        </p:nvSpPr>
        <p:spPr>
          <a:xfrm>
            <a:off x="7324194" y="3119254"/>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40" name="Text Placeholder 10">
            <a:extLst>
              <a:ext uri="{FF2B5EF4-FFF2-40B4-BE49-F238E27FC236}">
                <a16:creationId xmlns:a16="http://schemas.microsoft.com/office/drawing/2014/main" id="{75CE6662-3A66-45A1-9FCC-9BBA8BE55B1D}"/>
              </a:ext>
            </a:extLst>
          </p:cNvPr>
          <p:cNvSpPr>
            <a:spLocks noGrp="1"/>
          </p:cNvSpPr>
          <p:nvPr>
            <p:ph type="body" sz="quarter" idx="36" hasCustomPrompt="1"/>
          </p:nvPr>
        </p:nvSpPr>
        <p:spPr>
          <a:xfrm>
            <a:off x="5755617" y="5176789"/>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41" name="Footer Placeholder 5">
            <a:extLst>
              <a:ext uri="{FF2B5EF4-FFF2-40B4-BE49-F238E27FC236}">
                <a16:creationId xmlns:a16="http://schemas.microsoft.com/office/drawing/2014/main" id="{89DF173C-4274-4F9C-BC1A-F47863A470FB}"/>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r>
              <a:rPr lang="en-ZA" dirty="0"/>
              <a:t>Pitch deck</a:t>
            </a:r>
          </a:p>
        </p:txBody>
      </p:sp>
      <p:sp>
        <p:nvSpPr>
          <p:cNvPr id="42" name="Slide Number Placeholder 6">
            <a:extLst>
              <a:ext uri="{FF2B5EF4-FFF2-40B4-BE49-F238E27FC236}">
                <a16:creationId xmlns:a16="http://schemas.microsoft.com/office/drawing/2014/main" id="{5BE446B2-5954-4D98-A1D5-7BD2F202DA5A}"/>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43" name="Date Placeholder 3">
            <a:extLst>
              <a:ext uri="{FF2B5EF4-FFF2-40B4-BE49-F238E27FC236}">
                <a16:creationId xmlns:a16="http://schemas.microsoft.com/office/drawing/2014/main" id="{4D7E30F2-3820-4445-A623-44B83424C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285272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titl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7FFB265-53A1-4F4A-93D5-B32472F0BE79}"/>
              </a:ext>
            </a:extLst>
          </p:cNvPr>
          <p:cNvSpPr>
            <a:spLocks noGrp="1"/>
          </p:cNvSpPr>
          <p:nvPr>
            <p:ph sz="half" idx="1"/>
          </p:nvPr>
        </p:nvSpPr>
        <p:spPr>
          <a:xfrm>
            <a:off x="838200" y="2857499"/>
            <a:ext cx="5905500" cy="3319463"/>
          </a:xfrm>
        </p:spPr>
        <p:txBody>
          <a:bodyPr/>
          <a:lstStyle>
            <a:lvl1pPr>
              <a:lnSpc>
                <a:spcPct val="100000"/>
              </a:lnSpc>
              <a:defRPr>
                <a:solidFill>
                  <a:schemeClr val="accent3"/>
                </a:solidFill>
              </a:defRPr>
            </a:lvl1pPr>
            <a:lvl2pPr>
              <a:lnSpc>
                <a:spcPct val="100000"/>
              </a:lnSpc>
              <a:defRPr>
                <a:solidFill>
                  <a:schemeClr val="accent3"/>
                </a:solidFill>
              </a:defRPr>
            </a:lvl2pPr>
            <a:lvl3pPr>
              <a:lnSpc>
                <a:spcPct val="100000"/>
              </a:lnSpc>
              <a:defRPr>
                <a:solidFill>
                  <a:schemeClr val="accent3"/>
                </a:solidFill>
              </a:defRPr>
            </a:lvl3pPr>
            <a:lvl4pPr>
              <a:lnSpc>
                <a:spcPct val="100000"/>
              </a:lnSpc>
              <a:defRPr>
                <a:solidFill>
                  <a:schemeClr val="accent3"/>
                </a:solidFill>
              </a:defRPr>
            </a:lvl4pPr>
            <a:lvl5pPr>
              <a:lnSpc>
                <a:spcPct val="100000"/>
              </a:lnSpc>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1E4F1F9-8369-4C88-9B00-48ACF4934A06}"/>
              </a:ext>
            </a:extLst>
          </p:cNvPr>
          <p:cNvSpPr>
            <a:spLocks noGrp="1"/>
          </p:cNvSpPr>
          <p:nvPr>
            <p:ph sz="half" idx="2"/>
          </p:nvPr>
        </p:nvSpPr>
        <p:spPr>
          <a:xfrm>
            <a:off x="7239000" y="2857499"/>
            <a:ext cx="4114800" cy="3319463"/>
          </a:xfrm>
        </p:spPr>
        <p:txBody>
          <a:bodyPr/>
          <a:lstStyle>
            <a:lvl1pPr>
              <a:lnSpc>
                <a:spcPct val="100000"/>
              </a:lnSpc>
              <a:defRPr>
                <a:solidFill>
                  <a:schemeClr val="accent3"/>
                </a:solidFill>
              </a:defRPr>
            </a:lvl1pPr>
            <a:lvl2pPr>
              <a:lnSpc>
                <a:spcPct val="100000"/>
              </a:lnSpc>
              <a:defRPr>
                <a:solidFill>
                  <a:schemeClr val="accent3"/>
                </a:solidFill>
              </a:defRPr>
            </a:lvl2pPr>
            <a:lvl3pPr>
              <a:lnSpc>
                <a:spcPct val="100000"/>
              </a:lnSpc>
              <a:defRPr>
                <a:solidFill>
                  <a:schemeClr val="accent3"/>
                </a:solidFill>
              </a:defRPr>
            </a:lvl3pPr>
            <a:lvl4pPr>
              <a:lnSpc>
                <a:spcPct val="100000"/>
              </a:lnSpc>
              <a:defRPr>
                <a:solidFill>
                  <a:schemeClr val="accent3"/>
                </a:solidFill>
              </a:defRPr>
            </a:lvl4pPr>
            <a:lvl5pPr>
              <a:lnSpc>
                <a:spcPct val="100000"/>
              </a:lnSpc>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0C593D2C-0F56-450C-86CD-A019ADD077E7}"/>
              </a:ext>
            </a:extLst>
          </p:cNvPr>
          <p:cNvSpPr>
            <a:spLocks noGrp="1"/>
          </p:cNvSpPr>
          <p:nvPr>
            <p:ph type="body" sz="quarter" idx="13"/>
          </p:nvPr>
        </p:nvSpPr>
        <p:spPr>
          <a:xfrm>
            <a:off x="838200" y="2273300"/>
            <a:ext cx="5905500" cy="584199"/>
          </a:xfrm>
        </p:spPr>
        <p:txBody>
          <a:bodyPr>
            <a:normAutofit/>
          </a:bodyPr>
          <a:lstStyle>
            <a:lvl1pPr marL="0" indent="0">
              <a:buNone/>
              <a:defRPr sz="2000" spc="0" baseline="0">
                <a:solidFill>
                  <a:schemeClr val="accent3"/>
                </a:solidFill>
                <a:latin typeface="+mj-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12AF4CF-A37C-4010-9731-C33A8197CFF3}"/>
              </a:ext>
            </a:extLst>
          </p:cNvPr>
          <p:cNvSpPr>
            <a:spLocks noGrp="1"/>
          </p:cNvSpPr>
          <p:nvPr>
            <p:ph type="body" sz="quarter" idx="14"/>
          </p:nvPr>
        </p:nvSpPr>
        <p:spPr>
          <a:xfrm>
            <a:off x="7239000" y="2273300"/>
            <a:ext cx="4114800" cy="584199"/>
          </a:xfrm>
        </p:spPr>
        <p:txBody>
          <a:bodyPr>
            <a:normAutofit/>
          </a:bodyPr>
          <a:lstStyle>
            <a:lvl1pPr marL="0" indent="0">
              <a:buNone/>
              <a:defRPr sz="2000" spc="0" baseline="0">
                <a:solidFill>
                  <a:schemeClr val="accent3"/>
                </a:solidFill>
                <a:latin typeface="+mj-lt"/>
              </a:defRPr>
            </a:lvl1pPr>
          </a:lstStyle>
          <a:p>
            <a:pPr lvl="0"/>
            <a:r>
              <a:rPr lang="en-US"/>
              <a:t>Click to edit Master text styles</a:t>
            </a:r>
          </a:p>
        </p:txBody>
      </p:sp>
      <p:pic>
        <p:nvPicPr>
          <p:cNvPr id="12" name="Picture 11" descr="A picture containing outdoor, sky, nature, dune&#10;&#10;Description automatically generated">
            <a:extLst>
              <a:ext uri="{FF2B5EF4-FFF2-40B4-BE49-F238E27FC236}">
                <a16:creationId xmlns:a16="http://schemas.microsoft.com/office/drawing/2014/main" id="{8CD853FB-B552-43EE-A55D-E13ADC8B6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14" name="Picture 13" descr="A picture containing outdoor, sky, nature, dune&#10;&#10;Description automatically generated">
            <a:extLst>
              <a:ext uri="{FF2B5EF4-FFF2-40B4-BE49-F238E27FC236}">
                <a16:creationId xmlns:a16="http://schemas.microsoft.com/office/drawing/2014/main" id="{C95FC6BE-3777-46FA-A4A2-6C667016B8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15" name="Text Placeholder 23">
            <a:extLst>
              <a:ext uri="{FF2B5EF4-FFF2-40B4-BE49-F238E27FC236}">
                <a16:creationId xmlns:a16="http://schemas.microsoft.com/office/drawing/2014/main" id="{DD19217A-B411-49D0-84C7-16BA3F21FE2E}"/>
              </a:ext>
            </a:extLst>
          </p:cNvPr>
          <p:cNvSpPr>
            <a:spLocks noGrp="1"/>
          </p:cNvSpPr>
          <p:nvPr>
            <p:ph type="body" sz="quarter" idx="15"/>
          </p:nvPr>
        </p:nvSpPr>
        <p:spPr>
          <a:xfrm>
            <a:off x="838200" y="1463675"/>
            <a:ext cx="10515600" cy="365125"/>
          </a:xfrm>
        </p:spPr>
        <p:txBody>
          <a:bodyPr/>
          <a:lstStyle>
            <a:lvl1pPr marL="0" indent="0" algn="l">
              <a:buNone/>
              <a:defRPr lang="en-US" sz="2000" kern="1200" dirty="0" smtClean="0">
                <a:solidFill>
                  <a:schemeClr val="accent3"/>
                </a:solidFill>
                <a:latin typeface="+mj-lt"/>
                <a:ea typeface="+mj-ea"/>
                <a:cs typeface="+mj-cs"/>
              </a:defRPr>
            </a:lvl1pPr>
            <a:lvl2pPr algn="l">
              <a:defRPr>
                <a:solidFill>
                  <a:schemeClr val="accent3"/>
                </a:solidFill>
              </a:defRPr>
            </a:lvl2pPr>
          </a:lstStyle>
          <a:p>
            <a:pPr lvl="0"/>
            <a:r>
              <a:rPr lang="en-US"/>
              <a:t>Click to edit Master text styles</a:t>
            </a:r>
          </a:p>
          <a:p>
            <a:pPr lvl="1"/>
            <a:r>
              <a:rPr lang="en-US"/>
              <a:t>Second level</a:t>
            </a:r>
          </a:p>
        </p:txBody>
      </p:sp>
      <p:sp>
        <p:nvSpPr>
          <p:cNvPr id="16" name="Footer Placeholder 5">
            <a:extLst>
              <a:ext uri="{FF2B5EF4-FFF2-40B4-BE49-F238E27FC236}">
                <a16:creationId xmlns:a16="http://schemas.microsoft.com/office/drawing/2014/main" id="{EA82BD0B-4BD1-40BF-865D-C6A32C64067A}"/>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r>
              <a:rPr lang="en-ZA" dirty="0"/>
              <a:t>Pitch deck</a:t>
            </a:r>
          </a:p>
        </p:txBody>
      </p:sp>
      <p:sp>
        <p:nvSpPr>
          <p:cNvPr id="17" name="Slide Number Placeholder 6">
            <a:extLst>
              <a:ext uri="{FF2B5EF4-FFF2-40B4-BE49-F238E27FC236}">
                <a16:creationId xmlns:a16="http://schemas.microsoft.com/office/drawing/2014/main" id="{C34C6F6C-1D22-4E30-BC57-12F1408D70AE}"/>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18" name="Date Placeholder 3">
            <a:extLst>
              <a:ext uri="{FF2B5EF4-FFF2-40B4-BE49-F238E27FC236}">
                <a16:creationId xmlns:a16="http://schemas.microsoft.com/office/drawing/2014/main" id="{94B53078-6930-4337-8412-A0228A7BEF3D}"/>
              </a:ext>
            </a:extLst>
          </p:cNvPr>
          <p:cNvSpPr>
            <a:spLocks noGrp="1"/>
          </p:cNvSpPr>
          <p:nvPr>
            <p:ph type="dt" sz="half" idx="16"/>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201958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chemeClr val="accent1"/>
        </a:solidFill>
        <a:effectLst/>
      </p:bgPr>
    </p:bg>
    <p:spTree>
      <p:nvGrpSpPr>
        <p:cNvPr id="1" name=""/>
        <p:cNvGrpSpPr/>
        <p:nvPr/>
      </p:nvGrpSpPr>
      <p:grpSpPr>
        <a:xfrm>
          <a:off x="0" y="0"/>
          <a:ext cx="0" cy="0"/>
          <a:chOff x="0" y="0"/>
          <a:chExt cx="0" cy="0"/>
        </a:xfrm>
      </p:grpSpPr>
      <p:pic>
        <p:nvPicPr>
          <p:cNvPr id="35" name="Picture 34" descr="A picture containing outdoor, sky, nature, dune&#10;&#10;Description automatically generated">
            <a:extLst>
              <a:ext uri="{FF2B5EF4-FFF2-40B4-BE49-F238E27FC236}">
                <a16:creationId xmlns:a16="http://schemas.microsoft.com/office/drawing/2014/main" id="{B184911A-D23E-4AE4-AA9D-D9351F396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9640" y="3995381"/>
            <a:ext cx="10332720" cy="122320"/>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6/22/20XX</a:t>
            </a:r>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3">
                    <a:lumMod val="60000"/>
                    <a:lumOff val="4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
        <p:nvSpPr>
          <p:cNvPr id="7" name="Text Placeholder 10">
            <a:extLst>
              <a:ext uri="{FF2B5EF4-FFF2-40B4-BE49-F238E27FC236}">
                <a16:creationId xmlns:a16="http://schemas.microsoft.com/office/drawing/2014/main" id="{FB058FB8-1105-4C4A-BC46-FC5263C51B4C}"/>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accent3"/>
                </a:solidFill>
                <a:latin typeface="+mj-lt"/>
              </a:defRPr>
            </a:lvl1pPr>
          </a:lstStyle>
          <a:p>
            <a:pPr lvl="0"/>
            <a:r>
              <a:rPr lang="en-US"/>
              <a:t>Year</a:t>
            </a:r>
            <a:endParaRPr lang="en-ZA"/>
          </a:p>
        </p:txBody>
      </p:sp>
      <p:sp>
        <p:nvSpPr>
          <p:cNvPr id="8" name="Text Placeholder 10">
            <a:extLst>
              <a:ext uri="{FF2B5EF4-FFF2-40B4-BE49-F238E27FC236}">
                <a16:creationId xmlns:a16="http://schemas.microsoft.com/office/drawing/2014/main" id="{0F15AF40-266A-4348-9B27-CBABA9E3D92A}"/>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ECD58177-9C19-4D24-9FFF-58EECDE7657F}"/>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ABE7486E-0AF8-4124-830C-420FA1F92BBB}"/>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F64A74A1-7AA0-4CCA-91E2-173B9CC7AFDC}"/>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128FF9BA-B29D-439F-A4A3-BFE6BC8B45C3}"/>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accent3"/>
                </a:solidFill>
                <a:latin typeface="+mj-lt"/>
              </a:defRPr>
            </a:lvl1pPr>
          </a:lstStyle>
          <a:p>
            <a:pPr lvl="0"/>
            <a:r>
              <a:rPr lang="en-US"/>
              <a:t>Year</a:t>
            </a:r>
            <a:endParaRPr lang="en-ZA"/>
          </a:p>
        </p:txBody>
      </p:sp>
      <p:sp>
        <p:nvSpPr>
          <p:cNvPr id="13" name="Text Placeholder 10">
            <a:extLst>
              <a:ext uri="{FF2B5EF4-FFF2-40B4-BE49-F238E27FC236}">
                <a16:creationId xmlns:a16="http://schemas.microsoft.com/office/drawing/2014/main" id="{671CD701-6647-40A3-B851-9CA1C8D3566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B6A8BFC1-7FA0-4CAA-97FD-9A01BA00D2D5}"/>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ED0C2842-0D4E-486C-A993-1D0D75D49433}"/>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A59B4F0E-8F16-42CC-8346-A00DADA20ED9}"/>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99D7695C-A738-4500-B476-95B5729911DC}"/>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B3B984CB-A282-404B-8B4C-8FEE071EB279}"/>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5F337119-92E1-4057-81DB-A0B6F5747A38}"/>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688EEFA1-753B-4733-8686-F3A10A131B81}"/>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C7B05348-942A-4131-9A3F-479F3F9A9A87}"/>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B3C00ACD-1C1A-4069-B8CB-DB8CA8A0B80F}"/>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CA74A790-DCD1-46EB-8261-607BEF403CCF}"/>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17825B37-7E7B-4D73-967B-AA07F007C074}"/>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DA6EB697-D6DD-4343-BAC9-49514C5D518A}"/>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9E70367E-C969-4F8A-AC6F-5E7AC2C0BC59}"/>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30575E90-7198-47A0-805F-3162B2386DC9}"/>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3ED2274A-F2D9-4427-99BF-1D78414DBCD1}"/>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231D0A8C-CD54-4D10-A8F5-97CF139C25DF}"/>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AFC15A55-7462-4E94-8DA3-5549FE7AAC87}"/>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4D808E3A-2D47-4508-B487-97E7B840A17C}"/>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2" name="Text Placeholder 10">
            <a:extLst>
              <a:ext uri="{FF2B5EF4-FFF2-40B4-BE49-F238E27FC236}">
                <a16:creationId xmlns:a16="http://schemas.microsoft.com/office/drawing/2014/main" id="{2B7FEF61-4C66-42E8-81B2-CB838535F7E5}"/>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Tree>
    <p:extLst>
      <p:ext uri="{BB962C8B-B14F-4D97-AF65-F5344CB8AC3E}">
        <p14:creationId xmlns:p14="http://schemas.microsoft.com/office/powerpoint/2010/main" val="225408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7" name="Picture 6" descr="A group of people riding horses&#10;&#10;Description automatically generated with medium confidence">
            <a:extLst>
              <a:ext uri="{FF2B5EF4-FFF2-40B4-BE49-F238E27FC236}">
                <a16:creationId xmlns:a16="http://schemas.microsoft.com/office/drawing/2014/main" id="{A88965D1-1506-43AA-A066-5CA60D2ADF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345AFDE-8D65-480B-9D80-F8B2868463F1}"/>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solidFill>
                  <a:schemeClr val="accent3"/>
                </a:solidFill>
              </a:defRPr>
            </a:lvl1pPr>
          </a:lstStyle>
          <a:p>
            <a:r>
              <a:rPr lang="en-US"/>
              <a:t>Click to edit Master title style</a:t>
            </a:r>
          </a:p>
        </p:txBody>
      </p:sp>
      <p:sp>
        <p:nvSpPr>
          <p:cNvPr id="11" name="Chart Placeholder 10">
            <a:extLst>
              <a:ext uri="{FF2B5EF4-FFF2-40B4-BE49-F238E27FC236}">
                <a16:creationId xmlns:a16="http://schemas.microsoft.com/office/drawing/2014/main" id="{2F91974B-F58F-4C8E-8D68-7DBAD42BE6CE}"/>
              </a:ext>
            </a:extLst>
          </p:cNvPr>
          <p:cNvSpPr>
            <a:spLocks noGrp="1"/>
          </p:cNvSpPr>
          <p:nvPr>
            <p:ph type="chart" sz="quarter" idx="13"/>
          </p:nvPr>
        </p:nvSpPr>
        <p:spPr>
          <a:xfrm>
            <a:off x="838200" y="1690688"/>
            <a:ext cx="10515600" cy="3984625"/>
          </a:xfrm>
        </p:spPr>
        <p:txBody>
          <a:bodyPr/>
          <a:lstStyle/>
          <a:p>
            <a:r>
              <a:rPr lang="en-US"/>
              <a:t>Click icon to add chart</a:t>
            </a:r>
            <a:endParaRPr lang="en-US" dirty="0"/>
          </a:p>
        </p:txBody>
      </p:sp>
      <p:sp>
        <p:nvSpPr>
          <p:cNvPr id="12" name="Footer Placeholder 5">
            <a:extLst>
              <a:ext uri="{FF2B5EF4-FFF2-40B4-BE49-F238E27FC236}">
                <a16:creationId xmlns:a16="http://schemas.microsoft.com/office/drawing/2014/main" id="{ED055213-4B28-4DFA-B283-C64E50841BCA}"/>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r>
              <a:rPr lang="en-ZA" dirty="0"/>
              <a:t>Pitch deck</a:t>
            </a:r>
          </a:p>
        </p:txBody>
      </p:sp>
      <p:sp>
        <p:nvSpPr>
          <p:cNvPr id="13" name="Slide Number Placeholder 6">
            <a:extLst>
              <a:ext uri="{FF2B5EF4-FFF2-40B4-BE49-F238E27FC236}">
                <a16:creationId xmlns:a16="http://schemas.microsoft.com/office/drawing/2014/main" id="{C4C9E28E-8406-48BC-8F90-9483DF3E2618}"/>
              </a:ext>
            </a:extLst>
          </p:cNvPr>
          <p:cNvSpPr>
            <a:spLocks noGrp="1"/>
          </p:cNvSpPr>
          <p:nvPr>
            <p:ph type="sldNum" sz="quarter" idx="11"/>
          </p:nvPr>
        </p:nvSpPr>
        <p:spPr>
          <a:xfrm>
            <a:off x="8610600" y="6497865"/>
            <a:ext cx="2743200" cy="365125"/>
          </a:xfrm>
        </p:spPr>
        <p:txBody>
          <a:bodyPr/>
          <a:lstStyle>
            <a:lvl1pPr>
              <a:defRPr>
                <a:solidFill>
                  <a:schemeClr val="accent1"/>
                </a:solidFill>
              </a:defRPr>
            </a:lvl1pPr>
          </a:lstStyle>
          <a:p>
            <a:fld id="{19B51A1E-902D-48AF-9020-955120F399B6}" type="slidenum">
              <a:rPr lang="en-ZA" smtClean="0"/>
              <a:pPr/>
              <a:t>‹#›</a:t>
            </a:fld>
            <a:endParaRPr lang="en-ZA" dirty="0"/>
          </a:p>
        </p:txBody>
      </p:sp>
      <p:sp>
        <p:nvSpPr>
          <p:cNvPr id="14" name="Date Placeholder 3">
            <a:extLst>
              <a:ext uri="{FF2B5EF4-FFF2-40B4-BE49-F238E27FC236}">
                <a16:creationId xmlns:a16="http://schemas.microsoft.com/office/drawing/2014/main" id="{A592DA0A-15A7-4B7C-BDC1-6C40C548BD2E}"/>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6/22/20XX</a:t>
            </a:r>
            <a:endParaRPr lang="en-US" dirty="0"/>
          </a:p>
        </p:txBody>
      </p:sp>
    </p:spTree>
    <p:extLst>
      <p:ext uri="{BB962C8B-B14F-4D97-AF65-F5344CB8AC3E}">
        <p14:creationId xmlns:p14="http://schemas.microsoft.com/office/powerpoint/2010/main" val="94115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2"/>
        </a:solidFill>
        <a:effectLst/>
      </p:bgPr>
    </p:bg>
    <p:spTree>
      <p:nvGrpSpPr>
        <p:cNvPr id="1" name=""/>
        <p:cNvGrpSpPr/>
        <p:nvPr/>
      </p:nvGrpSpPr>
      <p:grpSpPr>
        <a:xfrm>
          <a:off x="0" y="0"/>
          <a:ext cx="0" cy="0"/>
          <a:chOff x="0" y="0"/>
          <a:chExt cx="0" cy="0"/>
        </a:xfrm>
      </p:grpSpPr>
      <p:pic>
        <p:nvPicPr>
          <p:cNvPr id="9" name="Picture 8" descr="A group of people riding horses&#10;&#10;Description automatically generated with medium confidence">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 y="0"/>
            <a:ext cx="12207240" cy="3803330"/>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4007165"/>
            <a:ext cx="10515600" cy="1004255"/>
          </a:xfrm>
        </p:spPr>
        <p:txBody>
          <a:bodyPr/>
          <a:lstStyle>
            <a:lvl1pPr algn="ct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solidFill>
              </a:defRPr>
            </a:lvl1pPr>
          </a:lstStyle>
          <a:p>
            <a:r>
              <a:rPr lang="en-US"/>
              <a:t>6/22/20XX</a:t>
            </a:r>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1" name="Picture Placeholder 10">
            <a:extLst>
              <a:ext uri="{FF2B5EF4-FFF2-40B4-BE49-F238E27FC236}">
                <a16:creationId xmlns:a16="http://schemas.microsoft.com/office/drawing/2014/main" id="{0439DA59-3D52-4E19-81F6-B5ABF87E1D86}"/>
              </a:ext>
            </a:extLst>
          </p:cNvPr>
          <p:cNvSpPr>
            <a:spLocks noGrp="1"/>
          </p:cNvSpPr>
          <p:nvPr>
            <p:ph type="pic" sz="quarter" idx="13"/>
          </p:nvPr>
        </p:nvSpPr>
        <p:spPr>
          <a:xfrm>
            <a:off x="604520" y="518474"/>
            <a:ext cx="2743200" cy="2743200"/>
          </a:xfrm>
        </p:spPr>
        <p:txBody>
          <a:bodyPr/>
          <a:lstStyle/>
          <a:p>
            <a:r>
              <a:rPr lang="en-US"/>
              <a:t>Click icon to add picture</a:t>
            </a:r>
            <a:endParaRPr lang="en-US" dirty="0"/>
          </a:p>
        </p:txBody>
      </p:sp>
      <p:sp>
        <p:nvSpPr>
          <p:cNvPr id="14" name="Picture Placeholder 10">
            <a:extLst>
              <a:ext uri="{FF2B5EF4-FFF2-40B4-BE49-F238E27FC236}">
                <a16:creationId xmlns:a16="http://schemas.microsoft.com/office/drawing/2014/main" id="{5C9FFDAF-229D-4FED-B81C-20FB820A0E2F}"/>
              </a:ext>
            </a:extLst>
          </p:cNvPr>
          <p:cNvSpPr>
            <a:spLocks noGrp="1"/>
          </p:cNvSpPr>
          <p:nvPr>
            <p:ph type="pic" sz="quarter" idx="14"/>
          </p:nvPr>
        </p:nvSpPr>
        <p:spPr>
          <a:xfrm>
            <a:off x="3347720" y="518474"/>
            <a:ext cx="2743200" cy="2743200"/>
          </a:xfrm>
        </p:spPr>
        <p:txBody>
          <a:bodyPr/>
          <a:lstStyle/>
          <a:p>
            <a:r>
              <a:rPr lang="en-US"/>
              <a:t>Click icon to add picture</a:t>
            </a:r>
            <a:endParaRPr lang="en-US" dirty="0"/>
          </a:p>
        </p:txBody>
      </p:sp>
      <p:sp>
        <p:nvSpPr>
          <p:cNvPr id="15" name="Picture Placeholder 10">
            <a:extLst>
              <a:ext uri="{FF2B5EF4-FFF2-40B4-BE49-F238E27FC236}">
                <a16:creationId xmlns:a16="http://schemas.microsoft.com/office/drawing/2014/main" id="{DEC1D1B6-BF8B-41EF-B2E1-ED1471B19F25}"/>
              </a:ext>
            </a:extLst>
          </p:cNvPr>
          <p:cNvSpPr>
            <a:spLocks noGrp="1"/>
          </p:cNvSpPr>
          <p:nvPr>
            <p:ph type="pic" sz="quarter" idx="15"/>
          </p:nvPr>
        </p:nvSpPr>
        <p:spPr>
          <a:xfrm>
            <a:off x="6090920" y="518474"/>
            <a:ext cx="2743200" cy="2743200"/>
          </a:xfrm>
        </p:spPr>
        <p:txBody>
          <a:bodyPr/>
          <a:lstStyle/>
          <a:p>
            <a:r>
              <a:rPr lang="en-US"/>
              <a:t>Click icon to add picture</a:t>
            </a:r>
            <a:endParaRPr lang="en-US" dirty="0"/>
          </a:p>
        </p:txBody>
      </p:sp>
      <p:sp>
        <p:nvSpPr>
          <p:cNvPr id="16" name="Picture Placeholder 10">
            <a:extLst>
              <a:ext uri="{FF2B5EF4-FFF2-40B4-BE49-F238E27FC236}">
                <a16:creationId xmlns:a16="http://schemas.microsoft.com/office/drawing/2014/main" id="{686FC79D-5E8C-4928-AEB6-5F8C282E3C75}"/>
              </a:ext>
            </a:extLst>
          </p:cNvPr>
          <p:cNvSpPr>
            <a:spLocks noGrp="1"/>
          </p:cNvSpPr>
          <p:nvPr>
            <p:ph type="pic" sz="quarter" idx="16"/>
          </p:nvPr>
        </p:nvSpPr>
        <p:spPr>
          <a:xfrm>
            <a:off x="8834120" y="518474"/>
            <a:ext cx="2743200" cy="2743200"/>
          </a:xfrm>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04520" y="5229500"/>
            <a:ext cx="2743200" cy="422721"/>
          </a:xfrm>
        </p:spPr>
        <p:txBody>
          <a:bodyPr anchor="ctr">
            <a:noAutofit/>
          </a:bodyPr>
          <a:lstStyle>
            <a:lvl1pPr marL="0" indent="0" algn="ctr">
              <a:buFont typeface="Arial" panose="020B0604020202020204" pitchFamily="34" charset="0"/>
              <a:buNone/>
              <a:defRPr lang="en-ZA" sz="1600" kern="1200" dirty="0">
                <a:solidFill>
                  <a:schemeClr val="accent1"/>
                </a:solidFill>
                <a:latin typeface="+mj-lt"/>
                <a:ea typeface="+mn-ea"/>
                <a:cs typeface="+mn-cs"/>
              </a:defRPr>
            </a:lvl1pPr>
          </a:lstStyle>
          <a:p>
            <a:pPr lvl="0"/>
            <a:r>
              <a:rPr lang="en-US"/>
              <a:t>Name</a:t>
            </a:r>
            <a:endParaRPr lang="en-ZA"/>
          </a:p>
        </p:txBody>
      </p:sp>
      <p:sp>
        <p:nvSpPr>
          <p:cNvPr id="19" name="Text Placeholder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04520" y="5693075"/>
            <a:ext cx="2743200" cy="365125"/>
          </a:xfrm>
        </p:spPr>
        <p:txBody>
          <a:bodyPr>
            <a:normAutofit/>
          </a:bodyPr>
          <a:lstStyle>
            <a:lvl1pPr marL="0" indent="0" algn="ctr">
              <a:buNone/>
              <a:defRPr lang="en-ZA" sz="1200" kern="1200" dirty="0">
                <a:solidFill>
                  <a:schemeClr val="accent1"/>
                </a:solidFill>
                <a:latin typeface="+mn-lt"/>
                <a:ea typeface="+mn-ea"/>
                <a:cs typeface="+mn-cs"/>
              </a:defRPr>
            </a:lvl1pPr>
          </a:lstStyle>
          <a:p>
            <a:pPr lvl="0"/>
            <a:r>
              <a:rPr lang="en-US"/>
              <a:t>Title</a:t>
            </a:r>
            <a:endParaRPr lang="en-ZA"/>
          </a:p>
        </p:txBody>
      </p:sp>
      <p:sp>
        <p:nvSpPr>
          <p:cNvPr id="20" name="Text Placeholder 8">
            <a:extLst>
              <a:ext uri="{FF2B5EF4-FFF2-40B4-BE49-F238E27FC236}">
                <a16:creationId xmlns:a16="http://schemas.microsoft.com/office/drawing/2014/main" id="{9C2B29A0-592A-4DF1-809E-B5265DACA3A6}"/>
              </a:ext>
            </a:extLst>
          </p:cNvPr>
          <p:cNvSpPr>
            <a:spLocks noGrp="1"/>
          </p:cNvSpPr>
          <p:nvPr>
            <p:ph type="body" sz="quarter" idx="35" hasCustomPrompt="1"/>
          </p:nvPr>
        </p:nvSpPr>
        <p:spPr>
          <a:xfrm>
            <a:off x="8834120" y="5224905"/>
            <a:ext cx="2753360"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1" name="Text Placeholder 10">
            <a:extLst>
              <a:ext uri="{FF2B5EF4-FFF2-40B4-BE49-F238E27FC236}">
                <a16:creationId xmlns:a16="http://schemas.microsoft.com/office/drawing/2014/main" id="{203C6378-59CC-47B4-9E9F-BAC6C2C389E2}"/>
              </a:ext>
            </a:extLst>
          </p:cNvPr>
          <p:cNvSpPr>
            <a:spLocks noGrp="1"/>
          </p:cNvSpPr>
          <p:nvPr>
            <p:ph type="body" sz="quarter" idx="36" hasCustomPrompt="1"/>
          </p:nvPr>
        </p:nvSpPr>
        <p:spPr>
          <a:xfrm>
            <a:off x="8834120" y="5688480"/>
            <a:ext cx="2753360" cy="365125"/>
          </a:xfrm>
        </p:spPr>
        <p:txBody>
          <a:bodyPr>
            <a:normAutofit/>
          </a:bodyPr>
          <a:lstStyle>
            <a:lvl1pPr marL="0" indent="0" algn="ctr">
              <a:buNone/>
              <a:defRPr sz="1200">
                <a:solidFill>
                  <a:schemeClr val="accent1"/>
                </a:solidFill>
              </a:defRPr>
            </a:lvl1pPr>
          </a:lstStyle>
          <a:p>
            <a:pPr lvl="0"/>
            <a:r>
              <a:rPr lang="en-US"/>
              <a:t>Title</a:t>
            </a:r>
            <a:endParaRPr lang="en-ZA"/>
          </a:p>
        </p:txBody>
      </p:sp>
      <p:sp>
        <p:nvSpPr>
          <p:cNvPr id="22" name="Text Placeholder 8">
            <a:extLst>
              <a:ext uri="{FF2B5EF4-FFF2-40B4-BE49-F238E27FC236}">
                <a16:creationId xmlns:a16="http://schemas.microsoft.com/office/drawing/2014/main" id="{448AA424-5B3D-40C4-BBDC-2C338C03859C}"/>
              </a:ext>
            </a:extLst>
          </p:cNvPr>
          <p:cNvSpPr>
            <a:spLocks noGrp="1"/>
          </p:cNvSpPr>
          <p:nvPr>
            <p:ph type="body" sz="quarter" idx="37" hasCustomPrompt="1"/>
          </p:nvPr>
        </p:nvSpPr>
        <p:spPr>
          <a:xfrm>
            <a:off x="3347720" y="5229500"/>
            <a:ext cx="2743200"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3" name="Text Placeholder 10">
            <a:extLst>
              <a:ext uri="{FF2B5EF4-FFF2-40B4-BE49-F238E27FC236}">
                <a16:creationId xmlns:a16="http://schemas.microsoft.com/office/drawing/2014/main" id="{B9AE277D-FC5E-4B64-A3FA-A9BD4919D97E}"/>
              </a:ext>
            </a:extLst>
          </p:cNvPr>
          <p:cNvSpPr>
            <a:spLocks noGrp="1"/>
          </p:cNvSpPr>
          <p:nvPr>
            <p:ph type="body" sz="quarter" idx="38" hasCustomPrompt="1"/>
          </p:nvPr>
        </p:nvSpPr>
        <p:spPr>
          <a:xfrm>
            <a:off x="3347720" y="5693075"/>
            <a:ext cx="2743200" cy="365125"/>
          </a:xfrm>
        </p:spPr>
        <p:txBody>
          <a:bodyPr>
            <a:normAutofit/>
          </a:bodyPr>
          <a:lstStyle>
            <a:lvl1pPr marL="0" indent="0" algn="ctr">
              <a:buNone/>
              <a:defRPr sz="1200">
                <a:solidFill>
                  <a:schemeClr val="accent1"/>
                </a:solidFill>
              </a:defRPr>
            </a:lvl1pPr>
          </a:lstStyle>
          <a:p>
            <a:pPr lvl="0"/>
            <a:r>
              <a:rPr lang="en-US"/>
              <a:t>Title</a:t>
            </a:r>
            <a:endParaRPr lang="en-ZA"/>
          </a:p>
        </p:txBody>
      </p:sp>
      <p:sp>
        <p:nvSpPr>
          <p:cNvPr id="24" name="Text Placeholder 8">
            <a:extLst>
              <a:ext uri="{FF2B5EF4-FFF2-40B4-BE49-F238E27FC236}">
                <a16:creationId xmlns:a16="http://schemas.microsoft.com/office/drawing/2014/main" id="{4FC21568-200C-4310-B462-B36358C4D233}"/>
              </a:ext>
            </a:extLst>
          </p:cNvPr>
          <p:cNvSpPr>
            <a:spLocks noGrp="1"/>
          </p:cNvSpPr>
          <p:nvPr>
            <p:ph type="body" sz="quarter" idx="39" hasCustomPrompt="1"/>
          </p:nvPr>
        </p:nvSpPr>
        <p:spPr>
          <a:xfrm>
            <a:off x="6101082" y="5229500"/>
            <a:ext cx="2733038"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5" name="Text Placeholder 10">
            <a:extLst>
              <a:ext uri="{FF2B5EF4-FFF2-40B4-BE49-F238E27FC236}">
                <a16:creationId xmlns:a16="http://schemas.microsoft.com/office/drawing/2014/main" id="{B24FCA02-7F7F-4B5F-833A-CE244C22096F}"/>
              </a:ext>
            </a:extLst>
          </p:cNvPr>
          <p:cNvSpPr>
            <a:spLocks noGrp="1"/>
          </p:cNvSpPr>
          <p:nvPr>
            <p:ph type="body" sz="quarter" idx="40" hasCustomPrompt="1"/>
          </p:nvPr>
        </p:nvSpPr>
        <p:spPr>
          <a:xfrm>
            <a:off x="6101082" y="5693075"/>
            <a:ext cx="2733038" cy="365125"/>
          </a:xfrm>
        </p:spPr>
        <p:txBody>
          <a:bodyPr>
            <a:normAutofit/>
          </a:bodyPr>
          <a:lstStyle>
            <a:lvl1pPr marL="0" indent="0" algn="ctr">
              <a:buNone/>
              <a:defRPr sz="1200">
                <a:solidFill>
                  <a:schemeClr val="accent1"/>
                </a:solidFill>
              </a:defRPr>
            </a:lvl1pPr>
          </a:lstStyle>
          <a:p>
            <a:pPr lvl="0"/>
            <a:r>
              <a:rPr lang="en-US"/>
              <a:t>Title</a:t>
            </a:r>
            <a:endParaRPr lang="en-ZA"/>
          </a:p>
        </p:txBody>
      </p:sp>
    </p:spTree>
    <p:extLst>
      <p:ext uri="{BB962C8B-B14F-4D97-AF65-F5344CB8AC3E}">
        <p14:creationId xmlns:p14="http://schemas.microsoft.com/office/powerpoint/2010/main" val="308265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3740" y="1737360"/>
            <a:ext cx="10764520" cy="1741253"/>
          </a:xfrm>
          <a:prstGeom prst="rect">
            <a:avLst/>
          </a:prstGeom>
        </p:spPr>
      </p:pic>
      <p:sp>
        <p:nvSpPr>
          <p:cNvPr id="11" name="Picture Placeholder 10">
            <a:extLst>
              <a:ext uri="{FF2B5EF4-FFF2-40B4-BE49-F238E27FC236}">
                <a16:creationId xmlns:a16="http://schemas.microsoft.com/office/drawing/2014/main" id="{0439DA59-3D52-4E19-81F6-B5ABF87E1D86}"/>
              </a:ext>
            </a:extLst>
          </p:cNvPr>
          <p:cNvSpPr>
            <a:spLocks noGrp="1"/>
          </p:cNvSpPr>
          <p:nvPr>
            <p:ph type="pic" sz="quarter" idx="13"/>
          </p:nvPr>
        </p:nvSpPr>
        <p:spPr>
          <a:xfrm>
            <a:off x="924561" y="1967906"/>
            <a:ext cx="1280160" cy="1280160"/>
          </a:xfrm>
        </p:spPr>
        <p:txBody>
          <a:bodyPr>
            <a:normAutofit/>
          </a:bodyPr>
          <a:lstStyle>
            <a:lvl1pPr marL="0" indent="0">
              <a:buNone/>
              <a:defRPr sz="18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5C9FFDAF-229D-4FED-B81C-20FB820A0E2F}"/>
              </a:ext>
            </a:extLst>
          </p:cNvPr>
          <p:cNvSpPr>
            <a:spLocks noGrp="1"/>
          </p:cNvSpPr>
          <p:nvPr>
            <p:ph type="pic" sz="quarter" idx="14"/>
          </p:nvPr>
        </p:nvSpPr>
        <p:spPr>
          <a:xfrm>
            <a:off x="2218029" y="1967906"/>
            <a:ext cx="1280160" cy="1280160"/>
          </a:xfrm>
        </p:spPr>
        <p:txBody>
          <a:bodyPr>
            <a:normAutofit/>
          </a:bodyPr>
          <a:lstStyle>
            <a:lvl1pPr marL="0" indent="0">
              <a:buNone/>
              <a:defRPr sz="1800"/>
            </a:lvl1pPr>
          </a:lstStyle>
          <a:p>
            <a:r>
              <a:rPr lang="en-US"/>
              <a:t>Click icon to add picture</a:t>
            </a:r>
            <a:endParaRPr lang="en-US" dirty="0"/>
          </a:p>
        </p:txBody>
      </p:sp>
      <p:sp>
        <p:nvSpPr>
          <p:cNvPr id="15" name="Picture Placeholder 10">
            <a:extLst>
              <a:ext uri="{FF2B5EF4-FFF2-40B4-BE49-F238E27FC236}">
                <a16:creationId xmlns:a16="http://schemas.microsoft.com/office/drawing/2014/main" id="{DEC1D1B6-BF8B-41EF-B2E1-ED1471B19F25}"/>
              </a:ext>
            </a:extLst>
          </p:cNvPr>
          <p:cNvSpPr>
            <a:spLocks noGrp="1"/>
          </p:cNvSpPr>
          <p:nvPr>
            <p:ph type="pic" sz="quarter" idx="15"/>
          </p:nvPr>
        </p:nvSpPr>
        <p:spPr>
          <a:xfrm>
            <a:off x="3511497" y="1967906"/>
            <a:ext cx="1280160" cy="1280160"/>
          </a:xfrm>
        </p:spPr>
        <p:txBody>
          <a:bodyPr>
            <a:normAutofit/>
          </a:bodyPr>
          <a:lstStyle>
            <a:lvl1pPr marL="0" indent="0">
              <a:buNone/>
              <a:defRPr sz="1800"/>
            </a:lvl1pPr>
          </a:lstStyle>
          <a:p>
            <a:r>
              <a:rPr lang="en-US"/>
              <a:t>Click icon to add picture</a:t>
            </a:r>
            <a:endParaRPr lang="en-US" dirty="0"/>
          </a:p>
        </p:txBody>
      </p:sp>
      <p:sp>
        <p:nvSpPr>
          <p:cNvPr id="16" name="Picture Placeholder 10">
            <a:extLst>
              <a:ext uri="{FF2B5EF4-FFF2-40B4-BE49-F238E27FC236}">
                <a16:creationId xmlns:a16="http://schemas.microsoft.com/office/drawing/2014/main" id="{686FC79D-5E8C-4928-AEB6-5F8C282E3C75}"/>
              </a:ext>
            </a:extLst>
          </p:cNvPr>
          <p:cNvSpPr>
            <a:spLocks noGrp="1"/>
          </p:cNvSpPr>
          <p:nvPr>
            <p:ph type="pic" sz="quarter" idx="16"/>
          </p:nvPr>
        </p:nvSpPr>
        <p:spPr>
          <a:xfrm>
            <a:off x="4804965" y="1967906"/>
            <a:ext cx="1280160" cy="1280160"/>
          </a:xfrm>
        </p:spPr>
        <p:txBody>
          <a:bodyPr>
            <a:normAutofit/>
          </a:bodyPr>
          <a:lstStyle>
            <a:lvl1pPr marL="0" indent="0">
              <a:buNone/>
              <a:defRPr sz="1800"/>
            </a:lvl1pPr>
          </a:lstStyle>
          <a:p>
            <a:r>
              <a:rPr lang="en-US"/>
              <a:t>Click icon to add picture</a:t>
            </a:r>
            <a:endParaRPr lang="en-US" dirty="0"/>
          </a:p>
        </p:txBody>
      </p:sp>
      <p:sp>
        <p:nvSpPr>
          <p:cNvPr id="18" name="Text Placeholder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5955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19" name="Text Placeholder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5955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26" name="Picture Placeholder 10">
            <a:extLst>
              <a:ext uri="{FF2B5EF4-FFF2-40B4-BE49-F238E27FC236}">
                <a16:creationId xmlns:a16="http://schemas.microsoft.com/office/drawing/2014/main" id="{6BF177F2-C312-4467-A8E7-2F7C06DF7D6E}"/>
              </a:ext>
            </a:extLst>
          </p:cNvPr>
          <p:cNvSpPr>
            <a:spLocks noGrp="1"/>
          </p:cNvSpPr>
          <p:nvPr>
            <p:ph type="pic" sz="quarter" idx="41"/>
          </p:nvPr>
        </p:nvSpPr>
        <p:spPr>
          <a:xfrm>
            <a:off x="6098433" y="1967906"/>
            <a:ext cx="1280160" cy="1280160"/>
          </a:xfrm>
        </p:spPr>
        <p:txBody>
          <a:bodyPr>
            <a:normAutofit/>
          </a:bodyPr>
          <a:lstStyle>
            <a:lvl1pPr marL="0" indent="0">
              <a:buNone/>
              <a:defRPr sz="1800"/>
            </a:lvl1pPr>
          </a:lstStyle>
          <a:p>
            <a:r>
              <a:rPr lang="en-US"/>
              <a:t>Click icon to add picture</a:t>
            </a:r>
            <a:endParaRPr lang="en-US" dirty="0"/>
          </a:p>
        </p:txBody>
      </p:sp>
      <p:sp>
        <p:nvSpPr>
          <p:cNvPr id="27" name="Picture Placeholder 10">
            <a:extLst>
              <a:ext uri="{FF2B5EF4-FFF2-40B4-BE49-F238E27FC236}">
                <a16:creationId xmlns:a16="http://schemas.microsoft.com/office/drawing/2014/main" id="{5D26BA3A-860A-4168-9872-0A0D22BEA7AB}"/>
              </a:ext>
            </a:extLst>
          </p:cNvPr>
          <p:cNvSpPr>
            <a:spLocks noGrp="1"/>
          </p:cNvSpPr>
          <p:nvPr>
            <p:ph type="pic" sz="quarter" idx="42"/>
          </p:nvPr>
        </p:nvSpPr>
        <p:spPr>
          <a:xfrm>
            <a:off x="7391901" y="1967906"/>
            <a:ext cx="1280160" cy="1280160"/>
          </a:xfrm>
        </p:spPr>
        <p:txBody>
          <a:bodyPr>
            <a:normAutofit/>
          </a:bodyPr>
          <a:lstStyle>
            <a:lvl1pPr marL="0" indent="0">
              <a:buNone/>
              <a:defRPr sz="1800"/>
            </a:lvl1pPr>
          </a:lstStyle>
          <a:p>
            <a:r>
              <a:rPr lang="en-US"/>
              <a:t>Click icon to add picture</a:t>
            </a:r>
            <a:endParaRPr lang="en-US" dirty="0"/>
          </a:p>
        </p:txBody>
      </p:sp>
      <p:sp>
        <p:nvSpPr>
          <p:cNvPr id="28" name="Picture Placeholder 10">
            <a:extLst>
              <a:ext uri="{FF2B5EF4-FFF2-40B4-BE49-F238E27FC236}">
                <a16:creationId xmlns:a16="http://schemas.microsoft.com/office/drawing/2014/main" id="{A95FA78C-CC95-43FC-8BB5-17A796D7B9E0}"/>
              </a:ext>
            </a:extLst>
          </p:cNvPr>
          <p:cNvSpPr>
            <a:spLocks noGrp="1"/>
          </p:cNvSpPr>
          <p:nvPr>
            <p:ph type="pic" sz="quarter" idx="43"/>
          </p:nvPr>
        </p:nvSpPr>
        <p:spPr>
          <a:xfrm>
            <a:off x="8685369" y="1967906"/>
            <a:ext cx="1280160" cy="1280160"/>
          </a:xfrm>
        </p:spPr>
        <p:txBody>
          <a:bodyPr>
            <a:normAutofit/>
          </a:bodyPr>
          <a:lstStyle>
            <a:lvl1pPr marL="0" indent="0">
              <a:buNone/>
              <a:defRPr sz="1800"/>
            </a:lvl1pPr>
          </a:lstStyle>
          <a:p>
            <a:r>
              <a:rPr lang="en-US"/>
              <a:t>Click icon to add picture</a:t>
            </a:r>
            <a:endParaRPr lang="en-US" dirty="0"/>
          </a:p>
        </p:txBody>
      </p:sp>
      <p:sp>
        <p:nvSpPr>
          <p:cNvPr id="29" name="Picture Placeholder 10">
            <a:extLst>
              <a:ext uri="{FF2B5EF4-FFF2-40B4-BE49-F238E27FC236}">
                <a16:creationId xmlns:a16="http://schemas.microsoft.com/office/drawing/2014/main" id="{7EA70B51-4FF2-42F8-BAFF-83B593ADB78D}"/>
              </a:ext>
            </a:extLst>
          </p:cNvPr>
          <p:cNvSpPr>
            <a:spLocks noGrp="1"/>
          </p:cNvSpPr>
          <p:nvPr>
            <p:ph type="pic" sz="quarter" idx="44"/>
          </p:nvPr>
        </p:nvSpPr>
        <p:spPr>
          <a:xfrm>
            <a:off x="9978838" y="1967906"/>
            <a:ext cx="1280160" cy="1280160"/>
          </a:xfrm>
        </p:spPr>
        <p:txBody>
          <a:bodyPr>
            <a:normAutofit/>
          </a:bodyPr>
          <a:lstStyle>
            <a:lvl1pPr marL="0" indent="0">
              <a:buNone/>
              <a:defRPr sz="1800"/>
            </a:lvl1pPr>
          </a:lstStyle>
          <a:p>
            <a:r>
              <a:rPr lang="en-US"/>
              <a:t>Click icon to add picture</a:t>
            </a:r>
            <a:endParaRPr lang="en-US" dirty="0"/>
          </a:p>
        </p:txBody>
      </p:sp>
      <p:sp>
        <p:nvSpPr>
          <p:cNvPr id="30" name="Title 1">
            <a:extLst>
              <a:ext uri="{FF2B5EF4-FFF2-40B4-BE49-F238E27FC236}">
                <a16:creationId xmlns:a16="http://schemas.microsoft.com/office/drawing/2014/main" id="{708EF00C-774E-4D73-AFEF-EEC6196DC7D3}"/>
              </a:ext>
            </a:extLst>
          </p:cNvPr>
          <p:cNvSpPr>
            <a:spLocks noGrp="1"/>
          </p:cNvSpPr>
          <p:nvPr>
            <p:ph type="title"/>
          </p:nvPr>
        </p:nvSpPr>
        <p:spPr>
          <a:xfrm>
            <a:off x="713740" y="365125"/>
            <a:ext cx="10764520" cy="1325563"/>
          </a:xfrm>
        </p:spPr>
        <p:txBody>
          <a:bodyPr/>
          <a:lstStyle>
            <a:lvl1pPr algn="ctr">
              <a:defRPr>
                <a:solidFill>
                  <a:schemeClr val="accent3"/>
                </a:solidFill>
              </a:defRPr>
            </a:lvl1pPr>
          </a:lstStyle>
          <a:p>
            <a:r>
              <a:rPr lang="en-US"/>
              <a:t>Click to edit Master title style</a:t>
            </a:r>
            <a:endParaRPr lang="en-ZA"/>
          </a:p>
        </p:txBody>
      </p:sp>
      <p:sp>
        <p:nvSpPr>
          <p:cNvPr id="31" name="Text Placeholder 8">
            <a:extLst>
              <a:ext uri="{FF2B5EF4-FFF2-40B4-BE49-F238E27FC236}">
                <a16:creationId xmlns:a16="http://schemas.microsoft.com/office/drawing/2014/main" id="{7633A346-456C-4917-800A-85F73F876E77}"/>
              </a:ext>
            </a:extLst>
          </p:cNvPr>
          <p:cNvSpPr>
            <a:spLocks noGrp="1"/>
          </p:cNvSpPr>
          <p:nvPr>
            <p:ph type="body" sz="quarter" idx="45" hasCustomPrompt="1"/>
          </p:nvPr>
        </p:nvSpPr>
        <p:spPr>
          <a:xfrm>
            <a:off x="324019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2" name="Text Placeholder 10">
            <a:extLst>
              <a:ext uri="{FF2B5EF4-FFF2-40B4-BE49-F238E27FC236}">
                <a16:creationId xmlns:a16="http://schemas.microsoft.com/office/drawing/2014/main" id="{E0C31CC6-C8A8-4831-94CD-366DC97C2B15}"/>
              </a:ext>
            </a:extLst>
          </p:cNvPr>
          <p:cNvSpPr>
            <a:spLocks noGrp="1"/>
          </p:cNvSpPr>
          <p:nvPr>
            <p:ph type="body" sz="quarter" idx="46" hasCustomPrompt="1"/>
          </p:nvPr>
        </p:nvSpPr>
        <p:spPr>
          <a:xfrm>
            <a:off x="324019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3" name="Text Placeholder 8">
            <a:extLst>
              <a:ext uri="{FF2B5EF4-FFF2-40B4-BE49-F238E27FC236}">
                <a16:creationId xmlns:a16="http://schemas.microsoft.com/office/drawing/2014/main" id="{CB652A06-2CE0-42F0-8186-DBBD4219FC86}"/>
              </a:ext>
            </a:extLst>
          </p:cNvPr>
          <p:cNvSpPr>
            <a:spLocks noGrp="1"/>
          </p:cNvSpPr>
          <p:nvPr>
            <p:ph type="body" sz="quarter" idx="47" hasCustomPrompt="1"/>
          </p:nvPr>
        </p:nvSpPr>
        <p:spPr>
          <a:xfrm>
            <a:off x="582083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4" name="Text Placeholder 10">
            <a:extLst>
              <a:ext uri="{FF2B5EF4-FFF2-40B4-BE49-F238E27FC236}">
                <a16:creationId xmlns:a16="http://schemas.microsoft.com/office/drawing/2014/main" id="{CE6091FC-D3C2-46A7-9A51-90A64C97CF87}"/>
              </a:ext>
            </a:extLst>
          </p:cNvPr>
          <p:cNvSpPr>
            <a:spLocks noGrp="1"/>
          </p:cNvSpPr>
          <p:nvPr>
            <p:ph type="body" sz="quarter" idx="48" hasCustomPrompt="1"/>
          </p:nvPr>
        </p:nvSpPr>
        <p:spPr>
          <a:xfrm>
            <a:off x="582083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5" name="Text Placeholder 8">
            <a:extLst>
              <a:ext uri="{FF2B5EF4-FFF2-40B4-BE49-F238E27FC236}">
                <a16:creationId xmlns:a16="http://schemas.microsoft.com/office/drawing/2014/main" id="{B663F697-5494-47B5-8888-F76EE36A561E}"/>
              </a:ext>
            </a:extLst>
          </p:cNvPr>
          <p:cNvSpPr>
            <a:spLocks noGrp="1"/>
          </p:cNvSpPr>
          <p:nvPr>
            <p:ph type="body" sz="quarter" idx="49" hasCustomPrompt="1"/>
          </p:nvPr>
        </p:nvSpPr>
        <p:spPr>
          <a:xfrm>
            <a:off x="840147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6" name="Text Placeholder 10">
            <a:extLst>
              <a:ext uri="{FF2B5EF4-FFF2-40B4-BE49-F238E27FC236}">
                <a16:creationId xmlns:a16="http://schemas.microsoft.com/office/drawing/2014/main" id="{95B42005-A70C-498A-A357-1492B1393F4D}"/>
              </a:ext>
            </a:extLst>
          </p:cNvPr>
          <p:cNvSpPr>
            <a:spLocks noGrp="1"/>
          </p:cNvSpPr>
          <p:nvPr>
            <p:ph type="body" sz="quarter" idx="50" hasCustomPrompt="1"/>
          </p:nvPr>
        </p:nvSpPr>
        <p:spPr>
          <a:xfrm>
            <a:off x="840147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7" name="Text Placeholder 8">
            <a:extLst>
              <a:ext uri="{FF2B5EF4-FFF2-40B4-BE49-F238E27FC236}">
                <a16:creationId xmlns:a16="http://schemas.microsoft.com/office/drawing/2014/main" id="{FA3E4CA4-4074-4C29-853C-A8857A156AC8}"/>
              </a:ext>
            </a:extLst>
          </p:cNvPr>
          <p:cNvSpPr>
            <a:spLocks noGrp="1"/>
          </p:cNvSpPr>
          <p:nvPr>
            <p:ph type="body" sz="quarter" idx="51" hasCustomPrompt="1"/>
          </p:nvPr>
        </p:nvSpPr>
        <p:spPr>
          <a:xfrm>
            <a:off x="194987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8" name="Text Placeholder 10">
            <a:extLst>
              <a:ext uri="{FF2B5EF4-FFF2-40B4-BE49-F238E27FC236}">
                <a16:creationId xmlns:a16="http://schemas.microsoft.com/office/drawing/2014/main" id="{1308FE93-15B6-4FC2-A5CF-53AA6064DAB0}"/>
              </a:ext>
            </a:extLst>
          </p:cNvPr>
          <p:cNvSpPr>
            <a:spLocks noGrp="1"/>
          </p:cNvSpPr>
          <p:nvPr>
            <p:ph type="body" sz="quarter" idx="52" hasCustomPrompt="1"/>
          </p:nvPr>
        </p:nvSpPr>
        <p:spPr>
          <a:xfrm>
            <a:off x="194987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9" name="Text Placeholder 8">
            <a:extLst>
              <a:ext uri="{FF2B5EF4-FFF2-40B4-BE49-F238E27FC236}">
                <a16:creationId xmlns:a16="http://schemas.microsoft.com/office/drawing/2014/main" id="{B08AE9FA-2EBC-416A-B525-59A5F1258E56}"/>
              </a:ext>
            </a:extLst>
          </p:cNvPr>
          <p:cNvSpPr>
            <a:spLocks noGrp="1"/>
          </p:cNvSpPr>
          <p:nvPr>
            <p:ph type="body" sz="quarter" idx="53" hasCustomPrompt="1"/>
          </p:nvPr>
        </p:nvSpPr>
        <p:spPr>
          <a:xfrm>
            <a:off x="453051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0" name="Text Placeholder 10">
            <a:extLst>
              <a:ext uri="{FF2B5EF4-FFF2-40B4-BE49-F238E27FC236}">
                <a16:creationId xmlns:a16="http://schemas.microsoft.com/office/drawing/2014/main" id="{EE168CBD-2F60-4551-9129-2ED8A59499B4}"/>
              </a:ext>
            </a:extLst>
          </p:cNvPr>
          <p:cNvSpPr>
            <a:spLocks noGrp="1"/>
          </p:cNvSpPr>
          <p:nvPr>
            <p:ph type="body" sz="quarter" idx="54" hasCustomPrompt="1"/>
          </p:nvPr>
        </p:nvSpPr>
        <p:spPr>
          <a:xfrm>
            <a:off x="453051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41" name="Text Placeholder 8">
            <a:extLst>
              <a:ext uri="{FF2B5EF4-FFF2-40B4-BE49-F238E27FC236}">
                <a16:creationId xmlns:a16="http://schemas.microsoft.com/office/drawing/2014/main" id="{E05EDFD4-CA70-451D-A8F0-BF688EDBFC7B}"/>
              </a:ext>
            </a:extLst>
          </p:cNvPr>
          <p:cNvSpPr>
            <a:spLocks noGrp="1"/>
          </p:cNvSpPr>
          <p:nvPr>
            <p:ph type="body" sz="quarter" idx="55" hasCustomPrompt="1"/>
          </p:nvPr>
        </p:nvSpPr>
        <p:spPr>
          <a:xfrm>
            <a:off x="711115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2" name="Text Placeholder 10">
            <a:extLst>
              <a:ext uri="{FF2B5EF4-FFF2-40B4-BE49-F238E27FC236}">
                <a16:creationId xmlns:a16="http://schemas.microsoft.com/office/drawing/2014/main" id="{8E47CD55-3098-4BD6-A269-794D40911ED0}"/>
              </a:ext>
            </a:extLst>
          </p:cNvPr>
          <p:cNvSpPr>
            <a:spLocks noGrp="1"/>
          </p:cNvSpPr>
          <p:nvPr>
            <p:ph type="body" sz="quarter" idx="56" hasCustomPrompt="1"/>
          </p:nvPr>
        </p:nvSpPr>
        <p:spPr>
          <a:xfrm>
            <a:off x="711115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43" name="Text Placeholder 8">
            <a:extLst>
              <a:ext uri="{FF2B5EF4-FFF2-40B4-BE49-F238E27FC236}">
                <a16:creationId xmlns:a16="http://schemas.microsoft.com/office/drawing/2014/main" id="{EA65938B-08CE-4FA4-A95B-5A66E901ACD0}"/>
              </a:ext>
            </a:extLst>
          </p:cNvPr>
          <p:cNvSpPr>
            <a:spLocks noGrp="1"/>
          </p:cNvSpPr>
          <p:nvPr>
            <p:ph type="body" sz="quarter" idx="57" hasCustomPrompt="1"/>
          </p:nvPr>
        </p:nvSpPr>
        <p:spPr>
          <a:xfrm>
            <a:off x="969179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4" name="Text Placeholder 10">
            <a:extLst>
              <a:ext uri="{FF2B5EF4-FFF2-40B4-BE49-F238E27FC236}">
                <a16:creationId xmlns:a16="http://schemas.microsoft.com/office/drawing/2014/main" id="{A72442A0-E7C5-4604-A4AA-9A86DD298412}"/>
              </a:ext>
            </a:extLst>
          </p:cNvPr>
          <p:cNvSpPr>
            <a:spLocks noGrp="1"/>
          </p:cNvSpPr>
          <p:nvPr>
            <p:ph type="body" sz="quarter" idx="58" hasCustomPrompt="1"/>
          </p:nvPr>
        </p:nvSpPr>
        <p:spPr>
          <a:xfrm>
            <a:off x="969179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cxnSp>
        <p:nvCxnSpPr>
          <p:cNvPr id="46" name="Straight Connector 45">
            <a:extLst>
              <a:ext uri="{FF2B5EF4-FFF2-40B4-BE49-F238E27FC236}">
                <a16:creationId xmlns:a16="http://schemas.microsoft.com/office/drawing/2014/main" id="{66946F89-1A32-4CE8-9F85-45EDF090AB96}"/>
              </a:ext>
            </a:extLst>
          </p:cNvPr>
          <p:cNvCxnSpPr>
            <a:cxnSpLocks/>
            <a:stCxn id="11" idx="2"/>
          </p:cNvCxnSpPr>
          <p:nvPr userDrawn="1"/>
        </p:nvCxnSpPr>
        <p:spPr>
          <a:xfrm flipH="1">
            <a:off x="1558635" y="3248066"/>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EE9F58-7707-4E5A-8C6B-C3D66810327C}"/>
              </a:ext>
            </a:extLst>
          </p:cNvPr>
          <p:cNvCxnSpPr>
            <a:cxnSpLocks/>
          </p:cNvCxnSpPr>
          <p:nvPr userDrawn="1"/>
        </p:nvCxnSpPr>
        <p:spPr>
          <a:xfrm flipH="1">
            <a:off x="4145279" y="3250315"/>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D1897E7-33EE-452E-B67F-D676DB9630EB}"/>
              </a:ext>
            </a:extLst>
          </p:cNvPr>
          <p:cNvCxnSpPr>
            <a:cxnSpLocks/>
          </p:cNvCxnSpPr>
          <p:nvPr userDrawn="1"/>
        </p:nvCxnSpPr>
        <p:spPr>
          <a:xfrm flipH="1">
            <a:off x="6732507"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F35791-C763-4163-9B05-68EE7814EDBD}"/>
              </a:ext>
            </a:extLst>
          </p:cNvPr>
          <p:cNvCxnSpPr>
            <a:cxnSpLocks/>
          </p:cNvCxnSpPr>
          <p:nvPr userDrawn="1"/>
        </p:nvCxnSpPr>
        <p:spPr>
          <a:xfrm flipH="1">
            <a:off x="9316732"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6F2A3C7-B018-4022-B2BB-D8D2B03190AB}"/>
              </a:ext>
            </a:extLst>
          </p:cNvPr>
          <p:cNvCxnSpPr>
            <a:cxnSpLocks/>
          </p:cNvCxnSpPr>
          <p:nvPr userDrawn="1"/>
        </p:nvCxnSpPr>
        <p:spPr>
          <a:xfrm>
            <a:off x="2854035" y="3254943"/>
            <a:ext cx="0" cy="192615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52EF5B-4C4F-451E-B0B4-8226109ADE91}"/>
              </a:ext>
            </a:extLst>
          </p:cNvPr>
          <p:cNvCxnSpPr>
            <a:cxnSpLocks/>
          </p:cNvCxnSpPr>
          <p:nvPr userDrawn="1"/>
        </p:nvCxnSpPr>
        <p:spPr>
          <a:xfrm>
            <a:off x="5440679" y="3233453"/>
            <a:ext cx="0" cy="194989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7D6748B-4A98-4935-BC51-E43412110392}"/>
              </a:ext>
            </a:extLst>
          </p:cNvPr>
          <p:cNvCxnSpPr>
            <a:cxnSpLocks/>
          </p:cNvCxnSpPr>
          <p:nvPr userDrawn="1"/>
        </p:nvCxnSpPr>
        <p:spPr>
          <a:xfrm>
            <a:off x="8027907" y="3257242"/>
            <a:ext cx="0" cy="191926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A0E4AC-BE6A-45AA-B639-A8288815E8F9}"/>
              </a:ext>
            </a:extLst>
          </p:cNvPr>
          <p:cNvCxnSpPr>
            <a:cxnSpLocks/>
          </p:cNvCxnSpPr>
          <p:nvPr userDrawn="1"/>
        </p:nvCxnSpPr>
        <p:spPr>
          <a:xfrm>
            <a:off x="10612132" y="3254943"/>
            <a:ext cx="0" cy="192938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Footer Placeholder 5">
            <a:extLst>
              <a:ext uri="{FF2B5EF4-FFF2-40B4-BE49-F238E27FC236}">
                <a16:creationId xmlns:a16="http://schemas.microsoft.com/office/drawing/2014/main" id="{12CD4C44-15F4-4517-B3CC-D07D4B93DD6D}"/>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r>
              <a:rPr lang="en-ZA" dirty="0"/>
              <a:t>Pitch deck</a:t>
            </a:r>
          </a:p>
        </p:txBody>
      </p:sp>
      <p:sp>
        <p:nvSpPr>
          <p:cNvPr id="79" name="Slide Number Placeholder 6">
            <a:extLst>
              <a:ext uri="{FF2B5EF4-FFF2-40B4-BE49-F238E27FC236}">
                <a16:creationId xmlns:a16="http://schemas.microsoft.com/office/drawing/2014/main" id="{9F988C33-C2E3-49AE-9BC1-9123EADC3EA7}"/>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80" name="Date Placeholder 3">
            <a:extLst>
              <a:ext uri="{FF2B5EF4-FFF2-40B4-BE49-F238E27FC236}">
                <a16:creationId xmlns:a16="http://schemas.microsoft.com/office/drawing/2014/main" id="{757004CA-7955-4C10-8542-83D291BFF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1704598769"/>
      </p:ext>
    </p:extLst>
  </p:cSld>
  <p:clrMapOvr>
    <a:masterClrMapping/>
  </p:clrMapOvr>
  <p:extLst>
    <p:ext uri="{DCECCB84-F9BA-43D5-87BE-67443E8EF086}">
      <p15:sldGuideLst xmlns:p15="http://schemas.microsoft.com/office/powerpoint/2012/main">
        <p15:guide id="1" pos="576">
          <p15:clr>
            <a:srgbClr val="FBAE40"/>
          </p15:clr>
        </p15:guide>
        <p15:guide id="2" pos="1392">
          <p15:clr>
            <a:srgbClr val="FBAE40"/>
          </p15:clr>
        </p15:guide>
        <p15:guide id="3" pos="2208">
          <p15:clr>
            <a:srgbClr val="FBAE40"/>
          </p15:clr>
        </p15:guide>
        <p15:guide id="4" pos="30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1"/>
        </a:solidFill>
        <a:effectLst/>
      </p:bgPr>
    </p:bg>
    <p:spTree>
      <p:nvGrpSpPr>
        <p:cNvPr id="1" name=""/>
        <p:cNvGrpSpPr/>
        <p:nvPr/>
      </p:nvGrpSpPr>
      <p:grpSpPr>
        <a:xfrm>
          <a:off x="0" y="0"/>
          <a:ext cx="0" cy="0"/>
          <a:chOff x="0" y="0"/>
          <a:chExt cx="0" cy="0"/>
        </a:xfrm>
      </p:grpSpPr>
      <p:pic>
        <p:nvPicPr>
          <p:cNvPr id="20" name="Picture 19" descr="A group of people riding horses&#10;&#10;Description automatically generated with medium confidence">
            <a:extLst>
              <a:ext uri="{FF2B5EF4-FFF2-40B4-BE49-F238E27FC236}">
                <a16:creationId xmlns:a16="http://schemas.microsoft.com/office/drawing/2014/main" id="{0E805C5A-1029-4D1B-94B3-422EC2CA3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DF9E512-1300-47FB-86AC-F8C946EE698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7">
            <a:extLst>
              <a:ext uri="{FF2B5EF4-FFF2-40B4-BE49-F238E27FC236}">
                <a16:creationId xmlns:a16="http://schemas.microsoft.com/office/drawing/2014/main" id="{A399EA4A-18B9-4C3F-A6B1-0D80C2598D3A}"/>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8907808-FD8D-4C4A-A5E4-068D94BFD64D}"/>
              </a:ext>
            </a:extLst>
          </p:cNvPr>
          <p:cNvSpPr>
            <a:spLocks noGrp="1"/>
          </p:cNvSpPr>
          <p:nvPr>
            <p:ph type="title"/>
          </p:nvPr>
        </p:nvSpPr>
        <p:spPr>
          <a:xfrm>
            <a:off x="1282700" y="2766219"/>
            <a:ext cx="5041900" cy="1325563"/>
          </a:xfrm>
        </p:spPr>
        <p:txBody>
          <a:bodyPr>
            <a:normAutofit/>
          </a:bodyPr>
          <a:lstStyle>
            <a:lvl1pPr algn="ctr">
              <a:defRPr sz="3600" spc="0" baseline="0">
                <a:solidFill>
                  <a:schemeClr val="accent3"/>
                </a:solidFill>
              </a:defRPr>
            </a:lvl1pPr>
          </a:lstStyle>
          <a:p>
            <a:r>
              <a:rPr lang="en-US"/>
              <a:t>Click to edit Master title style</a:t>
            </a:r>
          </a:p>
        </p:txBody>
      </p:sp>
      <p:sp>
        <p:nvSpPr>
          <p:cNvPr id="7" name="Text Placeholder 6">
            <a:extLst>
              <a:ext uri="{FF2B5EF4-FFF2-40B4-BE49-F238E27FC236}">
                <a16:creationId xmlns:a16="http://schemas.microsoft.com/office/drawing/2014/main" id="{8FC98BF5-ED87-4BF7-BB07-29187F8C8BEC}"/>
              </a:ext>
            </a:extLst>
          </p:cNvPr>
          <p:cNvSpPr>
            <a:spLocks noGrp="1"/>
          </p:cNvSpPr>
          <p:nvPr>
            <p:ph type="body" sz="quarter" idx="14"/>
          </p:nvPr>
        </p:nvSpPr>
        <p:spPr>
          <a:xfrm>
            <a:off x="7467600" y="913448"/>
            <a:ext cx="3886200" cy="419100"/>
          </a:xfrm>
        </p:spPr>
        <p:txBody>
          <a:bodyPr>
            <a:noAutofit/>
          </a:bodyPr>
          <a:lstStyle>
            <a:lvl1pPr marL="0" indent="0">
              <a:buNone/>
              <a:defRPr sz="2400" b="0" spc="0" baseline="0">
                <a:solidFill>
                  <a:schemeClr val="accent1">
                    <a:lumMod val="50000"/>
                  </a:schemeClr>
                </a:solidFill>
                <a:latin typeface="+mj-lt"/>
              </a:defRPr>
            </a:lvl1pPr>
          </a:lstStyle>
          <a:p>
            <a:pPr lvl="0"/>
            <a:r>
              <a:rPr lang="en-US"/>
              <a:t>Click to edit Master text styles</a:t>
            </a:r>
          </a:p>
        </p:txBody>
      </p:sp>
      <p:sp>
        <p:nvSpPr>
          <p:cNvPr id="8" name="Text Placeholder 6">
            <a:extLst>
              <a:ext uri="{FF2B5EF4-FFF2-40B4-BE49-F238E27FC236}">
                <a16:creationId xmlns:a16="http://schemas.microsoft.com/office/drawing/2014/main" id="{90E0AB9E-D60D-4299-B73A-B96F7B7F81C6}"/>
              </a:ext>
            </a:extLst>
          </p:cNvPr>
          <p:cNvSpPr>
            <a:spLocks noGrp="1"/>
          </p:cNvSpPr>
          <p:nvPr>
            <p:ph type="body" sz="quarter" idx="15"/>
          </p:nvPr>
        </p:nvSpPr>
        <p:spPr>
          <a:xfrm>
            <a:off x="7467600" y="1275398"/>
            <a:ext cx="3886200" cy="307975"/>
          </a:xfrm>
        </p:spPr>
        <p:txBody>
          <a:bodyPr>
            <a:noAutofit/>
          </a:bodyPr>
          <a:lstStyle>
            <a:lvl1pPr marL="0" indent="0">
              <a:buNone/>
              <a:defRPr sz="1800" b="0" spc="0" baseline="0">
                <a:solidFill>
                  <a:schemeClr val="accent1">
                    <a:lumMod val="50000"/>
                  </a:schemeClr>
                </a:solidFill>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ED9663C9-EA8F-404F-A640-85028F6F30A1}"/>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0" name="Text Placeholder 6">
            <a:extLst>
              <a:ext uri="{FF2B5EF4-FFF2-40B4-BE49-F238E27FC236}">
                <a16:creationId xmlns:a16="http://schemas.microsoft.com/office/drawing/2014/main" id="{BD9C0574-6721-4F80-A5F8-8C4C5D2B9725}"/>
              </a:ext>
            </a:extLst>
          </p:cNvPr>
          <p:cNvSpPr>
            <a:spLocks noGrp="1"/>
          </p:cNvSpPr>
          <p:nvPr>
            <p:ph type="body" sz="quarter" idx="17"/>
          </p:nvPr>
        </p:nvSpPr>
        <p:spPr>
          <a:xfrm>
            <a:off x="7467600" y="2231390"/>
            <a:ext cx="3886200" cy="419100"/>
          </a:xfrm>
        </p:spPr>
        <p:txBody>
          <a:bodyPr>
            <a:noAutofit/>
          </a:bodyPr>
          <a:lstStyle>
            <a:lvl1pPr marL="0" indent="0">
              <a:buNone/>
              <a:defRPr sz="2400" b="0" spc="0" baseline="0">
                <a:solidFill>
                  <a:schemeClr val="accent6">
                    <a:lumMod val="75000"/>
                  </a:schemeClr>
                </a:solidFill>
                <a:latin typeface="+mj-lt"/>
              </a:defRPr>
            </a:lvl1pPr>
          </a:lstStyle>
          <a:p>
            <a:pPr lvl="0"/>
            <a:r>
              <a:rPr lang="en-US"/>
              <a:t>Click to edit Master text styles</a:t>
            </a:r>
          </a:p>
        </p:txBody>
      </p:sp>
      <p:sp>
        <p:nvSpPr>
          <p:cNvPr id="11" name="Text Placeholder 6">
            <a:extLst>
              <a:ext uri="{FF2B5EF4-FFF2-40B4-BE49-F238E27FC236}">
                <a16:creationId xmlns:a16="http://schemas.microsoft.com/office/drawing/2014/main" id="{386F510A-D29A-4582-ADA6-290E1D6A0B6D}"/>
              </a:ext>
            </a:extLst>
          </p:cNvPr>
          <p:cNvSpPr>
            <a:spLocks noGrp="1"/>
          </p:cNvSpPr>
          <p:nvPr>
            <p:ph type="body" sz="quarter" idx="18"/>
          </p:nvPr>
        </p:nvSpPr>
        <p:spPr>
          <a:xfrm>
            <a:off x="7467600" y="2593340"/>
            <a:ext cx="3886200" cy="307975"/>
          </a:xfrm>
        </p:spPr>
        <p:txBody>
          <a:bodyPr>
            <a:noAutofit/>
          </a:bodyPr>
          <a:lstStyle>
            <a:lvl1pPr marL="0" indent="0">
              <a:buNone/>
              <a:defRPr sz="1800" b="0" spc="0" baseline="0">
                <a:solidFill>
                  <a:schemeClr val="accent6">
                    <a:lumMod val="75000"/>
                  </a:schemeClr>
                </a:solidFill>
                <a:latin typeface="+mj-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7576EF89-ABF3-4312-A3E7-E1909CA744B6}"/>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0B198549-FECA-4B92-9906-8D1F79E14DCE}"/>
              </a:ext>
            </a:extLst>
          </p:cNvPr>
          <p:cNvSpPr>
            <a:spLocks noGrp="1"/>
          </p:cNvSpPr>
          <p:nvPr>
            <p:ph type="body" sz="quarter" idx="20"/>
          </p:nvPr>
        </p:nvSpPr>
        <p:spPr>
          <a:xfrm>
            <a:off x="7467600" y="3543935"/>
            <a:ext cx="3886200" cy="419100"/>
          </a:xfrm>
        </p:spPr>
        <p:txBody>
          <a:bodyPr>
            <a:noAutofit/>
          </a:bodyPr>
          <a:lstStyle>
            <a:lvl1pPr marL="0" indent="0">
              <a:buNone/>
              <a:defRPr sz="2400" b="0" spc="0" baseline="0">
                <a:solidFill>
                  <a:schemeClr val="accent4"/>
                </a:solidFill>
                <a:latin typeface="+mj-lt"/>
              </a:defRPr>
            </a:lvl1pPr>
          </a:lstStyle>
          <a:p>
            <a:pPr lvl="0"/>
            <a:r>
              <a:rPr lang="en-US"/>
              <a:t>Click to edit Master text styles</a:t>
            </a:r>
          </a:p>
        </p:txBody>
      </p:sp>
      <p:sp>
        <p:nvSpPr>
          <p:cNvPr id="14" name="Text Placeholder 6">
            <a:extLst>
              <a:ext uri="{FF2B5EF4-FFF2-40B4-BE49-F238E27FC236}">
                <a16:creationId xmlns:a16="http://schemas.microsoft.com/office/drawing/2014/main" id="{210D5A62-4015-4F75-A2AC-D3C1B70911D6}"/>
              </a:ext>
            </a:extLst>
          </p:cNvPr>
          <p:cNvSpPr>
            <a:spLocks noGrp="1"/>
          </p:cNvSpPr>
          <p:nvPr>
            <p:ph type="body" sz="quarter" idx="21"/>
          </p:nvPr>
        </p:nvSpPr>
        <p:spPr>
          <a:xfrm>
            <a:off x="7467600" y="3905885"/>
            <a:ext cx="3886200" cy="307975"/>
          </a:xfrm>
        </p:spPr>
        <p:txBody>
          <a:bodyPr>
            <a:noAutofit/>
          </a:bodyPr>
          <a:lstStyle>
            <a:lvl1pPr marL="0" indent="0">
              <a:buNone/>
              <a:defRPr sz="1800" b="0" spc="0" baseline="0">
                <a:solidFill>
                  <a:schemeClr val="accent4"/>
                </a:solidFill>
                <a:latin typeface="+mj-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267DEAF9-25BD-404A-A5F3-30A81E38D256}"/>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A03C6E4A-B7FD-4BD7-A807-52FE5D27E384}"/>
              </a:ext>
            </a:extLst>
          </p:cNvPr>
          <p:cNvSpPr>
            <a:spLocks noGrp="1"/>
          </p:cNvSpPr>
          <p:nvPr>
            <p:ph type="body" sz="quarter" idx="23"/>
          </p:nvPr>
        </p:nvSpPr>
        <p:spPr>
          <a:xfrm>
            <a:off x="7467600" y="4856480"/>
            <a:ext cx="3886200" cy="419100"/>
          </a:xfrm>
        </p:spPr>
        <p:txBody>
          <a:bodyPr>
            <a:noAutofit/>
          </a:bodyPr>
          <a:lstStyle>
            <a:lvl1pPr marL="0" indent="0">
              <a:buNone/>
              <a:defRPr sz="2400" b="0" spc="0" baseline="0">
                <a:solidFill>
                  <a:schemeClr val="accent1">
                    <a:lumMod val="25000"/>
                  </a:schemeClr>
                </a:solidFill>
                <a:latin typeface="+mj-lt"/>
              </a:defRPr>
            </a:lvl1pPr>
          </a:lstStyle>
          <a:p>
            <a:pPr lvl="0"/>
            <a:r>
              <a:rPr lang="en-US"/>
              <a:t>Click to edit Master text styles</a:t>
            </a:r>
          </a:p>
        </p:txBody>
      </p:sp>
      <p:sp>
        <p:nvSpPr>
          <p:cNvPr id="17" name="Text Placeholder 6">
            <a:extLst>
              <a:ext uri="{FF2B5EF4-FFF2-40B4-BE49-F238E27FC236}">
                <a16:creationId xmlns:a16="http://schemas.microsoft.com/office/drawing/2014/main" id="{69798A4B-546D-497E-8DC4-67F69916B677}"/>
              </a:ext>
            </a:extLst>
          </p:cNvPr>
          <p:cNvSpPr>
            <a:spLocks noGrp="1"/>
          </p:cNvSpPr>
          <p:nvPr>
            <p:ph type="body" sz="quarter" idx="24"/>
          </p:nvPr>
        </p:nvSpPr>
        <p:spPr>
          <a:xfrm>
            <a:off x="7467600" y="5218430"/>
            <a:ext cx="3886200" cy="307975"/>
          </a:xfrm>
        </p:spPr>
        <p:txBody>
          <a:bodyPr>
            <a:noAutofit/>
          </a:bodyPr>
          <a:lstStyle>
            <a:lvl1pPr marL="0" indent="0">
              <a:buNone/>
              <a:defRPr sz="1800" b="0" spc="0" baseline="0">
                <a:solidFill>
                  <a:schemeClr val="accent1">
                    <a:lumMod val="25000"/>
                  </a:schemeClr>
                </a:solidFill>
                <a:latin typeface="+mj-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B0720791-8657-4D3A-9912-1CF7D48EA1AD}"/>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26" name="Footer Placeholder 5">
            <a:extLst>
              <a:ext uri="{FF2B5EF4-FFF2-40B4-BE49-F238E27FC236}">
                <a16:creationId xmlns:a16="http://schemas.microsoft.com/office/drawing/2014/main" id="{8AD16A67-F6AC-4CFA-B638-3076C15682F6}"/>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r>
              <a:rPr lang="en-ZA" dirty="0"/>
              <a:t>Pitch deck</a:t>
            </a:r>
          </a:p>
        </p:txBody>
      </p:sp>
      <p:sp>
        <p:nvSpPr>
          <p:cNvPr id="27" name="Slide Number Placeholder 6">
            <a:extLst>
              <a:ext uri="{FF2B5EF4-FFF2-40B4-BE49-F238E27FC236}">
                <a16:creationId xmlns:a16="http://schemas.microsoft.com/office/drawing/2014/main" id="{8619925E-10F5-4FE2-B665-672B18AF9EFA}"/>
              </a:ext>
            </a:extLst>
          </p:cNvPr>
          <p:cNvSpPr>
            <a:spLocks noGrp="1"/>
          </p:cNvSpPr>
          <p:nvPr>
            <p:ph type="sldNum" sz="quarter" idx="11"/>
          </p:nvPr>
        </p:nvSpPr>
        <p:spPr>
          <a:xfrm>
            <a:off x="8610600" y="6497865"/>
            <a:ext cx="2743200" cy="365125"/>
          </a:xfrm>
        </p:spPr>
        <p:txBody>
          <a:bodyPr/>
          <a:lstStyle>
            <a:lvl1pPr>
              <a:defRPr spc="0">
                <a:solidFill>
                  <a:schemeClr val="accent1"/>
                </a:solidFill>
              </a:defRPr>
            </a:lvl1pPr>
          </a:lstStyle>
          <a:p>
            <a:fld id="{19B51A1E-902D-48AF-9020-955120F399B6}" type="slidenum">
              <a:rPr lang="en-ZA" smtClean="0"/>
              <a:pPr/>
              <a:t>‹#›</a:t>
            </a:fld>
            <a:endParaRPr lang="en-ZA" dirty="0"/>
          </a:p>
        </p:txBody>
      </p:sp>
      <p:sp>
        <p:nvSpPr>
          <p:cNvPr id="28" name="Date Placeholder 3">
            <a:extLst>
              <a:ext uri="{FF2B5EF4-FFF2-40B4-BE49-F238E27FC236}">
                <a16:creationId xmlns:a16="http://schemas.microsoft.com/office/drawing/2014/main" id="{99B42EE4-8774-49D2-8B69-8D680E8012D6}"/>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6/22/20XX</a:t>
            </a:r>
            <a:endParaRPr lang="en-US" dirty="0"/>
          </a:p>
        </p:txBody>
      </p:sp>
    </p:spTree>
    <p:extLst>
      <p:ext uri="{BB962C8B-B14F-4D97-AF65-F5344CB8AC3E}">
        <p14:creationId xmlns:p14="http://schemas.microsoft.com/office/powerpoint/2010/main" val="39254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10" name="Picture 9" descr="A group of people riding horses&#10;&#10;Description automatically generated with medium confidence">
            <a:extLst>
              <a:ext uri="{FF2B5EF4-FFF2-40B4-BE49-F238E27FC236}">
                <a16:creationId xmlns:a16="http://schemas.microsoft.com/office/drawing/2014/main" id="{EEDAD97A-3707-4927-B006-8E1F9FA7A1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03286" y="0"/>
            <a:ext cx="6588714"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anchor="b"/>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a:normAutofit/>
          </a:bodyPr>
          <a:lstStyle>
            <a:lvl1pPr marL="0" indent="0">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accent1"/>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accent1"/>
                </a:solidFill>
              </a:defRPr>
            </a:lvl1pPr>
          </a:lstStyle>
          <a:p>
            <a:r>
              <a:rPr lang="en-US" dirty="0"/>
              <a:t>Pitch deck</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E3A83D3B-4878-44A9-ADD4-00764E5E82E9}"/>
              </a:ext>
            </a:extLst>
          </p:cNvPr>
          <p:cNvSpPr>
            <a:spLocks noGrp="1"/>
          </p:cNvSpPr>
          <p:nvPr>
            <p:ph type="pic" sz="quarter" idx="13"/>
          </p:nvPr>
        </p:nvSpPr>
        <p:spPr>
          <a:xfrm>
            <a:off x="6068718" y="523875"/>
            <a:ext cx="5657850" cy="5810250"/>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4BED8496-5E7C-4C78-B8EF-9319D4BF8E1B}"/>
              </a:ext>
            </a:extLst>
          </p:cNvPr>
          <p:cNvSpPr>
            <a:spLocks noGrp="1"/>
          </p:cNvSpPr>
          <p:nvPr>
            <p:ph type="body" sz="quarter" idx="14"/>
          </p:nvPr>
        </p:nvSpPr>
        <p:spPr>
          <a:xfrm>
            <a:off x="640080" y="768096"/>
            <a:ext cx="1856232" cy="185623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1164587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a:normAutofit/>
          </a:bodyPr>
          <a:lstStyle>
            <a:lvl1pPr marL="0" indent="0">
              <a:lnSpc>
                <a:spcPts val="1700"/>
              </a:lnSpc>
              <a:buNone/>
              <a:defRPr sz="1200">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925285" cy="365125"/>
          </a:xfrm>
        </p:spPr>
        <p:txBody>
          <a:bodyPr/>
          <a:lstStyle>
            <a:lvl1pPr>
              <a:defRPr>
                <a:solidFill>
                  <a:schemeClr val="accent3">
                    <a:lumMod val="60000"/>
                    <a:lumOff val="40000"/>
                  </a:schemeClr>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2764971" y="6356350"/>
            <a:ext cx="2372881" cy="365125"/>
          </a:xfrm>
        </p:spPr>
        <p:txBody>
          <a:bodyPr/>
          <a:lstStyle>
            <a:lvl1pPr algn="r">
              <a:defRPr>
                <a:solidFill>
                  <a:schemeClr val="accent3">
                    <a:lumMod val="60000"/>
                    <a:lumOff val="40000"/>
                  </a:schemeClr>
                </a:solidFill>
              </a:defRPr>
            </a:lvl1pPr>
          </a:lstStyle>
          <a:p>
            <a:r>
              <a:rPr lang="en-US" dirty="0"/>
              <a:t>Pitch deck</a:t>
            </a:r>
          </a:p>
        </p:txBody>
      </p:sp>
      <p:sp>
        <p:nvSpPr>
          <p:cNvPr id="12" name="Picture Placeholder 11">
            <a:extLst>
              <a:ext uri="{FF2B5EF4-FFF2-40B4-BE49-F238E27FC236}">
                <a16:creationId xmlns:a16="http://schemas.microsoft.com/office/drawing/2014/main" id="{E3A83D3B-4878-44A9-ADD4-00764E5E82E9}"/>
              </a:ext>
            </a:extLst>
          </p:cNvPr>
          <p:cNvSpPr>
            <a:spLocks noGrp="1"/>
          </p:cNvSpPr>
          <p:nvPr>
            <p:ph type="pic" sz="quarter" idx="13"/>
          </p:nvPr>
        </p:nvSpPr>
        <p:spPr>
          <a:xfrm>
            <a:off x="6644640" y="0"/>
            <a:ext cx="5547360" cy="6858000"/>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ree, nature, spring&#10;&#10;Description automatically generated">
            <a:extLst>
              <a:ext uri="{FF2B5EF4-FFF2-40B4-BE49-F238E27FC236}">
                <a16:creationId xmlns:a16="http://schemas.microsoft.com/office/drawing/2014/main" id="{4A63342F-743C-459F-B121-7E344300D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078480" y="3291840"/>
            <a:ext cx="6858000" cy="274320"/>
          </a:xfrm>
          <a:prstGeom prst="rect">
            <a:avLst/>
          </a:prstGeom>
        </p:spPr>
      </p:pic>
      <p:sp>
        <p:nvSpPr>
          <p:cNvPr id="10" name="Text Placeholder 4">
            <a:extLst>
              <a:ext uri="{FF2B5EF4-FFF2-40B4-BE49-F238E27FC236}">
                <a16:creationId xmlns:a16="http://schemas.microsoft.com/office/drawing/2014/main" id="{5E13AA0B-9749-4C5F-A7F8-7C789F442937}"/>
              </a:ext>
            </a:extLst>
          </p:cNvPr>
          <p:cNvSpPr>
            <a:spLocks noGrp="1"/>
          </p:cNvSpPr>
          <p:nvPr>
            <p:ph type="body" sz="quarter" idx="14"/>
          </p:nvPr>
        </p:nvSpPr>
        <p:spPr>
          <a:xfrm>
            <a:off x="640080" y="768096"/>
            <a:ext cx="1856232" cy="185623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anchor="b"/>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125436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pic>
        <p:nvPicPr>
          <p:cNvPr id="6" name="Picture 5" descr="A picture containing tree, nature, spring&#10;&#10;Description automatically generated">
            <a:extLst>
              <a:ext uri="{FF2B5EF4-FFF2-40B4-BE49-F238E27FC236}">
                <a16:creationId xmlns:a16="http://schemas.microsoft.com/office/drawing/2014/main" id="{518D6250-5EE6-4875-8BAD-D7140B01B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4392931" y="-941071"/>
            <a:ext cx="6858000" cy="8740141"/>
          </a:xfrm>
          <a:prstGeom prst="rect">
            <a:avLst/>
          </a:prstGeom>
        </p:spPr>
      </p:pic>
      <p:sp>
        <p:nvSpPr>
          <p:cNvPr id="10" name="Picture Placeholder 9">
            <a:extLst>
              <a:ext uri="{FF2B5EF4-FFF2-40B4-BE49-F238E27FC236}">
                <a16:creationId xmlns:a16="http://schemas.microsoft.com/office/drawing/2014/main" id="{0D510E1D-A8A6-4E4B-8055-B484B4853348}"/>
              </a:ext>
            </a:extLst>
          </p:cNvPr>
          <p:cNvSpPr>
            <a:spLocks noGrp="1"/>
          </p:cNvSpPr>
          <p:nvPr>
            <p:ph type="pic" sz="quarter" idx="13"/>
          </p:nvPr>
        </p:nvSpPr>
        <p:spPr>
          <a:xfrm>
            <a:off x="3931921" y="536574"/>
            <a:ext cx="7780020" cy="578485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495300" y="1122363"/>
            <a:ext cx="4446270" cy="1874837"/>
          </a:xfrm>
        </p:spPr>
        <p:txBody>
          <a:bodyPr anchor="t">
            <a:noAutofit/>
          </a:bodyPr>
          <a:lstStyle>
            <a:lvl1pPr algn="l">
              <a:defRPr sz="66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1145858" y="3779212"/>
            <a:ext cx="1708784" cy="1156332"/>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1145859" y="4757108"/>
            <a:ext cx="23060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ACDE2589-A5DF-4CFB-80DA-F3EB6E9A25A6}"/>
              </a:ext>
            </a:extLst>
          </p:cNvPr>
          <p:cNvSpPr>
            <a:spLocks noGrp="1"/>
          </p:cNvSpPr>
          <p:nvPr>
            <p:ph type="body" sz="quarter" idx="34" hasCustomPrompt="1"/>
          </p:nvPr>
        </p:nvSpPr>
        <p:spPr>
          <a:xfrm>
            <a:off x="1145858" y="5579334"/>
            <a:ext cx="1708784" cy="1116118"/>
          </a:xfrm>
        </p:spPr>
        <p:txBody>
          <a:bodyPr>
            <a:normAutofit/>
          </a:bodyPr>
          <a:lstStyle>
            <a:lvl1pPr marL="0" indent="0" algn="l">
              <a:lnSpc>
                <a:spcPts val="1700"/>
              </a:lnSpc>
              <a:buNone/>
              <a:defRPr sz="1200">
                <a:solidFill>
                  <a:schemeClr val="accent3"/>
                </a:solidFill>
              </a:defRPr>
            </a:lvl1pPr>
          </a:lstStyle>
          <a:p>
            <a:pPr lvl="0"/>
            <a:r>
              <a:rPr lang="en-US"/>
              <a:t>Bullet Description</a:t>
            </a:r>
            <a:endParaRPr lang="en-ZA"/>
          </a:p>
        </p:txBody>
      </p:sp>
      <p:sp>
        <p:nvSpPr>
          <p:cNvPr id="11" name="Text Placeholder 4">
            <a:extLst>
              <a:ext uri="{FF2B5EF4-FFF2-40B4-BE49-F238E27FC236}">
                <a16:creationId xmlns:a16="http://schemas.microsoft.com/office/drawing/2014/main" id="{5CE3F9E1-78CA-4716-9303-F5DE95A9077D}"/>
              </a:ext>
            </a:extLst>
          </p:cNvPr>
          <p:cNvSpPr>
            <a:spLocks noGrp="1"/>
          </p:cNvSpPr>
          <p:nvPr>
            <p:ph type="body" sz="quarter" idx="14"/>
          </p:nvPr>
        </p:nvSpPr>
        <p:spPr>
          <a:xfrm>
            <a:off x="722376" y="3264408"/>
            <a:ext cx="1993392" cy="199339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113835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10" name="Picture 9" descr="A picture containing tree, nature, spring&#10;&#10;Description automatically generated">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81000" y="381000"/>
            <a:ext cx="6858000" cy="6096000"/>
          </a:xfrm>
          <a:prstGeom prst="rect">
            <a:avLst/>
          </a:prstGeom>
        </p:spPr>
      </p:pic>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24244" y="473869"/>
            <a:ext cx="4603750" cy="1226572"/>
          </a:xfrm>
        </p:spPr>
        <p:txBody>
          <a:bodyPr lIns="0" anchor="b">
            <a:normAutofit/>
          </a:bodyPr>
          <a:lstStyle>
            <a:lvl1pPr>
              <a:defRPr sz="440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7035800" y="2160591"/>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a:xfrm>
            <a:off x="7035799" y="6356350"/>
            <a:ext cx="2772229" cy="365125"/>
          </a:xfrm>
        </p:spPr>
        <p:txBody>
          <a:bodyPr/>
          <a:lstStyle>
            <a:lvl1pPr algn="l">
              <a:defRPr>
                <a:solidFill>
                  <a:schemeClr val="accent3">
                    <a:lumMod val="60000"/>
                    <a:lumOff val="40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10036628" y="6356350"/>
            <a:ext cx="1317171" cy="365125"/>
          </a:xfrm>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566736" y="525463"/>
            <a:ext cx="4962526" cy="5807075"/>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6743700" y="1859273"/>
            <a:ext cx="0" cy="43605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p:nvPr>
        </p:nvSpPr>
        <p:spPr>
          <a:xfrm>
            <a:off x="7035800" y="1859273"/>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7035800" y="3271768"/>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Text Placeholder 2">
            <a:extLst>
              <a:ext uri="{FF2B5EF4-FFF2-40B4-BE49-F238E27FC236}">
                <a16:creationId xmlns:a16="http://schemas.microsoft.com/office/drawing/2014/main" id="{70CB8BDA-C60A-4110-9D29-E59BA67AAD0C}"/>
              </a:ext>
            </a:extLst>
          </p:cNvPr>
          <p:cNvSpPr>
            <a:spLocks noGrp="1"/>
          </p:cNvSpPr>
          <p:nvPr>
            <p:ph type="body" idx="17"/>
          </p:nvPr>
        </p:nvSpPr>
        <p:spPr>
          <a:xfrm>
            <a:off x="7035800" y="2970450"/>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7035800" y="4382945"/>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7659D317-0B72-4047-84EB-EF154C96B979}"/>
              </a:ext>
            </a:extLst>
          </p:cNvPr>
          <p:cNvSpPr>
            <a:spLocks noGrp="1"/>
          </p:cNvSpPr>
          <p:nvPr>
            <p:ph type="body" idx="19"/>
          </p:nvPr>
        </p:nvSpPr>
        <p:spPr>
          <a:xfrm>
            <a:off x="7035800" y="4081627"/>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802DCFFD-63E0-4E21-908F-7B3242F6AAB4}"/>
              </a:ext>
            </a:extLst>
          </p:cNvPr>
          <p:cNvSpPr>
            <a:spLocks noGrp="1"/>
          </p:cNvSpPr>
          <p:nvPr>
            <p:ph type="body" idx="20"/>
          </p:nvPr>
        </p:nvSpPr>
        <p:spPr>
          <a:xfrm>
            <a:off x="7035800" y="5494123"/>
            <a:ext cx="4298950" cy="72570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ext Placeholder 2">
            <a:extLst>
              <a:ext uri="{FF2B5EF4-FFF2-40B4-BE49-F238E27FC236}">
                <a16:creationId xmlns:a16="http://schemas.microsoft.com/office/drawing/2014/main" id="{3A7E7A4C-470C-4831-907E-3338C5B817FD}"/>
              </a:ext>
            </a:extLst>
          </p:cNvPr>
          <p:cNvSpPr>
            <a:spLocks noGrp="1"/>
          </p:cNvSpPr>
          <p:nvPr>
            <p:ph type="body" idx="21"/>
          </p:nvPr>
        </p:nvSpPr>
        <p:spPr>
          <a:xfrm>
            <a:off x="7035800" y="5192805"/>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165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accent3">
                    <a:lumMod val="60000"/>
                    <a:lumOff val="40000"/>
                  </a:schemeClr>
                </a:solidFill>
              </a:defRPr>
            </a:lvl1pPr>
          </a:lstStyle>
          <a:p>
            <a:r>
              <a:rPr lang="en-ZA" dirty="0"/>
              <a:t>Pitch deck</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98107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98107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73102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2</a:t>
            </a:r>
            <a:endParaRPr lang="en-ZA"/>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373102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8097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3</a:t>
            </a:r>
            <a:endParaRPr lang="en-ZA"/>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648097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6" name="Content Placeholder 15">
            <a:extLst>
              <a:ext uri="{FF2B5EF4-FFF2-40B4-BE49-F238E27FC236}">
                <a16:creationId xmlns:a16="http://schemas.microsoft.com/office/drawing/2014/main" id="{FF934EF9-BF0B-4A73-8F03-1BA80EE0608B}"/>
              </a:ext>
            </a:extLst>
          </p:cNvPr>
          <p:cNvSpPr>
            <a:spLocks noGrp="1"/>
          </p:cNvSpPr>
          <p:nvPr>
            <p:ph sz="quarter" idx="46"/>
          </p:nvPr>
        </p:nvSpPr>
        <p:spPr>
          <a:xfrm>
            <a:off x="122717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1" name="Text Placeholder 8">
            <a:extLst>
              <a:ext uri="{FF2B5EF4-FFF2-40B4-BE49-F238E27FC236}">
                <a16:creationId xmlns:a16="http://schemas.microsoft.com/office/drawing/2014/main" id="{4182E807-0C2E-4BC5-BF7E-526F4625C965}"/>
              </a:ext>
            </a:extLst>
          </p:cNvPr>
          <p:cNvSpPr>
            <a:spLocks noGrp="1"/>
          </p:cNvSpPr>
          <p:nvPr>
            <p:ph type="body" sz="quarter" idx="47" hasCustomPrompt="1"/>
          </p:nvPr>
        </p:nvSpPr>
        <p:spPr>
          <a:xfrm>
            <a:off x="9184088"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4</a:t>
            </a:r>
            <a:endParaRPr lang="en-ZA"/>
          </a:p>
        </p:txBody>
      </p:sp>
      <p:sp>
        <p:nvSpPr>
          <p:cNvPr id="22" name="Text Placeholder 10">
            <a:extLst>
              <a:ext uri="{FF2B5EF4-FFF2-40B4-BE49-F238E27FC236}">
                <a16:creationId xmlns:a16="http://schemas.microsoft.com/office/drawing/2014/main" id="{8B21E869-F893-4182-B4C9-9C6D4C1E7093}"/>
              </a:ext>
            </a:extLst>
          </p:cNvPr>
          <p:cNvSpPr>
            <a:spLocks noGrp="1"/>
          </p:cNvSpPr>
          <p:nvPr>
            <p:ph type="body" sz="quarter" idx="48" hasCustomPrompt="1"/>
          </p:nvPr>
        </p:nvSpPr>
        <p:spPr>
          <a:xfrm>
            <a:off x="9184087"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23" name="Content Placeholder 15">
            <a:extLst>
              <a:ext uri="{FF2B5EF4-FFF2-40B4-BE49-F238E27FC236}">
                <a16:creationId xmlns:a16="http://schemas.microsoft.com/office/drawing/2014/main" id="{B86A7EE6-1FE6-48B5-8747-AB276F95128F}"/>
              </a:ext>
            </a:extLst>
          </p:cNvPr>
          <p:cNvSpPr>
            <a:spLocks noGrp="1"/>
          </p:cNvSpPr>
          <p:nvPr>
            <p:ph sz="quarter" idx="49"/>
          </p:nvPr>
        </p:nvSpPr>
        <p:spPr>
          <a:xfrm>
            <a:off x="397712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4" name="Content Placeholder 15">
            <a:extLst>
              <a:ext uri="{FF2B5EF4-FFF2-40B4-BE49-F238E27FC236}">
                <a16:creationId xmlns:a16="http://schemas.microsoft.com/office/drawing/2014/main" id="{5C937C49-EB73-4979-B8CF-CACF0EA242DA}"/>
              </a:ext>
            </a:extLst>
          </p:cNvPr>
          <p:cNvSpPr>
            <a:spLocks noGrp="1"/>
          </p:cNvSpPr>
          <p:nvPr>
            <p:ph sz="quarter" idx="50"/>
          </p:nvPr>
        </p:nvSpPr>
        <p:spPr>
          <a:xfrm>
            <a:off x="672707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5" name="Content Placeholder 15">
            <a:extLst>
              <a:ext uri="{FF2B5EF4-FFF2-40B4-BE49-F238E27FC236}">
                <a16:creationId xmlns:a16="http://schemas.microsoft.com/office/drawing/2014/main" id="{5B5AE825-32F0-4FF5-AD58-C846CFE482B5}"/>
              </a:ext>
            </a:extLst>
          </p:cNvPr>
          <p:cNvSpPr>
            <a:spLocks noGrp="1"/>
          </p:cNvSpPr>
          <p:nvPr>
            <p:ph sz="quarter" idx="51"/>
          </p:nvPr>
        </p:nvSpPr>
        <p:spPr>
          <a:xfrm>
            <a:off x="9430188" y="2209231"/>
            <a:ext cx="1487800" cy="1487801"/>
          </a:xfrm>
        </p:spPr>
        <p:txBody>
          <a:bodyPr/>
          <a:lstStyle>
            <a:lvl1pPr marL="0" indent="0">
              <a:buNone/>
              <a:defRPr>
                <a:solidFill>
                  <a:schemeClr val="accent3"/>
                </a:solidFill>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1513875"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86C94F-FF53-46BA-B125-57E5D572D064}"/>
              </a:ext>
            </a:extLst>
          </p:cNvPr>
          <p:cNvCxnSpPr>
            <a:cxnSpLocks/>
          </p:cNvCxnSpPr>
          <p:nvPr userDrawn="1"/>
        </p:nvCxnSpPr>
        <p:spPr>
          <a:xfrm>
            <a:off x="4248911"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C882BF-032B-4B67-AF3E-CF79FBCC4FD4}"/>
              </a:ext>
            </a:extLst>
          </p:cNvPr>
          <p:cNvCxnSpPr>
            <a:cxnSpLocks/>
          </p:cNvCxnSpPr>
          <p:nvPr userDrawn="1"/>
        </p:nvCxnSpPr>
        <p:spPr>
          <a:xfrm>
            <a:off x="6983947"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750C30-59A4-4345-B670-0030A6828B14}"/>
              </a:ext>
            </a:extLst>
          </p:cNvPr>
          <p:cNvCxnSpPr>
            <a:cxnSpLocks/>
          </p:cNvCxnSpPr>
          <p:nvPr userDrawn="1"/>
        </p:nvCxnSpPr>
        <p:spPr>
          <a:xfrm>
            <a:off x="9718983"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utdoor, sky, nature, dune&#10;&#10;Description automatically generated">
            <a:extLst>
              <a:ext uri="{FF2B5EF4-FFF2-40B4-BE49-F238E27FC236}">
                <a16:creationId xmlns:a16="http://schemas.microsoft.com/office/drawing/2014/main" id="{3E2CAEA6-2840-4C2D-B6E2-A17A0A9F06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36" name="Picture 35" descr="A picture containing outdoor, sky, nature, dune&#10;&#10;Description automatically generated">
            <a:extLst>
              <a:ext uri="{FF2B5EF4-FFF2-40B4-BE49-F238E27FC236}">
                <a16:creationId xmlns:a16="http://schemas.microsoft.com/office/drawing/2014/main" id="{7C270418-FBBE-4523-812C-440495951D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37" name="Date Placeholder 3">
            <a:extLst>
              <a:ext uri="{FF2B5EF4-FFF2-40B4-BE49-F238E27FC236}">
                <a16:creationId xmlns:a16="http://schemas.microsoft.com/office/drawing/2014/main" id="{4F3022F7-3702-4466-9986-D2645E60F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271523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ntent">
    <p:bg>
      <p:bgPr>
        <a:solidFill>
          <a:schemeClr val="accent2"/>
        </a:solidFill>
        <a:effectLst/>
      </p:bgPr>
    </p:bg>
    <p:spTree>
      <p:nvGrpSpPr>
        <p:cNvPr id="1" name=""/>
        <p:cNvGrpSpPr/>
        <p:nvPr/>
      </p:nvGrpSpPr>
      <p:grpSpPr>
        <a:xfrm>
          <a:off x="0" y="0"/>
          <a:ext cx="0" cy="0"/>
          <a:chOff x="0" y="0"/>
          <a:chExt cx="0" cy="0"/>
        </a:xfrm>
      </p:grpSpPr>
      <p:pic>
        <p:nvPicPr>
          <p:cNvPr id="9" name="Picture 8" descr="A body of water with trees around it&#10;&#10;Description automatically generated with medium confidence">
            <a:extLst>
              <a:ext uri="{FF2B5EF4-FFF2-40B4-BE49-F238E27FC236}">
                <a16:creationId xmlns:a16="http://schemas.microsoft.com/office/drawing/2014/main" id="{4FA989F3-E380-4D92-BD33-21366C4663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1400" y="0"/>
            <a:ext cx="5029200" cy="6858000"/>
          </a:xfrm>
          <a:prstGeom prst="rect">
            <a:avLst/>
          </a:prstGeom>
        </p:spPr>
      </p:pic>
      <p:sp>
        <p:nvSpPr>
          <p:cNvPr id="11" name="Picture Placeholder 10">
            <a:extLst>
              <a:ext uri="{FF2B5EF4-FFF2-40B4-BE49-F238E27FC236}">
                <a16:creationId xmlns:a16="http://schemas.microsoft.com/office/drawing/2014/main" id="{E97333B9-F523-4307-B469-F66B0C6E9D6E}"/>
              </a:ext>
            </a:extLst>
          </p:cNvPr>
          <p:cNvSpPr>
            <a:spLocks noGrp="1"/>
          </p:cNvSpPr>
          <p:nvPr>
            <p:ph type="pic" sz="quarter" idx="13"/>
          </p:nvPr>
        </p:nvSpPr>
        <p:spPr>
          <a:xfrm>
            <a:off x="4038600" y="508000"/>
            <a:ext cx="4114800" cy="5842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365125"/>
            <a:ext cx="10515600" cy="1325563"/>
          </a:xfrm>
        </p:spPr>
        <p:txBody>
          <a:bodyPr/>
          <a:lstStyle>
            <a:lvl1pPr algn="ctr">
              <a:defRPr>
                <a:solidFill>
                  <a:schemeClr val="accent1"/>
                </a:solidFill>
              </a:defRPr>
            </a:lvl1pPr>
          </a:lstStyle>
          <a:p>
            <a:r>
              <a:rPr lang="en-US"/>
              <a:t>Click to edit Master title style</a:t>
            </a:r>
          </a:p>
        </p:txBody>
      </p:sp>
      <p:sp>
        <p:nvSpPr>
          <p:cNvPr id="12" name="Text Placeholder 8">
            <a:extLst>
              <a:ext uri="{FF2B5EF4-FFF2-40B4-BE49-F238E27FC236}">
                <a16:creationId xmlns:a16="http://schemas.microsoft.com/office/drawing/2014/main" id="{D42CD466-114C-48B9-82B3-DC830491B351}"/>
              </a:ext>
            </a:extLst>
          </p:cNvPr>
          <p:cNvSpPr>
            <a:spLocks noGrp="1"/>
          </p:cNvSpPr>
          <p:nvPr>
            <p:ph type="body" sz="quarter" idx="33" hasCustomPrompt="1"/>
          </p:nvPr>
        </p:nvSpPr>
        <p:spPr>
          <a:xfrm>
            <a:off x="496500" y="2704606"/>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1</a:t>
            </a:r>
            <a:endParaRPr lang="en-ZA"/>
          </a:p>
        </p:txBody>
      </p:sp>
      <p:sp>
        <p:nvSpPr>
          <p:cNvPr id="13" name="Text Placeholder 10">
            <a:extLst>
              <a:ext uri="{FF2B5EF4-FFF2-40B4-BE49-F238E27FC236}">
                <a16:creationId xmlns:a16="http://schemas.microsoft.com/office/drawing/2014/main" id="{51758243-C023-46F4-AA0D-115263FADCFC}"/>
              </a:ext>
            </a:extLst>
          </p:cNvPr>
          <p:cNvSpPr>
            <a:spLocks noGrp="1"/>
          </p:cNvSpPr>
          <p:nvPr>
            <p:ph type="body" sz="quarter" idx="34" hasCustomPrompt="1"/>
          </p:nvPr>
        </p:nvSpPr>
        <p:spPr>
          <a:xfrm>
            <a:off x="496500" y="3128324"/>
            <a:ext cx="2589600" cy="861420"/>
          </a:xfrm>
        </p:spPr>
        <p:txBody>
          <a:bodyPr>
            <a:normAutofit/>
          </a:bodyPr>
          <a:lstStyle>
            <a:lvl1pPr marL="0" indent="0" algn="ctr">
              <a:lnSpc>
                <a:spcPts val="1700"/>
              </a:lnSpc>
              <a:buNone/>
              <a:defRPr sz="1200">
                <a:solidFill>
                  <a:schemeClr val="accent1"/>
                </a:solidFill>
              </a:defRPr>
            </a:lvl1pPr>
          </a:lstStyle>
          <a:p>
            <a:pPr lvl="0"/>
            <a:r>
              <a:rPr lang="en-US" dirty="0"/>
              <a:t>Bullet Description</a:t>
            </a:r>
            <a:endParaRPr lang="en-ZA" dirty="0"/>
          </a:p>
        </p:txBody>
      </p:sp>
      <p:sp>
        <p:nvSpPr>
          <p:cNvPr id="15" name="Text Placeholder 8">
            <a:extLst>
              <a:ext uri="{FF2B5EF4-FFF2-40B4-BE49-F238E27FC236}">
                <a16:creationId xmlns:a16="http://schemas.microsoft.com/office/drawing/2014/main" id="{6CE54372-39E4-429B-909F-1B393078547E}"/>
              </a:ext>
            </a:extLst>
          </p:cNvPr>
          <p:cNvSpPr>
            <a:spLocks noGrp="1"/>
          </p:cNvSpPr>
          <p:nvPr>
            <p:ph type="body" sz="quarter" idx="35" hasCustomPrompt="1"/>
          </p:nvPr>
        </p:nvSpPr>
        <p:spPr>
          <a:xfrm>
            <a:off x="496500" y="4530478"/>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3</a:t>
            </a:r>
            <a:endParaRPr lang="en-ZA"/>
          </a:p>
        </p:txBody>
      </p:sp>
      <p:sp>
        <p:nvSpPr>
          <p:cNvPr id="16" name="Text Placeholder 10">
            <a:extLst>
              <a:ext uri="{FF2B5EF4-FFF2-40B4-BE49-F238E27FC236}">
                <a16:creationId xmlns:a16="http://schemas.microsoft.com/office/drawing/2014/main" id="{180615B5-AB0C-4460-96CC-11C15E7D74F1}"/>
              </a:ext>
            </a:extLst>
          </p:cNvPr>
          <p:cNvSpPr>
            <a:spLocks noGrp="1"/>
          </p:cNvSpPr>
          <p:nvPr>
            <p:ph type="body" sz="quarter" idx="36" hasCustomPrompt="1"/>
          </p:nvPr>
        </p:nvSpPr>
        <p:spPr>
          <a:xfrm>
            <a:off x="496500" y="4954196"/>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17" name="Text Placeholder 8">
            <a:extLst>
              <a:ext uri="{FF2B5EF4-FFF2-40B4-BE49-F238E27FC236}">
                <a16:creationId xmlns:a16="http://schemas.microsoft.com/office/drawing/2014/main" id="{09C3E351-39C7-4529-B6CD-B0EF6A4BB0DD}"/>
              </a:ext>
            </a:extLst>
          </p:cNvPr>
          <p:cNvSpPr>
            <a:spLocks noGrp="1"/>
          </p:cNvSpPr>
          <p:nvPr>
            <p:ph type="body" sz="quarter" idx="37" hasCustomPrompt="1"/>
          </p:nvPr>
        </p:nvSpPr>
        <p:spPr>
          <a:xfrm>
            <a:off x="9105900" y="2704606"/>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2</a:t>
            </a:r>
            <a:endParaRPr lang="en-ZA"/>
          </a:p>
        </p:txBody>
      </p:sp>
      <p:sp>
        <p:nvSpPr>
          <p:cNvPr id="18" name="Text Placeholder 10">
            <a:extLst>
              <a:ext uri="{FF2B5EF4-FFF2-40B4-BE49-F238E27FC236}">
                <a16:creationId xmlns:a16="http://schemas.microsoft.com/office/drawing/2014/main" id="{0762CB53-1EBD-4B1E-8562-33910E883348}"/>
              </a:ext>
            </a:extLst>
          </p:cNvPr>
          <p:cNvSpPr>
            <a:spLocks noGrp="1"/>
          </p:cNvSpPr>
          <p:nvPr>
            <p:ph type="body" sz="quarter" idx="38" hasCustomPrompt="1"/>
          </p:nvPr>
        </p:nvSpPr>
        <p:spPr>
          <a:xfrm>
            <a:off x="9105900" y="3128324"/>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19" name="Text Placeholder 8">
            <a:extLst>
              <a:ext uri="{FF2B5EF4-FFF2-40B4-BE49-F238E27FC236}">
                <a16:creationId xmlns:a16="http://schemas.microsoft.com/office/drawing/2014/main" id="{7F9CB6CB-1D5E-4484-BDCC-67FDE981AA7C}"/>
              </a:ext>
            </a:extLst>
          </p:cNvPr>
          <p:cNvSpPr>
            <a:spLocks noGrp="1"/>
          </p:cNvSpPr>
          <p:nvPr>
            <p:ph type="body" sz="quarter" idx="39" hasCustomPrompt="1"/>
          </p:nvPr>
        </p:nvSpPr>
        <p:spPr>
          <a:xfrm>
            <a:off x="9105900" y="4530478"/>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4</a:t>
            </a:r>
            <a:endParaRPr lang="en-ZA"/>
          </a:p>
        </p:txBody>
      </p:sp>
      <p:sp>
        <p:nvSpPr>
          <p:cNvPr id="20" name="Text Placeholder 10">
            <a:extLst>
              <a:ext uri="{FF2B5EF4-FFF2-40B4-BE49-F238E27FC236}">
                <a16:creationId xmlns:a16="http://schemas.microsoft.com/office/drawing/2014/main" id="{8229F1D8-00A2-407C-974C-4F22FE98AB1C}"/>
              </a:ext>
            </a:extLst>
          </p:cNvPr>
          <p:cNvSpPr>
            <a:spLocks noGrp="1"/>
          </p:cNvSpPr>
          <p:nvPr>
            <p:ph type="body" sz="quarter" idx="40" hasCustomPrompt="1"/>
          </p:nvPr>
        </p:nvSpPr>
        <p:spPr>
          <a:xfrm>
            <a:off x="9105900" y="4954196"/>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22" name="Date Placeholder 2">
            <a:extLst>
              <a:ext uri="{FF2B5EF4-FFF2-40B4-BE49-F238E27FC236}">
                <a16:creationId xmlns:a16="http://schemas.microsoft.com/office/drawing/2014/main" id="{7E9D7FB7-F0D3-47C2-95E6-B2D047FF2350}"/>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23" name="Footer Placeholder 3">
            <a:extLst>
              <a:ext uri="{FF2B5EF4-FFF2-40B4-BE49-F238E27FC236}">
                <a16:creationId xmlns:a16="http://schemas.microsoft.com/office/drawing/2014/main" id="{C73EC134-FDBF-4113-B825-23125EE8675C}"/>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r>
              <a:rPr lang="en-US" dirty="0"/>
              <a:t>Pitch deck</a:t>
            </a:r>
          </a:p>
        </p:txBody>
      </p:sp>
      <p:sp>
        <p:nvSpPr>
          <p:cNvPr id="24" name="Slide Number Placeholder 4">
            <a:extLst>
              <a:ext uri="{FF2B5EF4-FFF2-40B4-BE49-F238E27FC236}">
                <a16:creationId xmlns:a16="http://schemas.microsoft.com/office/drawing/2014/main" id="{12C2DA51-699D-4FD6-9B2A-2FA0915C710E}"/>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oint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035800" y="473869"/>
            <a:ext cx="4603750" cy="1226572"/>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7445828" y="2468880"/>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8467" y="0"/>
            <a:ext cx="304268" cy="6858000"/>
          </a:xfrm>
          <a:prstGeom prst="rect">
            <a:avLst/>
          </a:prstGeom>
        </p:spPr>
      </p:pic>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1" y="0"/>
            <a:ext cx="6358466" cy="6857999"/>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7256237" y="2928256"/>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hasCustomPrompt="1"/>
          </p:nvPr>
        </p:nvSpPr>
        <p:spPr>
          <a:xfrm>
            <a:off x="7117447" y="2468617"/>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7445828" y="3808800"/>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7445828" y="5101562"/>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FCE75E29-1E56-4BC2-9665-A103D29D944B}"/>
              </a:ext>
            </a:extLst>
          </p:cNvPr>
          <p:cNvSpPr>
            <a:spLocks noGrp="1"/>
          </p:cNvSpPr>
          <p:nvPr>
            <p:ph type="body" idx="20" hasCustomPrompt="1"/>
          </p:nvPr>
        </p:nvSpPr>
        <p:spPr>
          <a:xfrm>
            <a:off x="7117447" y="3808800"/>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2.</a:t>
            </a:r>
          </a:p>
        </p:txBody>
      </p:sp>
      <p:sp>
        <p:nvSpPr>
          <p:cNvPr id="26" name="Text Placeholder 2">
            <a:extLst>
              <a:ext uri="{FF2B5EF4-FFF2-40B4-BE49-F238E27FC236}">
                <a16:creationId xmlns:a16="http://schemas.microsoft.com/office/drawing/2014/main" id="{24A65D09-92B8-4044-9560-43DACBD6E367}"/>
              </a:ext>
            </a:extLst>
          </p:cNvPr>
          <p:cNvSpPr>
            <a:spLocks noGrp="1"/>
          </p:cNvSpPr>
          <p:nvPr>
            <p:ph type="body" idx="21" hasCustomPrompt="1"/>
          </p:nvPr>
        </p:nvSpPr>
        <p:spPr>
          <a:xfrm>
            <a:off x="7117447" y="5101562"/>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3.</a:t>
            </a:r>
          </a:p>
        </p:txBody>
      </p:sp>
      <p:cxnSp>
        <p:nvCxnSpPr>
          <p:cNvPr id="13" name="Straight Connector 12">
            <a:extLst>
              <a:ext uri="{FF2B5EF4-FFF2-40B4-BE49-F238E27FC236}">
                <a16:creationId xmlns:a16="http://schemas.microsoft.com/office/drawing/2014/main" id="{0AF3E8EA-AD86-4D53-99F2-514C73069694}"/>
              </a:ext>
            </a:extLst>
          </p:cNvPr>
          <p:cNvCxnSpPr>
            <a:cxnSpLocks/>
          </p:cNvCxnSpPr>
          <p:nvPr userDrawn="1"/>
        </p:nvCxnSpPr>
        <p:spPr>
          <a:xfrm>
            <a:off x="7256237" y="4268439"/>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Date Placeholder 3">
            <a:extLst>
              <a:ext uri="{FF2B5EF4-FFF2-40B4-BE49-F238E27FC236}">
                <a16:creationId xmlns:a16="http://schemas.microsoft.com/office/drawing/2014/main" id="{A21C585D-982F-4820-83DB-2EC69C557448}"/>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29" name="Footer Placeholder 4">
            <a:extLst>
              <a:ext uri="{FF2B5EF4-FFF2-40B4-BE49-F238E27FC236}">
                <a16:creationId xmlns:a16="http://schemas.microsoft.com/office/drawing/2014/main" id="{CF6BFE9E-EF76-481D-9C8A-7AB36DF5E35B}"/>
              </a:ext>
            </a:extLst>
          </p:cNvPr>
          <p:cNvSpPr>
            <a:spLocks noGrp="1"/>
          </p:cNvSpPr>
          <p:nvPr>
            <p:ph type="ftr" sz="quarter" idx="11"/>
          </p:nvPr>
        </p:nvSpPr>
        <p:spPr>
          <a:xfrm>
            <a:off x="7035799" y="6356350"/>
            <a:ext cx="2772229" cy="365125"/>
          </a:xfrm>
        </p:spPr>
        <p:txBody>
          <a:bodyPr/>
          <a:lstStyle>
            <a:lvl1pPr algn="l">
              <a:defRPr>
                <a:solidFill>
                  <a:schemeClr val="accent3">
                    <a:lumMod val="60000"/>
                    <a:lumOff val="40000"/>
                  </a:schemeClr>
                </a:solidFill>
              </a:defRPr>
            </a:lvl1pPr>
          </a:lstStyle>
          <a:p>
            <a:r>
              <a:rPr lang="en-US" dirty="0"/>
              <a:t>Pitch deck</a:t>
            </a:r>
          </a:p>
        </p:txBody>
      </p:sp>
      <p:sp>
        <p:nvSpPr>
          <p:cNvPr id="30" name="Slide Number Placeholder 5">
            <a:extLst>
              <a:ext uri="{FF2B5EF4-FFF2-40B4-BE49-F238E27FC236}">
                <a16:creationId xmlns:a16="http://schemas.microsoft.com/office/drawing/2014/main" id="{CD8FBCDE-F8D9-49DC-B34B-2D3463C50930}"/>
              </a:ext>
            </a:extLst>
          </p:cNvPr>
          <p:cNvSpPr>
            <a:spLocks noGrp="1"/>
          </p:cNvSpPr>
          <p:nvPr>
            <p:ph type="sldNum" sz="quarter" idx="12"/>
          </p:nvPr>
        </p:nvSpPr>
        <p:spPr>
          <a:xfrm>
            <a:off x="10036628" y="6356350"/>
            <a:ext cx="1317171" cy="365125"/>
          </a:xfrm>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424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12" name="Picture 11" descr="A picture containing outdoor, sky, nature, dune&#10;&#10;Description automatically generated">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01"/>
          <a:stretch/>
        </p:blipFill>
        <p:spPr>
          <a:xfrm>
            <a:off x="0" y="0"/>
            <a:ext cx="4446270" cy="6879772"/>
          </a:xfrm>
          <a:prstGeom prst="rect">
            <a:avLst/>
          </a:prstGeom>
        </p:spPr>
      </p:pic>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3752850" y="4047144"/>
            <a:ext cx="84391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7DB9F2E2-2FA7-41DA-91AC-B4A535BFF534}"/>
              </a:ext>
            </a:extLst>
          </p:cNvPr>
          <p:cNvSpPr>
            <a:spLocks noGrp="1" noChangeAspect="1"/>
          </p:cNvSpPr>
          <p:nvPr>
            <p:ph type="body" sz="quarter" idx="14"/>
          </p:nvPr>
        </p:nvSpPr>
        <p:spPr>
          <a:xfrm>
            <a:off x="2542032" y="1033272"/>
            <a:ext cx="4690872" cy="4690872"/>
          </a:xfrm>
          <a:noFill/>
        </p:spPr>
        <p:txBody>
          <a:bodyPr spcFirstLastPara="1" wrap="square" lIns="91440" tIns="45720" rIns="91440" bIns="45720" numCol="1">
            <a:prstTxWarp prst="textCircle">
              <a:avLst/>
            </a:prstTxWarp>
            <a:spAutoFit/>
          </a:bodyPr>
          <a:lstStyle>
            <a:lvl1pPr>
              <a:defRPr lang="en-US" sz="3200" b="0" cap="all" spc="0" baseline="0" dirty="0">
                <a:ln w="0"/>
                <a:solidFill>
                  <a:schemeClr val="accent1">
                    <a:lumMod val="75000"/>
                    <a:alpha val="70000"/>
                  </a:schemeClr>
                </a:solidFill>
              </a:defRPr>
            </a:lvl1pPr>
          </a:lstStyle>
          <a:p>
            <a:pPr marL="0" lvl="0" algn="ctr"/>
            <a:r>
              <a:rPr lang="en-US"/>
              <a:t>Click to edit Master text styles</a:t>
            </a:r>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3628558" y="2171699"/>
            <a:ext cx="7581900" cy="1681163"/>
          </a:xfrm>
        </p:spPr>
        <p:txBody>
          <a:bodyPr anchor="b">
            <a:noAutofit/>
          </a:bodyPr>
          <a:lstStyle>
            <a:lvl1pPr algn="l">
              <a:defRPr sz="6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8088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accent1"/>
        </a:solidFill>
        <a:effectLst/>
      </p:bgPr>
    </p:bg>
    <p:spTree>
      <p:nvGrpSpPr>
        <p:cNvPr id="1" name=""/>
        <p:cNvGrpSpPr/>
        <p:nvPr/>
      </p:nvGrpSpPr>
      <p:grpSpPr>
        <a:xfrm>
          <a:off x="0" y="0"/>
          <a:ext cx="0" cy="0"/>
          <a:chOff x="0" y="0"/>
          <a:chExt cx="0" cy="0"/>
        </a:xfrm>
      </p:grpSpPr>
      <p:pic>
        <p:nvPicPr>
          <p:cNvPr id="4" name="Picture 3" descr="A group of people riding horses&#10;&#10;Description automatically generated with medium confidence">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30D65-DB5A-4BE3-9C4F-2537D5FDECB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35605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35605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0600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2</a:t>
            </a:r>
            <a:endParaRPr lang="en-ZA"/>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0600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85595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3</a:t>
            </a:r>
            <a:endParaRPr lang="en-ZA"/>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85595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6" name="Content Placeholder 15">
            <a:extLst>
              <a:ext uri="{FF2B5EF4-FFF2-40B4-BE49-F238E27FC236}">
                <a16:creationId xmlns:a16="http://schemas.microsoft.com/office/drawing/2014/main" id="{FF934EF9-BF0B-4A73-8F03-1BA80EE0608B}"/>
              </a:ext>
            </a:extLst>
          </p:cNvPr>
          <p:cNvSpPr>
            <a:spLocks noGrp="1"/>
          </p:cNvSpPr>
          <p:nvPr>
            <p:ph sz="quarter" idx="46"/>
          </p:nvPr>
        </p:nvSpPr>
        <p:spPr>
          <a:xfrm>
            <a:off x="2602150"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3" name="Content Placeholder 15">
            <a:extLst>
              <a:ext uri="{FF2B5EF4-FFF2-40B4-BE49-F238E27FC236}">
                <a16:creationId xmlns:a16="http://schemas.microsoft.com/office/drawing/2014/main" id="{B86A7EE6-1FE6-48B5-8747-AB276F95128F}"/>
              </a:ext>
            </a:extLst>
          </p:cNvPr>
          <p:cNvSpPr>
            <a:spLocks noGrp="1"/>
          </p:cNvSpPr>
          <p:nvPr>
            <p:ph sz="quarter" idx="49"/>
          </p:nvPr>
        </p:nvSpPr>
        <p:spPr>
          <a:xfrm>
            <a:off x="5352100"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4" name="Content Placeholder 15">
            <a:extLst>
              <a:ext uri="{FF2B5EF4-FFF2-40B4-BE49-F238E27FC236}">
                <a16:creationId xmlns:a16="http://schemas.microsoft.com/office/drawing/2014/main" id="{5C937C49-EB73-4979-B8CF-CACF0EA242DA}"/>
              </a:ext>
            </a:extLst>
          </p:cNvPr>
          <p:cNvSpPr>
            <a:spLocks noGrp="1"/>
          </p:cNvSpPr>
          <p:nvPr>
            <p:ph sz="quarter" idx="50"/>
          </p:nvPr>
        </p:nvSpPr>
        <p:spPr>
          <a:xfrm>
            <a:off x="8102050" y="2209231"/>
            <a:ext cx="1487800" cy="1487801"/>
          </a:xfrm>
        </p:spPr>
        <p:txBody>
          <a:bodyPr/>
          <a:lstStyle>
            <a:lvl1pPr marL="0" indent="0">
              <a:buNone/>
              <a:defRPr>
                <a:solidFill>
                  <a:schemeClr val="accent3"/>
                </a:solidFill>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288885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86C94F-FF53-46BA-B125-57E5D572D064}"/>
              </a:ext>
            </a:extLst>
          </p:cNvPr>
          <p:cNvCxnSpPr>
            <a:cxnSpLocks/>
          </p:cNvCxnSpPr>
          <p:nvPr userDrawn="1"/>
        </p:nvCxnSpPr>
        <p:spPr>
          <a:xfrm>
            <a:off x="563880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C882BF-032B-4B67-AF3E-CF79FBCC4FD4}"/>
              </a:ext>
            </a:extLst>
          </p:cNvPr>
          <p:cNvCxnSpPr>
            <a:cxnSpLocks/>
          </p:cNvCxnSpPr>
          <p:nvPr userDrawn="1"/>
        </p:nvCxnSpPr>
        <p:spPr>
          <a:xfrm>
            <a:off x="8358922"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Footer Placeholder 5">
            <a:extLst>
              <a:ext uri="{FF2B5EF4-FFF2-40B4-BE49-F238E27FC236}">
                <a16:creationId xmlns:a16="http://schemas.microsoft.com/office/drawing/2014/main" id="{148E808A-AB67-4B52-B35C-7487342F4ADD}"/>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r>
              <a:rPr lang="en-ZA" dirty="0"/>
              <a:t>Pitch deck</a:t>
            </a:r>
          </a:p>
        </p:txBody>
      </p:sp>
      <p:sp>
        <p:nvSpPr>
          <p:cNvPr id="29" name="Slide Number Placeholder 6">
            <a:extLst>
              <a:ext uri="{FF2B5EF4-FFF2-40B4-BE49-F238E27FC236}">
                <a16:creationId xmlns:a16="http://schemas.microsoft.com/office/drawing/2014/main" id="{88B2564D-D1B9-47FE-9DC9-1BB5316148CE}"/>
              </a:ext>
            </a:extLst>
          </p:cNvPr>
          <p:cNvSpPr>
            <a:spLocks noGrp="1"/>
          </p:cNvSpPr>
          <p:nvPr>
            <p:ph type="sldNum" sz="quarter" idx="11"/>
          </p:nvPr>
        </p:nvSpPr>
        <p:spPr>
          <a:xfrm>
            <a:off x="8610600" y="6497865"/>
            <a:ext cx="2743200" cy="365125"/>
          </a:xfrm>
        </p:spPr>
        <p:txBody>
          <a:bodyPr/>
          <a:lstStyle>
            <a:lvl1pPr>
              <a:defRPr>
                <a:solidFill>
                  <a:schemeClr val="accent1"/>
                </a:solidFill>
              </a:defRPr>
            </a:lvl1pPr>
          </a:lstStyle>
          <a:p>
            <a:fld id="{19B51A1E-902D-48AF-9020-955120F399B6}" type="slidenum">
              <a:rPr lang="en-ZA" smtClean="0"/>
              <a:pPr/>
              <a:t>‹#›</a:t>
            </a:fld>
            <a:endParaRPr lang="en-ZA" dirty="0"/>
          </a:p>
        </p:txBody>
      </p:sp>
      <p:sp>
        <p:nvSpPr>
          <p:cNvPr id="31" name="Date Placeholder 3">
            <a:extLst>
              <a:ext uri="{FF2B5EF4-FFF2-40B4-BE49-F238E27FC236}">
                <a16:creationId xmlns:a16="http://schemas.microsoft.com/office/drawing/2014/main" id="{E250C28C-FA72-4324-9DA9-3AE75077DBD1}"/>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6/22/20XX</a:t>
            </a:r>
            <a:endParaRPr lang="en-US" dirty="0"/>
          </a:p>
        </p:txBody>
      </p:sp>
    </p:spTree>
    <p:extLst>
      <p:ext uri="{BB962C8B-B14F-4D97-AF65-F5344CB8AC3E}">
        <p14:creationId xmlns:p14="http://schemas.microsoft.com/office/powerpoint/2010/main" val="155802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ints with 2 pictures">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9025" y="0"/>
            <a:ext cx="4752975" cy="6858000"/>
          </a:xfrm>
          <a:prstGeom prst="rect">
            <a:avLst/>
          </a:prstGeom>
        </p:spPr>
      </p:pic>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8200" y="473869"/>
            <a:ext cx="4603750" cy="1226572"/>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3771900" y="2260384"/>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3">
                    <a:lumMod val="60000"/>
                    <a:lumOff val="40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7923213" y="525463"/>
            <a:ext cx="3784599" cy="2629175"/>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947991" y="3459082"/>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p:nvPr>
        </p:nvSpPr>
        <p:spPr>
          <a:xfrm>
            <a:off x="857251" y="2260384"/>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3771900" y="3652757"/>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Text Placeholder 2">
            <a:extLst>
              <a:ext uri="{FF2B5EF4-FFF2-40B4-BE49-F238E27FC236}">
                <a16:creationId xmlns:a16="http://schemas.microsoft.com/office/drawing/2014/main" id="{70CB8BDA-C60A-4110-9D29-E59BA67AAD0C}"/>
              </a:ext>
            </a:extLst>
          </p:cNvPr>
          <p:cNvSpPr>
            <a:spLocks noGrp="1"/>
          </p:cNvSpPr>
          <p:nvPr>
            <p:ph type="body" idx="17"/>
          </p:nvPr>
        </p:nvSpPr>
        <p:spPr>
          <a:xfrm>
            <a:off x="857251" y="3652757"/>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3771900" y="5054655"/>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7659D317-0B72-4047-84EB-EF154C96B979}"/>
              </a:ext>
            </a:extLst>
          </p:cNvPr>
          <p:cNvSpPr>
            <a:spLocks noGrp="1"/>
          </p:cNvSpPr>
          <p:nvPr>
            <p:ph type="body" idx="19"/>
          </p:nvPr>
        </p:nvSpPr>
        <p:spPr>
          <a:xfrm>
            <a:off x="857251" y="5054655"/>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Picture Placeholder 11">
            <a:extLst>
              <a:ext uri="{FF2B5EF4-FFF2-40B4-BE49-F238E27FC236}">
                <a16:creationId xmlns:a16="http://schemas.microsoft.com/office/drawing/2014/main" id="{974B9287-7FD2-4AE5-BA59-7B3E9C8B5FCC}"/>
              </a:ext>
            </a:extLst>
          </p:cNvPr>
          <p:cNvSpPr>
            <a:spLocks noGrp="1"/>
          </p:cNvSpPr>
          <p:nvPr>
            <p:ph type="pic" sz="quarter" idx="20"/>
          </p:nvPr>
        </p:nvSpPr>
        <p:spPr>
          <a:xfrm>
            <a:off x="7923213" y="3632600"/>
            <a:ext cx="3784599" cy="2629175"/>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7620A735-5706-4C08-8345-E542A71DCF4C}"/>
              </a:ext>
            </a:extLst>
          </p:cNvPr>
          <p:cNvCxnSpPr>
            <a:cxnSpLocks/>
          </p:cNvCxnSpPr>
          <p:nvPr userDrawn="1"/>
        </p:nvCxnSpPr>
        <p:spPr>
          <a:xfrm>
            <a:off x="947991" y="4873016"/>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2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4" r:id="rId5"/>
    <p:sldLayoutId id="2147483667" r:id="rId6"/>
    <p:sldLayoutId id="2147483668" r:id="rId7"/>
    <p:sldLayoutId id="2147483669" r:id="rId8"/>
    <p:sldLayoutId id="2147483671" r:id="rId9"/>
    <p:sldLayoutId id="2147483672" r:id="rId10"/>
    <p:sldLayoutId id="2147483653" r:id="rId11"/>
    <p:sldLayoutId id="2147483663" r:id="rId12"/>
    <p:sldLayoutId id="2147483666" r:id="rId13"/>
    <p:sldLayoutId id="2147483678" r:id="rId14"/>
    <p:sldLayoutId id="2147483680" r:id="rId15"/>
    <p:sldLayoutId id="2147483679" r:id="rId16"/>
    <p:sldLayoutId id="2147483674" r:id="rId17"/>
    <p:sldLayoutId id="2147483675" r:id="rId18"/>
    <p:sldLayoutId id="2147483655" r:id="rId19"/>
    <p:sldLayoutId id="2147483676" r:id="rId20"/>
    <p:sldLayoutId id="2147483677"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0B54F5B-0D60-EE67-E31D-EBA2062E0E9F}"/>
              </a:ext>
            </a:extLst>
          </p:cNvPr>
          <p:cNvSpPr>
            <a:spLocks noGrp="1"/>
          </p:cNvSpPr>
          <p:nvPr>
            <p:ph type="subTitle" idx="1"/>
          </p:nvPr>
        </p:nvSpPr>
        <p:spPr>
          <a:xfrm>
            <a:off x="9026554" y="2810312"/>
            <a:ext cx="2984399" cy="2849787"/>
          </a:xfrm>
        </p:spPr>
        <p:txBody>
          <a:bodyPr>
            <a:normAutofit lnSpcReduction="10000"/>
          </a:bodyPr>
          <a:lstStyle/>
          <a:p>
            <a:r>
              <a:rPr lang="en-US" sz="3200" dirty="0"/>
              <a:t>How to transform empty talk into meaningful, spiritually focused, conversation.</a:t>
            </a:r>
          </a:p>
        </p:txBody>
      </p:sp>
      <p:sp>
        <p:nvSpPr>
          <p:cNvPr id="4" name="Title 3">
            <a:extLst>
              <a:ext uri="{FF2B5EF4-FFF2-40B4-BE49-F238E27FC236}">
                <a16:creationId xmlns:a16="http://schemas.microsoft.com/office/drawing/2014/main" id="{446611EC-347B-FE63-60BC-EC1DB935C454}"/>
              </a:ext>
            </a:extLst>
          </p:cNvPr>
          <p:cNvSpPr>
            <a:spLocks noGrp="1"/>
          </p:cNvSpPr>
          <p:nvPr>
            <p:ph type="ctrTitle"/>
          </p:nvPr>
        </p:nvSpPr>
        <p:spPr>
          <a:xfrm>
            <a:off x="185172" y="228588"/>
            <a:ext cx="6628139" cy="2387600"/>
          </a:xfrm>
        </p:spPr>
        <p:txBody>
          <a:bodyPr/>
          <a:lstStyle/>
          <a:p>
            <a:r>
              <a:rPr lang="en-US" sz="8800" dirty="0"/>
              <a:t>The Way Jesus Speaks</a:t>
            </a:r>
          </a:p>
        </p:txBody>
      </p:sp>
    </p:spTree>
    <p:extLst>
      <p:ext uri="{BB962C8B-B14F-4D97-AF65-F5344CB8AC3E}">
        <p14:creationId xmlns:p14="http://schemas.microsoft.com/office/powerpoint/2010/main" val="354909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CFC9-F94D-5C01-B250-ECD79F68ECBD}"/>
              </a:ext>
            </a:extLst>
          </p:cNvPr>
          <p:cNvSpPr>
            <a:spLocks noGrp="1"/>
          </p:cNvSpPr>
          <p:nvPr>
            <p:ph type="title"/>
          </p:nvPr>
        </p:nvSpPr>
        <p:spPr/>
        <p:txBody>
          <a:bodyPr/>
          <a:lstStyle/>
          <a:p>
            <a:r>
              <a:rPr lang="en-US" dirty="0"/>
              <a:t>John 4.1-6: Setting the Scene</a:t>
            </a:r>
          </a:p>
        </p:txBody>
      </p:sp>
      <p:sp>
        <p:nvSpPr>
          <p:cNvPr id="3" name="Content Placeholder 2">
            <a:extLst>
              <a:ext uri="{FF2B5EF4-FFF2-40B4-BE49-F238E27FC236}">
                <a16:creationId xmlns:a16="http://schemas.microsoft.com/office/drawing/2014/main" id="{0C29DA18-0A90-BA18-4948-7B0808E9ED51}"/>
              </a:ext>
            </a:extLst>
          </p:cNvPr>
          <p:cNvSpPr>
            <a:spLocks noGrp="1"/>
          </p:cNvSpPr>
          <p:nvPr>
            <p:ph sz="half" idx="1"/>
          </p:nvPr>
        </p:nvSpPr>
        <p:spPr>
          <a:xfrm>
            <a:off x="309383" y="1485041"/>
            <a:ext cx="6434317" cy="5007834"/>
          </a:xfrm>
        </p:spPr>
        <p:txBody>
          <a:bodyPr>
            <a:normAutofit/>
          </a:bodyPr>
          <a:lstStyle/>
          <a:p>
            <a:r>
              <a:rPr lang="en-US" sz="3200" dirty="0"/>
              <a:t>Jesus may have been driven away because of the Pharisees, but His mission was not hindered. He continues to teach and arrives at Sychar with the </a:t>
            </a:r>
            <a:r>
              <a:rPr lang="en-US" sz="3200" b="1" dirty="0"/>
              <a:t>intention</a:t>
            </a:r>
            <a:r>
              <a:rPr lang="en-US" sz="3200" dirty="0"/>
              <a:t> to teach.</a:t>
            </a:r>
          </a:p>
          <a:p>
            <a:endParaRPr lang="en-US" sz="3200" dirty="0"/>
          </a:p>
          <a:p>
            <a:r>
              <a:rPr lang="en-US" sz="3200" dirty="0"/>
              <a:t>How can our conversations become more </a:t>
            </a:r>
            <a:r>
              <a:rPr lang="en-US" sz="3200" b="1" dirty="0"/>
              <a:t>intentional</a:t>
            </a:r>
            <a:r>
              <a:rPr lang="en-US" sz="3200" dirty="0"/>
              <a:t>?</a:t>
            </a:r>
          </a:p>
        </p:txBody>
      </p:sp>
      <p:pic>
        <p:nvPicPr>
          <p:cNvPr id="11" name="Content Placeholder 10" descr="A painting of a group of men&#10;&#10;Description automatically generated">
            <a:extLst>
              <a:ext uri="{FF2B5EF4-FFF2-40B4-BE49-F238E27FC236}">
                <a16:creationId xmlns:a16="http://schemas.microsoft.com/office/drawing/2014/main" id="{29D633F8-2B0B-22AC-CCB3-5AF690FAAA13}"/>
              </a:ext>
            </a:extLst>
          </p:cNvPr>
          <p:cNvPicPr>
            <a:picLocks noGrp="1" noChangeAspect="1"/>
          </p:cNvPicPr>
          <p:nvPr>
            <p:ph sz="half" idx="2"/>
          </p:nvPr>
        </p:nvPicPr>
        <p:blipFill>
          <a:blip r:embed="rId2"/>
          <a:stretch>
            <a:fillRect/>
          </a:stretch>
        </p:blipFill>
        <p:spPr>
          <a:xfrm>
            <a:off x="7081021" y="2681133"/>
            <a:ext cx="5035925" cy="2640263"/>
          </a:xfrm>
        </p:spPr>
      </p:pic>
      <p:sp>
        <p:nvSpPr>
          <p:cNvPr id="9" name="Slide Number Placeholder 8">
            <a:extLst>
              <a:ext uri="{FF2B5EF4-FFF2-40B4-BE49-F238E27FC236}">
                <a16:creationId xmlns:a16="http://schemas.microsoft.com/office/drawing/2014/main" id="{3D648649-7582-993F-7C49-6ECBEE830433}"/>
              </a:ext>
            </a:extLst>
          </p:cNvPr>
          <p:cNvSpPr>
            <a:spLocks noGrp="1"/>
          </p:cNvSpPr>
          <p:nvPr>
            <p:ph type="sldNum" sz="quarter" idx="11"/>
          </p:nvPr>
        </p:nvSpPr>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205320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CFC9-F94D-5C01-B250-ECD79F68ECBD}"/>
              </a:ext>
            </a:extLst>
          </p:cNvPr>
          <p:cNvSpPr>
            <a:spLocks noGrp="1"/>
          </p:cNvSpPr>
          <p:nvPr>
            <p:ph type="title"/>
          </p:nvPr>
        </p:nvSpPr>
        <p:spPr>
          <a:xfrm>
            <a:off x="508000" y="113770"/>
            <a:ext cx="10515600" cy="1325563"/>
          </a:xfrm>
        </p:spPr>
        <p:txBody>
          <a:bodyPr anchor="ctr">
            <a:normAutofit/>
          </a:bodyPr>
          <a:lstStyle/>
          <a:p>
            <a:r>
              <a:rPr lang="en-US" dirty="0"/>
              <a:t>John 4.7-15: Look Up</a:t>
            </a:r>
          </a:p>
        </p:txBody>
      </p:sp>
      <p:sp>
        <p:nvSpPr>
          <p:cNvPr id="3" name="Content Placeholder 2">
            <a:extLst>
              <a:ext uri="{FF2B5EF4-FFF2-40B4-BE49-F238E27FC236}">
                <a16:creationId xmlns:a16="http://schemas.microsoft.com/office/drawing/2014/main" id="{0C29DA18-0A90-BA18-4948-7B0808E9ED51}"/>
              </a:ext>
            </a:extLst>
          </p:cNvPr>
          <p:cNvSpPr>
            <a:spLocks noGrp="1"/>
          </p:cNvSpPr>
          <p:nvPr>
            <p:ph sz="half" idx="1"/>
          </p:nvPr>
        </p:nvSpPr>
        <p:spPr>
          <a:xfrm>
            <a:off x="508000" y="1201751"/>
            <a:ext cx="5765800" cy="3235796"/>
          </a:xfrm>
        </p:spPr>
        <p:txBody>
          <a:bodyPr>
            <a:normAutofit/>
          </a:bodyPr>
          <a:lstStyle/>
          <a:p>
            <a:pPr>
              <a:lnSpc>
                <a:spcPct val="90000"/>
              </a:lnSpc>
            </a:pPr>
            <a:r>
              <a:rPr lang="en-US" dirty="0"/>
              <a:t>As the Samaritan women does, so often we are focused on the physical. Jesus’ challenge to her is to ask important questions:</a:t>
            </a:r>
          </a:p>
          <a:p>
            <a:pPr lvl="1">
              <a:lnSpc>
                <a:spcPct val="90000"/>
              </a:lnSpc>
            </a:pPr>
            <a:r>
              <a:rPr lang="en-US" dirty="0"/>
              <a:t>What is the gift of God?</a:t>
            </a:r>
          </a:p>
          <a:p>
            <a:pPr lvl="1">
              <a:lnSpc>
                <a:spcPct val="90000"/>
              </a:lnSpc>
            </a:pPr>
            <a:r>
              <a:rPr lang="en-US" dirty="0"/>
              <a:t>Who is the one speaking to her?</a:t>
            </a:r>
          </a:p>
          <a:p>
            <a:pPr lvl="1">
              <a:lnSpc>
                <a:spcPct val="90000"/>
              </a:lnSpc>
            </a:pPr>
            <a:r>
              <a:rPr lang="en-US" dirty="0"/>
              <a:t>What is the living water?</a:t>
            </a:r>
          </a:p>
          <a:p>
            <a:pPr marL="457200" lvl="1" indent="0">
              <a:lnSpc>
                <a:spcPct val="90000"/>
              </a:lnSpc>
              <a:buNone/>
            </a:pPr>
            <a:endParaRPr lang="en-US" sz="2200" dirty="0"/>
          </a:p>
        </p:txBody>
      </p:sp>
      <p:pic>
        <p:nvPicPr>
          <p:cNvPr id="11" name="Content Placeholder 10">
            <a:extLst>
              <a:ext uri="{FF2B5EF4-FFF2-40B4-BE49-F238E27FC236}">
                <a16:creationId xmlns:a16="http://schemas.microsoft.com/office/drawing/2014/main" id="{29D633F8-2B0B-22AC-CCB3-5AF690FAAA13}"/>
              </a:ext>
            </a:extLst>
          </p:cNvPr>
          <p:cNvPicPr>
            <a:picLocks noGrp="1" noChangeAspect="1"/>
          </p:cNvPicPr>
          <p:nvPr>
            <p:ph sz="half" idx="2"/>
          </p:nvPr>
        </p:nvPicPr>
        <p:blipFill rotWithShape="1">
          <a:blip r:embed="rId2"/>
          <a:srcRect t="1080" r="2" b="39830"/>
          <a:stretch/>
        </p:blipFill>
        <p:spPr>
          <a:xfrm>
            <a:off x="6382157" y="1618985"/>
            <a:ext cx="5649731" cy="4557712"/>
          </a:xfrm>
          <a:noFill/>
        </p:spPr>
      </p:pic>
      <p:sp>
        <p:nvSpPr>
          <p:cNvPr id="9" name="Slide Number Placeholder 8">
            <a:extLst>
              <a:ext uri="{FF2B5EF4-FFF2-40B4-BE49-F238E27FC236}">
                <a16:creationId xmlns:a16="http://schemas.microsoft.com/office/drawing/2014/main" id="{3D648649-7582-993F-7C49-6ECBEE830433}"/>
              </a:ext>
            </a:extLst>
          </p:cNvPr>
          <p:cNvSpPr>
            <a:spLocks noGrp="1"/>
          </p:cNvSpPr>
          <p:nvPr>
            <p:ph type="sldNum" sz="quarter" idx="11"/>
          </p:nvPr>
        </p:nvSpPr>
        <p:spPr>
          <a:xfrm>
            <a:off x="8610600" y="6356350"/>
            <a:ext cx="2743200" cy="365125"/>
          </a:xfrm>
        </p:spPr>
        <p:txBody>
          <a:bodyPr anchor="ctr">
            <a:normAutofit/>
          </a:bodyPr>
          <a:lstStyle/>
          <a:p>
            <a:pPr>
              <a:spcAft>
                <a:spcPts val="600"/>
              </a:spcAft>
            </a:pPr>
            <a:fld id="{19B51A1E-902D-48AF-9020-955120F399B6}" type="slidenum">
              <a:rPr lang="en-ZA" smtClean="0"/>
              <a:pPr>
                <a:spcAft>
                  <a:spcPts val="600"/>
                </a:spcAft>
              </a:pPr>
              <a:t>3</a:t>
            </a:fld>
            <a:endParaRPr lang="en-ZA"/>
          </a:p>
        </p:txBody>
      </p:sp>
      <p:sp>
        <p:nvSpPr>
          <p:cNvPr id="4" name="TextBox 3">
            <a:extLst>
              <a:ext uri="{FF2B5EF4-FFF2-40B4-BE49-F238E27FC236}">
                <a16:creationId xmlns:a16="http://schemas.microsoft.com/office/drawing/2014/main" id="{F6440CA0-A8AC-F712-38A9-D02B0AE108C4}"/>
              </a:ext>
            </a:extLst>
          </p:cNvPr>
          <p:cNvSpPr txBox="1"/>
          <p:nvPr/>
        </p:nvSpPr>
        <p:spPr>
          <a:xfrm>
            <a:off x="508000" y="4231292"/>
            <a:ext cx="55880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3"/>
                </a:solidFill>
              </a:rPr>
              <a:t>This draws her mind </a:t>
            </a:r>
            <a:r>
              <a:rPr lang="en-US" sz="2800" b="1" dirty="0">
                <a:solidFill>
                  <a:schemeClr val="accent3"/>
                </a:solidFill>
              </a:rPr>
              <a:t>away from the physical and</a:t>
            </a:r>
            <a:r>
              <a:rPr lang="en-US" sz="2800" dirty="0">
                <a:solidFill>
                  <a:schemeClr val="accent3"/>
                </a:solidFill>
              </a:rPr>
              <a:t> </a:t>
            </a:r>
            <a:r>
              <a:rPr lang="en-US" sz="2800" b="1" dirty="0">
                <a:solidFill>
                  <a:schemeClr val="accent3"/>
                </a:solidFill>
              </a:rPr>
              <a:t>towards the spiritual truths</a:t>
            </a:r>
            <a:r>
              <a:rPr lang="en-US" sz="2800" dirty="0">
                <a:solidFill>
                  <a:schemeClr val="accent3"/>
                </a:solidFill>
              </a:rPr>
              <a:t> – the most real of all things.</a:t>
            </a:r>
          </a:p>
        </p:txBody>
      </p:sp>
    </p:spTree>
    <p:extLst>
      <p:ext uri="{BB962C8B-B14F-4D97-AF65-F5344CB8AC3E}">
        <p14:creationId xmlns:p14="http://schemas.microsoft.com/office/powerpoint/2010/main" val="41690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CFC9-F94D-5C01-B250-ECD79F68ECBD}"/>
              </a:ext>
            </a:extLst>
          </p:cNvPr>
          <p:cNvSpPr>
            <a:spLocks noGrp="1"/>
          </p:cNvSpPr>
          <p:nvPr>
            <p:ph type="title"/>
          </p:nvPr>
        </p:nvSpPr>
        <p:spPr>
          <a:xfrm>
            <a:off x="508000" y="113770"/>
            <a:ext cx="10515600" cy="1325563"/>
          </a:xfrm>
        </p:spPr>
        <p:txBody>
          <a:bodyPr anchor="ctr">
            <a:normAutofit/>
          </a:bodyPr>
          <a:lstStyle/>
          <a:p>
            <a:r>
              <a:rPr lang="en-US" dirty="0"/>
              <a:t>John 4.16-26: Conviction</a:t>
            </a:r>
          </a:p>
        </p:txBody>
      </p:sp>
      <p:pic>
        <p:nvPicPr>
          <p:cNvPr id="11" name="Content Placeholder 10">
            <a:extLst>
              <a:ext uri="{FF2B5EF4-FFF2-40B4-BE49-F238E27FC236}">
                <a16:creationId xmlns:a16="http://schemas.microsoft.com/office/drawing/2014/main" id="{29D633F8-2B0B-22AC-CCB3-5AF690FAAA13}"/>
              </a:ext>
            </a:extLst>
          </p:cNvPr>
          <p:cNvPicPr>
            <a:picLocks noGrp="1" noChangeAspect="1"/>
          </p:cNvPicPr>
          <p:nvPr>
            <p:ph sz="half" idx="2"/>
          </p:nvPr>
        </p:nvPicPr>
        <p:blipFill>
          <a:blip r:embed="rId2"/>
          <a:srcRect l="2743" r="2743"/>
          <a:stretch/>
        </p:blipFill>
        <p:spPr>
          <a:xfrm>
            <a:off x="6382157" y="1618985"/>
            <a:ext cx="5649731" cy="4557712"/>
          </a:xfrm>
          <a:noFill/>
        </p:spPr>
      </p:pic>
      <p:sp>
        <p:nvSpPr>
          <p:cNvPr id="9" name="Slide Number Placeholder 8">
            <a:extLst>
              <a:ext uri="{FF2B5EF4-FFF2-40B4-BE49-F238E27FC236}">
                <a16:creationId xmlns:a16="http://schemas.microsoft.com/office/drawing/2014/main" id="{3D648649-7582-993F-7C49-6ECBEE830433}"/>
              </a:ext>
            </a:extLst>
          </p:cNvPr>
          <p:cNvSpPr>
            <a:spLocks noGrp="1"/>
          </p:cNvSpPr>
          <p:nvPr>
            <p:ph type="sldNum" sz="quarter" idx="11"/>
          </p:nvPr>
        </p:nvSpPr>
        <p:spPr>
          <a:xfrm>
            <a:off x="8610600" y="6356350"/>
            <a:ext cx="2743200" cy="365125"/>
          </a:xfrm>
        </p:spPr>
        <p:txBody>
          <a:bodyPr anchor="ctr">
            <a:normAutofit/>
          </a:bodyPr>
          <a:lstStyle/>
          <a:p>
            <a:pPr>
              <a:spcAft>
                <a:spcPts val="600"/>
              </a:spcAft>
            </a:pPr>
            <a:fld id="{19B51A1E-902D-48AF-9020-955120F399B6}" type="slidenum">
              <a:rPr lang="en-ZA" smtClean="0"/>
              <a:pPr>
                <a:spcAft>
                  <a:spcPts val="600"/>
                </a:spcAft>
              </a:pPr>
              <a:t>4</a:t>
            </a:fld>
            <a:endParaRPr lang="en-ZA"/>
          </a:p>
        </p:txBody>
      </p:sp>
      <p:sp>
        <p:nvSpPr>
          <p:cNvPr id="4" name="TextBox 3">
            <a:extLst>
              <a:ext uri="{FF2B5EF4-FFF2-40B4-BE49-F238E27FC236}">
                <a16:creationId xmlns:a16="http://schemas.microsoft.com/office/drawing/2014/main" id="{F6440CA0-A8AC-F712-38A9-D02B0AE108C4}"/>
              </a:ext>
            </a:extLst>
          </p:cNvPr>
          <p:cNvSpPr txBox="1"/>
          <p:nvPr/>
        </p:nvSpPr>
        <p:spPr>
          <a:xfrm>
            <a:off x="446269" y="1192459"/>
            <a:ext cx="5649731"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3"/>
                </a:solidFill>
              </a:rPr>
              <a:t>Jesus doesn’t hide from the truths this woman needs to hear. She is a sinner, and she doesn’t understand what she’s worshipping. But speaking with </a:t>
            </a:r>
            <a:r>
              <a:rPr lang="en-US" sz="2800" b="1" dirty="0">
                <a:solidFill>
                  <a:schemeClr val="accent3"/>
                </a:solidFill>
              </a:rPr>
              <a:t>conviction</a:t>
            </a:r>
            <a:r>
              <a:rPr lang="en-US" sz="2800" dirty="0">
                <a:solidFill>
                  <a:schemeClr val="accent3"/>
                </a:solidFill>
              </a:rPr>
              <a:t> leads to important truths:</a:t>
            </a:r>
          </a:p>
          <a:p>
            <a:pPr marL="285750" indent="-285750">
              <a:buFont typeface="Arial" panose="020B0604020202020204" pitchFamily="34" charset="0"/>
              <a:buChar char="•"/>
            </a:pPr>
            <a:endParaRPr lang="en-US" sz="2800" dirty="0">
              <a:solidFill>
                <a:schemeClr val="accent3"/>
              </a:solidFill>
            </a:endParaRPr>
          </a:p>
          <a:p>
            <a:pPr marL="285750" indent="-285750">
              <a:buFont typeface="Arial" panose="020B0604020202020204" pitchFamily="34" charset="0"/>
              <a:buChar char="•"/>
            </a:pPr>
            <a:r>
              <a:rPr lang="en-US" sz="2800" dirty="0">
                <a:solidFill>
                  <a:schemeClr val="accent3"/>
                </a:solidFill>
              </a:rPr>
              <a:t>True worship of God will not be limited to a place, but a people in Spirit and Truth. Additionally, He is the Messiah – her redeemer.</a:t>
            </a:r>
          </a:p>
        </p:txBody>
      </p:sp>
    </p:spTree>
    <p:extLst>
      <p:ext uri="{BB962C8B-B14F-4D97-AF65-F5344CB8AC3E}">
        <p14:creationId xmlns:p14="http://schemas.microsoft.com/office/powerpoint/2010/main" val="317901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CFC9-F94D-5C01-B250-ECD79F68ECBD}"/>
              </a:ext>
            </a:extLst>
          </p:cNvPr>
          <p:cNvSpPr>
            <a:spLocks noGrp="1"/>
          </p:cNvSpPr>
          <p:nvPr>
            <p:ph type="title"/>
          </p:nvPr>
        </p:nvSpPr>
        <p:spPr>
          <a:xfrm>
            <a:off x="508000" y="113770"/>
            <a:ext cx="10515600" cy="1325563"/>
          </a:xfrm>
        </p:spPr>
        <p:txBody>
          <a:bodyPr anchor="ctr">
            <a:normAutofit/>
          </a:bodyPr>
          <a:lstStyle/>
          <a:p>
            <a:r>
              <a:rPr lang="en-US" dirty="0"/>
              <a:t>John 4.27-42: The Center of It All</a:t>
            </a:r>
          </a:p>
        </p:txBody>
      </p:sp>
      <p:pic>
        <p:nvPicPr>
          <p:cNvPr id="11" name="Content Placeholder 10">
            <a:extLst>
              <a:ext uri="{FF2B5EF4-FFF2-40B4-BE49-F238E27FC236}">
                <a16:creationId xmlns:a16="http://schemas.microsoft.com/office/drawing/2014/main" id="{29D633F8-2B0B-22AC-CCB3-5AF690FAAA13}"/>
              </a:ext>
            </a:extLst>
          </p:cNvPr>
          <p:cNvPicPr>
            <a:picLocks noGrp="1" noChangeAspect="1"/>
          </p:cNvPicPr>
          <p:nvPr>
            <p:ph sz="half" idx="2"/>
          </p:nvPr>
        </p:nvPicPr>
        <p:blipFill>
          <a:blip r:embed="rId2"/>
          <a:srcRect l="2743" r="2743"/>
          <a:stretch/>
        </p:blipFill>
        <p:spPr>
          <a:xfrm>
            <a:off x="6382157" y="1618985"/>
            <a:ext cx="5649731" cy="4557712"/>
          </a:xfrm>
          <a:noFill/>
        </p:spPr>
      </p:pic>
      <p:sp>
        <p:nvSpPr>
          <p:cNvPr id="9" name="Slide Number Placeholder 8">
            <a:extLst>
              <a:ext uri="{FF2B5EF4-FFF2-40B4-BE49-F238E27FC236}">
                <a16:creationId xmlns:a16="http://schemas.microsoft.com/office/drawing/2014/main" id="{3D648649-7582-993F-7C49-6ECBEE830433}"/>
              </a:ext>
            </a:extLst>
          </p:cNvPr>
          <p:cNvSpPr>
            <a:spLocks noGrp="1"/>
          </p:cNvSpPr>
          <p:nvPr>
            <p:ph type="sldNum" sz="quarter" idx="11"/>
          </p:nvPr>
        </p:nvSpPr>
        <p:spPr>
          <a:xfrm>
            <a:off x="8610600" y="6356350"/>
            <a:ext cx="2743200" cy="365125"/>
          </a:xfrm>
        </p:spPr>
        <p:txBody>
          <a:bodyPr anchor="ctr">
            <a:normAutofit/>
          </a:bodyPr>
          <a:lstStyle/>
          <a:p>
            <a:pPr>
              <a:spcAft>
                <a:spcPts val="600"/>
              </a:spcAft>
            </a:pPr>
            <a:fld id="{19B51A1E-902D-48AF-9020-955120F399B6}" type="slidenum">
              <a:rPr lang="en-ZA" smtClean="0"/>
              <a:pPr>
                <a:spcAft>
                  <a:spcPts val="600"/>
                </a:spcAft>
              </a:pPr>
              <a:t>5</a:t>
            </a:fld>
            <a:endParaRPr lang="en-ZA"/>
          </a:p>
        </p:txBody>
      </p:sp>
      <p:sp>
        <p:nvSpPr>
          <p:cNvPr id="4" name="TextBox 3">
            <a:extLst>
              <a:ext uri="{FF2B5EF4-FFF2-40B4-BE49-F238E27FC236}">
                <a16:creationId xmlns:a16="http://schemas.microsoft.com/office/drawing/2014/main" id="{F6440CA0-A8AC-F712-38A9-D02B0AE108C4}"/>
              </a:ext>
            </a:extLst>
          </p:cNvPr>
          <p:cNvSpPr txBox="1"/>
          <p:nvPr/>
        </p:nvSpPr>
        <p:spPr>
          <a:xfrm>
            <a:off x="446269" y="1192459"/>
            <a:ext cx="5649731"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3"/>
                </a:solidFill>
              </a:rPr>
              <a:t>This whole story points back in the direction of Jesus. The joy of the Samaritan woman, the reason the fields are ready for harvest, and the belief of the Samaritan people all are centered on Jesus. </a:t>
            </a:r>
          </a:p>
          <a:p>
            <a:pPr marL="285750" indent="-285750">
              <a:buFont typeface="Arial" panose="020B0604020202020204" pitchFamily="34" charset="0"/>
              <a:buChar char="•"/>
            </a:pPr>
            <a:endParaRPr lang="en-US" sz="2800" dirty="0">
              <a:solidFill>
                <a:schemeClr val="accent3"/>
              </a:solidFill>
            </a:endParaRPr>
          </a:p>
          <a:p>
            <a:pPr marL="285750" indent="-285750">
              <a:buFont typeface="Arial" panose="020B0604020202020204" pitchFamily="34" charset="0"/>
              <a:buChar char="•"/>
            </a:pPr>
            <a:r>
              <a:rPr lang="en-US" sz="2800" dirty="0">
                <a:solidFill>
                  <a:schemeClr val="accent3"/>
                </a:solidFill>
              </a:rPr>
              <a:t>This indeed is the </a:t>
            </a:r>
            <a:r>
              <a:rPr lang="en-US" sz="2800" b="1" dirty="0">
                <a:solidFill>
                  <a:schemeClr val="accent3"/>
                </a:solidFill>
              </a:rPr>
              <a:t>Savior of the world</a:t>
            </a:r>
            <a:r>
              <a:rPr lang="en-US" sz="2800" dirty="0">
                <a:solidFill>
                  <a:schemeClr val="accent3"/>
                </a:solidFill>
              </a:rPr>
              <a:t>. The message of salvation comes down to who is doing saving: Jesus, the Christ.</a:t>
            </a:r>
          </a:p>
        </p:txBody>
      </p:sp>
    </p:spTree>
    <p:extLst>
      <p:ext uri="{BB962C8B-B14F-4D97-AF65-F5344CB8AC3E}">
        <p14:creationId xmlns:p14="http://schemas.microsoft.com/office/powerpoint/2010/main" val="416571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3961-B3F2-0F8F-7F24-2D4D0BFA1CA7}"/>
              </a:ext>
            </a:extLst>
          </p:cNvPr>
          <p:cNvSpPr>
            <a:spLocks noGrp="1"/>
          </p:cNvSpPr>
          <p:nvPr>
            <p:ph type="title"/>
          </p:nvPr>
        </p:nvSpPr>
        <p:spPr>
          <a:xfrm>
            <a:off x="714446" y="0"/>
            <a:ext cx="10515600" cy="1325563"/>
          </a:xfrm>
        </p:spPr>
        <p:txBody>
          <a:bodyPr/>
          <a:lstStyle/>
          <a:p>
            <a:r>
              <a:rPr lang="en-US" dirty="0"/>
              <a:t>Four Keys to Good Conversation</a:t>
            </a:r>
          </a:p>
        </p:txBody>
      </p:sp>
      <p:sp>
        <p:nvSpPr>
          <p:cNvPr id="3" name="Content Placeholder 2">
            <a:extLst>
              <a:ext uri="{FF2B5EF4-FFF2-40B4-BE49-F238E27FC236}">
                <a16:creationId xmlns:a16="http://schemas.microsoft.com/office/drawing/2014/main" id="{DE1A0AE3-3D4D-C210-A5A7-2AD39832F65D}"/>
              </a:ext>
            </a:extLst>
          </p:cNvPr>
          <p:cNvSpPr>
            <a:spLocks noGrp="1"/>
          </p:cNvSpPr>
          <p:nvPr>
            <p:ph sz="half" idx="1"/>
          </p:nvPr>
        </p:nvSpPr>
        <p:spPr>
          <a:xfrm>
            <a:off x="838200" y="1299410"/>
            <a:ext cx="10515600" cy="5335145"/>
          </a:xfrm>
        </p:spPr>
        <p:txBody>
          <a:bodyPr>
            <a:normAutofit/>
          </a:bodyPr>
          <a:lstStyle/>
          <a:p>
            <a:pPr marL="571500" indent="-571500">
              <a:buFont typeface="+mj-lt"/>
              <a:buAutoNum type="romanLcPeriod"/>
            </a:pPr>
            <a:r>
              <a:rPr lang="en-US" sz="3200" b="1" dirty="0"/>
              <a:t>Be intentional when you converse.</a:t>
            </a:r>
          </a:p>
          <a:p>
            <a:pPr lvl="1"/>
            <a:r>
              <a:rPr lang="en-US" sz="2800" dirty="0"/>
              <a:t>Do we have a goal when we speak? Or is it just for nothing?</a:t>
            </a:r>
          </a:p>
          <a:p>
            <a:pPr marL="571500" indent="-571500">
              <a:buFont typeface="+mj-lt"/>
              <a:buAutoNum type="romanLcPeriod"/>
            </a:pPr>
            <a:r>
              <a:rPr lang="en-US" sz="3200" b="1" dirty="0"/>
              <a:t>Meditate on the words of Jesus and spiritual things.</a:t>
            </a:r>
          </a:p>
          <a:p>
            <a:pPr lvl="1"/>
            <a:r>
              <a:rPr lang="en-US" sz="2800" dirty="0"/>
              <a:t>The reason we don’t talk about Jesus is probably because we aren’t thinking about Him.</a:t>
            </a:r>
          </a:p>
          <a:p>
            <a:pPr marL="571500" indent="-571500">
              <a:buFont typeface="+mj-lt"/>
              <a:buAutoNum type="romanLcPeriod"/>
            </a:pPr>
            <a:r>
              <a:rPr lang="en-US" sz="3200" b="1" dirty="0"/>
              <a:t>Speak with compassion and truth.</a:t>
            </a:r>
          </a:p>
          <a:p>
            <a:pPr lvl="1"/>
            <a:r>
              <a:rPr lang="en-US" sz="2800" dirty="0"/>
              <a:t>If one of these things is missing, we have left the way of Christ.</a:t>
            </a:r>
          </a:p>
          <a:p>
            <a:pPr marL="571500" indent="-571500">
              <a:buAutoNum type="romanLcPeriod" startAt="4"/>
            </a:pPr>
            <a:r>
              <a:rPr lang="en-US" sz="3200" b="1" dirty="0"/>
              <a:t>Always point to Jesus.</a:t>
            </a:r>
          </a:p>
          <a:p>
            <a:pPr lvl="1"/>
            <a:r>
              <a:rPr lang="en-US" sz="2800" dirty="0"/>
              <a:t>The longing of every soul.</a:t>
            </a:r>
            <a:endParaRPr lang="en-US" dirty="0"/>
          </a:p>
        </p:txBody>
      </p:sp>
      <p:sp>
        <p:nvSpPr>
          <p:cNvPr id="9" name="Slide Number Placeholder 8">
            <a:extLst>
              <a:ext uri="{FF2B5EF4-FFF2-40B4-BE49-F238E27FC236}">
                <a16:creationId xmlns:a16="http://schemas.microsoft.com/office/drawing/2014/main" id="{A83BD4DA-FBCF-959E-E125-D6CC4E0B58D7}"/>
              </a:ext>
            </a:extLst>
          </p:cNvPr>
          <p:cNvSpPr>
            <a:spLocks noGrp="1"/>
          </p:cNvSpPr>
          <p:nvPr>
            <p:ph type="sldNum" sz="quarter" idx="11"/>
          </p:nvPr>
        </p:nvSpPr>
        <p:spPr/>
        <p:txBody>
          <a:bodyPr/>
          <a:lstStyle/>
          <a:p>
            <a:fld id="{19B51A1E-902D-48AF-9020-955120F399B6}" type="slidenum">
              <a:rPr lang="en-ZA" smtClean="0"/>
              <a:pPr/>
              <a:t>6</a:t>
            </a:fld>
            <a:endParaRPr lang="en-ZA" dirty="0"/>
          </a:p>
        </p:txBody>
      </p:sp>
    </p:spTree>
    <p:extLst>
      <p:ext uri="{BB962C8B-B14F-4D97-AF65-F5344CB8AC3E}">
        <p14:creationId xmlns:p14="http://schemas.microsoft.com/office/powerpoint/2010/main" val="1294160386"/>
      </p:ext>
    </p:extLst>
  </p:cSld>
  <p:clrMapOvr>
    <a:masterClrMapping/>
  </p:clrMapOvr>
</p:sld>
</file>

<file path=ppt/theme/theme1.xml><?xml version="1.0" encoding="utf-8"?>
<a:theme xmlns:a="http://schemas.openxmlformats.org/drawingml/2006/main" name="Office Theme">
  <a:themeElements>
    <a:clrScheme name="Custom 175">
      <a:dk1>
        <a:sysClr val="windowText" lastClr="000000"/>
      </a:dk1>
      <a:lt1>
        <a:sysClr val="window" lastClr="FFFFFF"/>
      </a:lt1>
      <a:dk2>
        <a:srgbClr val="44546A"/>
      </a:dk2>
      <a:lt2>
        <a:srgbClr val="E7E6E6"/>
      </a:lt2>
      <a:accent1>
        <a:srgbClr val="EFEAE4"/>
      </a:accent1>
      <a:accent2>
        <a:srgbClr val="7C6B62"/>
      </a:accent2>
      <a:accent3>
        <a:srgbClr val="5D4C41"/>
      </a:accent3>
      <a:accent4>
        <a:srgbClr val="AA6256"/>
      </a:accent4>
      <a:accent5>
        <a:srgbClr val="ACC6D8"/>
      </a:accent5>
      <a:accent6>
        <a:srgbClr val="CBA863"/>
      </a:accent6>
      <a:hlink>
        <a:srgbClr val="0563C1"/>
      </a:hlink>
      <a:folHlink>
        <a:srgbClr val="954F72"/>
      </a:folHlink>
    </a:clrScheme>
    <a:fontScheme name="Custom 59">
      <a:majorFont>
        <a:latin typeface="Bodoni MT"/>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ail Pitch Deck_tm33850888_Win32_LW_v2" id="{21D4C133-B138-437B-BFF1-67D24AB9BE6A}" vid="{6567EB89-0C65-46DF-A501-1761A25C7F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4C90E-53ED-40E8-9D13-49C365FEA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77C25F-C953-4A44-B54A-FC566F91027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40626E9D-6D2C-483A-BB3D-5DFEDA73B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Retail pitch deck</Template>
  <TotalTime>0</TotalTime>
  <Words>369</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Bodoni MT</vt:lpstr>
      <vt:lpstr>Calibri</vt:lpstr>
      <vt:lpstr>Seaford</vt:lpstr>
      <vt:lpstr>Office Theme</vt:lpstr>
      <vt:lpstr>The Way Jesus Speaks</vt:lpstr>
      <vt:lpstr>John 4.1-6: Setting the Scene</vt:lpstr>
      <vt:lpstr>John 4.7-15: Look Up</vt:lpstr>
      <vt:lpstr>John 4.16-26: Conviction</vt:lpstr>
      <vt:lpstr>John 4.27-42: The Center of It All</vt:lpstr>
      <vt:lpstr>Four Keys to Good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2023-07-15T21:08:34Z</dcterms:created>
  <dcterms:modified xsi:type="dcterms:W3CDTF">2023-07-16T13:43:04Z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