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4"/>
  </p:sldMasterIdLst>
  <p:notesMasterIdLst>
    <p:notesMasterId r:id="rId11"/>
  </p:notesMasterIdLst>
  <p:sldIdLst>
    <p:sldId id="3835" r:id="rId5"/>
    <p:sldId id="3825" r:id="rId6"/>
    <p:sldId id="3836" r:id="rId7"/>
    <p:sldId id="3837" r:id="rId8"/>
    <p:sldId id="3838" r:id="rId9"/>
    <p:sldId id="383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0" userDrawn="1">
          <p15:clr>
            <a:srgbClr val="A4A3A4"/>
          </p15:clr>
        </p15:guide>
        <p15:guide id="2" orient="horz" pos="3408" userDrawn="1">
          <p15:clr>
            <a:srgbClr val="A4A3A4"/>
          </p15:clr>
        </p15:guide>
        <p15:guide id="3" pos="6936" userDrawn="1">
          <p15:clr>
            <a:srgbClr val="A4A3A4"/>
          </p15:clr>
        </p15:guide>
        <p15:guide id="4" pos="74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1406F0-9645-48AC-AD91-C1AE7777D24C}" v="2" dt="2023-07-02T02:49:47.6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0" autoAdjust="0"/>
    <p:restoredTop sz="94660"/>
  </p:normalViewPr>
  <p:slideViewPr>
    <p:cSldViewPr snapToGrid="0">
      <p:cViewPr varScale="1">
        <p:scale>
          <a:sx n="93" d="100"/>
          <a:sy n="93" d="100"/>
        </p:scale>
        <p:origin x="116" y="256"/>
      </p:cViewPr>
      <p:guideLst>
        <p:guide orient="horz" pos="1200"/>
        <p:guide orient="horz" pos="3408"/>
        <p:guide pos="6936"/>
        <p:guide pos="7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53A886-88A6-4075-9541-BD6714642C3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961FB66-6819-43AC-8D63-115DA2915AE9}">
      <dgm:prSet custT="1"/>
      <dgm:spPr/>
      <dgm:t>
        <a:bodyPr/>
        <a:lstStyle/>
        <a:p>
          <a:pPr>
            <a:lnSpc>
              <a:spcPct val="100000"/>
            </a:lnSpc>
          </a:pPr>
          <a:r>
            <a:rPr lang="en-US" sz="2800" dirty="0"/>
            <a:t>God doesn’t fit into a pie chart of our lives. He should be the whole of it. He is the motivate for hard work, love for family, and even times of rest. </a:t>
          </a:r>
        </a:p>
      </dgm:t>
    </dgm:pt>
    <dgm:pt modelId="{585FC38A-0247-49E4-A67F-6BA1B126D657}" type="parTrans" cxnId="{329AAD53-1240-4AA3-9826-8ED1B0D09BC9}">
      <dgm:prSet/>
      <dgm:spPr/>
      <dgm:t>
        <a:bodyPr/>
        <a:lstStyle/>
        <a:p>
          <a:endParaRPr lang="en-US"/>
        </a:p>
      </dgm:t>
    </dgm:pt>
    <dgm:pt modelId="{328F8145-8810-4AB0-AC91-64F8D7DF81C5}" type="sibTrans" cxnId="{329AAD53-1240-4AA3-9826-8ED1B0D09BC9}">
      <dgm:prSet/>
      <dgm:spPr/>
      <dgm:t>
        <a:bodyPr/>
        <a:lstStyle/>
        <a:p>
          <a:pPr>
            <a:lnSpc>
              <a:spcPct val="100000"/>
            </a:lnSpc>
          </a:pPr>
          <a:endParaRPr lang="en-US"/>
        </a:p>
      </dgm:t>
    </dgm:pt>
    <dgm:pt modelId="{12C3B263-B2D8-47A7-A145-34CEB000F647}">
      <dgm:prSet custT="1"/>
      <dgm:spPr/>
      <dgm:t>
        <a:bodyPr/>
        <a:lstStyle/>
        <a:p>
          <a:pPr>
            <a:lnSpc>
              <a:spcPct val="100000"/>
            </a:lnSpc>
          </a:pPr>
          <a:r>
            <a:rPr lang="en-US" sz="2400" dirty="0"/>
            <a:t>God is also the hope once this life is over – everything we do should be desiring to know Him, and ultimately to live with and enjoy Him forever.</a:t>
          </a:r>
        </a:p>
      </dgm:t>
    </dgm:pt>
    <dgm:pt modelId="{B56C3E62-1CCE-4923-82E5-B2B77D34165C}" type="parTrans" cxnId="{FB9C34E9-C7A2-4DC2-8A58-A55ED8B6EADF}">
      <dgm:prSet/>
      <dgm:spPr/>
      <dgm:t>
        <a:bodyPr/>
        <a:lstStyle/>
        <a:p>
          <a:endParaRPr lang="en-US"/>
        </a:p>
      </dgm:t>
    </dgm:pt>
    <dgm:pt modelId="{67947E25-212B-48DA-A949-B5C5A12C20A3}" type="sibTrans" cxnId="{FB9C34E9-C7A2-4DC2-8A58-A55ED8B6EADF}">
      <dgm:prSet/>
      <dgm:spPr/>
      <dgm:t>
        <a:bodyPr/>
        <a:lstStyle/>
        <a:p>
          <a:endParaRPr lang="en-US"/>
        </a:p>
      </dgm:t>
    </dgm:pt>
    <dgm:pt modelId="{B56D5E02-A0A0-47B2-BC30-9B1CA4FC4293}" type="pres">
      <dgm:prSet presAssocID="{D053A886-88A6-4075-9541-BD6714642C3D}" presName="root" presStyleCnt="0">
        <dgm:presLayoutVars>
          <dgm:dir/>
          <dgm:resizeHandles val="exact"/>
        </dgm:presLayoutVars>
      </dgm:prSet>
      <dgm:spPr/>
    </dgm:pt>
    <dgm:pt modelId="{540EAD3C-4DA1-4AE1-9BCE-820257169DB9}" type="pres">
      <dgm:prSet presAssocID="{D053A886-88A6-4075-9541-BD6714642C3D}" presName="container" presStyleCnt="0">
        <dgm:presLayoutVars>
          <dgm:dir/>
          <dgm:resizeHandles val="exact"/>
        </dgm:presLayoutVars>
      </dgm:prSet>
      <dgm:spPr/>
    </dgm:pt>
    <dgm:pt modelId="{8C76E72D-B8FC-4AAB-9A46-CE8A6EC6FE4F}" type="pres">
      <dgm:prSet presAssocID="{A961FB66-6819-43AC-8D63-115DA2915AE9}" presName="compNode" presStyleCnt="0"/>
      <dgm:spPr/>
    </dgm:pt>
    <dgm:pt modelId="{D611317C-B14B-4A4E-BE3C-FCD516D1AEE9}" type="pres">
      <dgm:prSet presAssocID="{A961FB66-6819-43AC-8D63-115DA2915AE9}" presName="iconBgRect" presStyleLbl="bgShp" presStyleIdx="0" presStyleCnt="2" custLinFactNeighborX="-35778" custLinFactNeighborY="-65597"/>
      <dgm:spPr/>
    </dgm:pt>
    <dgm:pt modelId="{27C7B617-F668-497C-8E23-326F84CF2EA5}" type="pres">
      <dgm:prSet presAssocID="{A961FB66-6819-43AC-8D63-115DA2915AE9}" presName="iconRect" presStyleLbl="node1" presStyleIdx="0" presStyleCnt="2" custLinFactY="-15697" custLinFactNeighborX="-61098"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ie"/>
        </a:ext>
      </dgm:extLst>
    </dgm:pt>
    <dgm:pt modelId="{700BE039-423D-43D2-85BF-F388BC092CE0}" type="pres">
      <dgm:prSet presAssocID="{A961FB66-6819-43AC-8D63-115DA2915AE9}" presName="spaceRect" presStyleCnt="0"/>
      <dgm:spPr/>
    </dgm:pt>
    <dgm:pt modelId="{614D8DB3-B185-42A0-91B7-536E41C6C3DE}" type="pres">
      <dgm:prSet presAssocID="{A961FB66-6819-43AC-8D63-115DA2915AE9}" presName="textRect" presStyleLbl="revTx" presStyleIdx="0" presStyleCnt="2" custScaleX="186975" custScaleY="92500" custLinFactNeighborX="29154" custLinFactNeighborY="-47501">
        <dgm:presLayoutVars>
          <dgm:chMax val="1"/>
          <dgm:chPref val="1"/>
        </dgm:presLayoutVars>
      </dgm:prSet>
      <dgm:spPr/>
    </dgm:pt>
    <dgm:pt modelId="{2C4C1E88-DE76-41A7-8EA6-C37F01E56AFB}" type="pres">
      <dgm:prSet presAssocID="{328F8145-8810-4AB0-AC91-64F8D7DF81C5}" presName="sibTrans" presStyleLbl="sibTrans2D1" presStyleIdx="0" presStyleCnt="0"/>
      <dgm:spPr/>
    </dgm:pt>
    <dgm:pt modelId="{CF7FC3D6-572A-46FD-BDB5-4D601B1485DA}" type="pres">
      <dgm:prSet presAssocID="{12C3B263-B2D8-47A7-A145-34CEB000F647}" presName="compNode" presStyleCnt="0"/>
      <dgm:spPr/>
    </dgm:pt>
    <dgm:pt modelId="{6D7409A5-32C6-47B4-9F4D-4DD097F5403E}" type="pres">
      <dgm:prSet presAssocID="{12C3B263-B2D8-47A7-A145-34CEB000F647}" presName="iconBgRect" presStyleLbl="bgShp" presStyleIdx="1" presStyleCnt="2" custLinFactNeighborX="-33930" custLinFactNeighborY="45993"/>
      <dgm:spPr/>
    </dgm:pt>
    <dgm:pt modelId="{733CFA5D-E3CD-4D0D-BA44-812A01B1AA58}" type="pres">
      <dgm:prSet presAssocID="{12C3B263-B2D8-47A7-A145-34CEB000F647}" presName="iconRect" presStyleLbl="node1" presStyleIdx="1" presStyleCnt="2" custLinFactNeighborX="-58499" custLinFactNeighborY="8059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rt"/>
        </a:ext>
      </dgm:extLst>
    </dgm:pt>
    <dgm:pt modelId="{D27C6393-92F5-4C54-840E-B90B278356D3}" type="pres">
      <dgm:prSet presAssocID="{12C3B263-B2D8-47A7-A145-34CEB000F647}" presName="spaceRect" presStyleCnt="0"/>
      <dgm:spPr/>
    </dgm:pt>
    <dgm:pt modelId="{1288983E-C649-4321-BA1A-F9B97CCE96FB}" type="pres">
      <dgm:prSet presAssocID="{12C3B263-B2D8-47A7-A145-34CEB000F647}" presName="textRect" presStyleLbl="revTx" presStyleIdx="1" presStyleCnt="2" custScaleX="203106" custLinFactNeighborX="45681" custLinFactNeighborY="92739">
        <dgm:presLayoutVars>
          <dgm:chMax val="1"/>
          <dgm:chPref val="1"/>
        </dgm:presLayoutVars>
      </dgm:prSet>
      <dgm:spPr/>
    </dgm:pt>
  </dgm:ptLst>
  <dgm:cxnLst>
    <dgm:cxn modelId="{FB450529-8EA5-4A7F-985C-BF915D445C46}" type="presOf" srcId="{D053A886-88A6-4075-9541-BD6714642C3D}" destId="{B56D5E02-A0A0-47B2-BC30-9B1CA4FC4293}" srcOrd="0" destOrd="0" presId="urn:microsoft.com/office/officeart/2018/2/layout/IconCircleList"/>
    <dgm:cxn modelId="{329AAD53-1240-4AA3-9826-8ED1B0D09BC9}" srcId="{D053A886-88A6-4075-9541-BD6714642C3D}" destId="{A961FB66-6819-43AC-8D63-115DA2915AE9}" srcOrd="0" destOrd="0" parTransId="{585FC38A-0247-49E4-A67F-6BA1B126D657}" sibTransId="{328F8145-8810-4AB0-AC91-64F8D7DF81C5}"/>
    <dgm:cxn modelId="{1773788C-CB0D-4EA2-B0F8-8718748A3AFA}" type="presOf" srcId="{A961FB66-6819-43AC-8D63-115DA2915AE9}" destId="{614D8DB3-B185-42A0-91B7-536E41C6C3DE}" srcOrd="0" destOrd="0" presId="urn:microsoft.com/office/officeart/2018/2/layout/IconCircleList"/>
    <dgm:cxn modelId="{A52C1795-E278-4B49-9390-A6EE10C7657C}" type="presOf" srcId="{328F8145-8810-4AB0-AC91-64F8D7DF81C5}" destId="{2C4C1E88-DE76-41A7-8EA6-C37F01E56AFB}" srcOrd="0" destOrd="0" presId="urn:microsoft.com/office/officeart/2018/2/layout/IconCircleList"/>
    <dgm:cxn modelId="{F50377DA-8259-404B-AA5C-033945371376}" type="presOf" srcId="{12C3B263-B2D8-47A7-A145-34CEB000F647}" destId="{1288983E-C649-4321-BA1A-F9B97CCE96FB}" srcOrd="0" destOrd="0" presId="urn:microsoft.com/office/officeart/2018/2/layout/IconCircleList"/>
    <dgm:cxn modelId="{FB9C34E9-C7A2-4DC2-8A58-A55ED8B6EADF}" srcId="{D053A886-88A6-4075-9541-BD6714642C3D}" destId="{12C3B263-B2D8-47A7-A145-34CEB000F647}" srcOrd="1" destOrd="0" parTransId="{B56C3E62-1CCE-4923-82E5-B2B77D34165C}" sibTransId="{67947E25-212B-48DA-A949-B5C5A12C20A3}"/>
    <dgm:cxn modelId="{64C43A03-A17D-40C8-9CC1-118126E48AB5}" type="presParOf" srcId="{B56D5E02-A0A0-47B2-BC30-9B1CA4FC4293}" destId="{540EAD3C-4DA1-4AE1-9BCE-820257169DB9}" srcOrd="0" destOrd="0" presId="urn:microsoft.com/office/officeart/2018/2/layout/IconCircleList"/>
    <dgm:cxn modelId="{67C7857A-4132-48F3-94B1-6881C4AACB0F}" type="presParOf" srcId="{540EAD3C-4DA1-4AE1-9BCE-820257169DB9}" destId="{8C76E72D-B8FC-4AAB-9A46-CE8A6EC6FE4F}" srcOrd="0" destOrd="0" presId="urn:microsoft.com/office/officeart/2018/2/layout/IconCircleList"/>
    <dgm:cxn modelId="{8B90D826-C92E-4F7F-A810-A24A087DEDE8}" type="presParOf" srcId="{8C76E72D-B8FC-4AAB-9A46-CE8A6EC6FE4F}" destId="{D611317C-B14B-4A4E-BE3C-FCD516D1AEE9}" srcOrd="0" destOrd="0" presId="urn:microsoft.com/office/officeart/2018/2/layout/IconCircleList"/>
    <dgm:cxn modelId="{56286A34-FCC1-46A2-A6BF-F787BC17E865}" type="presParOf" srcId="{8C76E72D-B8FC-4AAB-9A46-CE8A6EC6FE4F}" destId="{27C7B617-F668-497C-8E23-326F84CF2EA5}" srcOrd="1" destOrd="0" presId="urn:microsoft.com/office/officeart/2018/2/layout/IconCircleList"/>
    <dgm:cxn modelId="{10308BA9-9D11-47AE-BD25-32DD079BA283}" type="presParOf" srcId="{8C76E72D-B8FC-4AAB-9A46-CE8A6EC6FE4F}" destId="{700BE039-423D-43D2-85BF-F388BC092CE0}" srcOrd="2" destOrd="0" presId="urn:microsoft.com/office/officeart/2018/2/layout/IconCircleList"/>
    <dgm:cxn modelId="{88C85DF9-27A1-4FD5-A33F-7E7D0CCA7067}" type="presParOf" srcId="{8C76E72D-B8FC-4AAB-9A46-CE8A6EC6FE4F}" destId="{614D8DB3-B185-42A0-91B7-536E41C6C3DE}" srcOrd="3" destOrd="0" presId="urn:microsoft.com/office/officeart/2018/2/layout/IconCircleList"/>
    <dgm:cxn modelId="{22BECFF9-6EE3-4ACD-AF9D-4FD49C71E3B9}" type="presParOf" srcId="{540EAD3C-4DA1-4AE1-9BCE-820257169DB9}" destId="{2C4C1E88-DE76-41A7-8EA6-C37F01E56AFB}" srcOrd="1" destOrd="0" presId="urn:microsoft.com/office/officeart/2018/2/layout/IconCircleList"/>
    <dgm:cxn modelId="{49399238-4867-417D-81FF-3A0B231BB5E6}" type="presParOf" srcId="{540EAD3C-4DA1-4AE1-9BCE-820257169DB9}" destId="{CF7FC3D6-572A-46FD-BDB5-4D601B1485DA}" srcOrd="2" destOrd="0" presId="urn:microsoft.com/office/officeart/2018/2/layout/IconCircleList"/>
    <dgm:cxn modelId="{928217E0-3A7D-4728-A3C0-1637784C537A}" type="presParOf" srcId="{CF7FC3D6-572A-46FD-BDB5-4D601B1485DA}" destId="{6D7409A5-32C6-47B4-9F4D-4DD097F5403E}" srcOrd="0" destOrd="0" presId="urn:microsoft.com/office/officeart/2018/2/layout/IconCircleList"/>
    <dgm:cxn modelId="{BC9F3C8C-4D02-46AC-B9A8-47261AC2FDEF}" type="presParOf" srcId="{CF7FC3D6-572A-46FD-BDB5-4D601B1485DA}" destId="{733CFA5D-E3CD-4D0D-BA44-812A01B1AA58}" srcOrd="1" destOrd="0" presId="urn:microsoft.com/office/officeart/2018/2/layout/IconCircleList"/>
    <dgm:cxn modelId="{431FC730-E34F-4A56-B2C1-A1A8FB2B2EF3}" type="presParOf" srcId="{CF7FC3D6-572A-46FD-BDB5-4D601B1485DA}" destId="{D27C6393-92F5-4C54-840E-B90B278356D3}" srcOrd="2" destOrd="0" presId="urn:microsoft.com/office/officeart/2018/2/layout/IconCircleList"/>
    <dgm:cxn modelId="{1194E7F7-550E-4727-B2D9-5669792F45C8}" type="presParOf" srcId="{CF7FC3D6-572A-46FD-BDB5-4D601B1485DA}" destId="{1288983E-C649-4321-BA1A-F9B97CCE96FB}"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1317C-B14B-4A4E-BE3C-FCD516D1AEE9}">
      <dsp:nvSpPr>
        <dsp:cNvPr id="0" name=""/>
        <dsp:cNvSpPr/>
      </dsp:nvSpPr>
      <dsp:spPr>
        <a:xfrm>
          <a:off x="325595" y="1134585"/>
          <a:ext cx="911851" cy="91185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C7B617-F668-497C-8E23-326F84CF2EA5}">
      <dsp:nvSpPr>
        <dsp:cNvPr id="0" name=""/>
        <dsp:cNvSpPr/>
      </dsp:nvSpPr>
      <dsp:spPr>
        <a:xfrm>
          <a:off x="520194" y="1312329"/>
          <a:ext cx="528874" cy="5288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4D8DB3-B185-42A0-91B7-536E41C6C3DE}">
      <dsp:nvSpPr>
        <dsp:cNvPr id="0" name=""/>
        <dsp:cNvSpPr/>
      </dsp:nvSpPr>
      <dsp:spPr>
        <a:xfrm>
          <a:off x="1451007" y="1333788"/>
          <a:ext cx="4018775" cy="843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t>God doesn’t fit into a pie chart of our lives. He should be the whole of it. He is the motivate for hard work, love for family, and even times of rest. </a:t>
          </a:r>
        </a:p>
      </dsp:txBody>
      <dsp:txXfrm>
        <a:off x="1451007" y="1333788"/>
        <a:ext cx="4018775" cy="843463"/>
      </dsp:txXfrm>
    </dsp:sp>
    <dsp:sp modelId="{6D7409A5-32C6-47B4-9F4D-4DD097F5403E}">
      <dsp:nvSpPr>
        <dsp:cNvPr id="0" name=""/>
        <dsp:cNvSpPr/>
      </dsp:nvSpPr>
      <dsp:spPr>
        <a:xfrm>
          <a:off x="343259" y="3449877"/>
          <a:ext cx="911851" cy="91185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3CFA5D-E3CD-4D0D-BA44-812A01B1AA58}">
      <dsp:nvSpPr>
        <dsp:cNvPr id="0" name=""/>
        <dsp:cNvSpPr/>
      </dsp:nvSpPr>
      <dsp:spPr>
        <a:xfrm>
          <a:off x="534753" y="3648240"/>
          <a:ext cx="528874" cy="5288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88983E-C649-4321-BA1A-F9B97CCE96FB}">
      <dsp:nvSpPr>
        <dsp:cNvPr id="0" name=""/>
        <dsp:cNvSpPr/>
      </dsp:nvSpPr>
      <dsp:spPr>
        <a:xfrm>
          <a:off x="1303675" y="3876131"/>
          <a:ext cx="4365489" cy="911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God is also the hope once this life is over – everything we do should be desiring to know Him, and ultimately to live with and enjoy Him forever.</a:t>
          </a:r>
        </a:p>
      </dsp:txBody>
      <dsp:txXfrm>
        <a:off x="1303675" y="3876131"/>
        <a:ext cx="4365489" cy="911851"/>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7BA811-8917-4F1D-B22F-E96045BFA4E0}" type="datetimeFigureOut">
              <a:rPr lang="en-US" smtClean="0"/>
              <a:t>7/2/2023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0C6A29-4676-420C-BBE3-ACC2B80F64D4}" type="slidenum">
              <a:rPr lang="en-US" smtClean="0"/>
              <a:t>‹#›</a:t>
            </a:fld>
            <a:endParaRPr lang="en-US" dirty="0"/>
          </a:p>
        </p:txBody>
      </p:sp>
    </p:spTree>
    <p:extLst>
      <p:ext uri="{BB962C8B-B14F-4D97-AF65-F5344CB8AC3E}">
        <p14:creationId xmlns:p14="http://schemas.microsoft.com/office/powerpoint/2010/main" val="3804597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Freeform 13">
            <a:extLst>
              <a:ext uri="{FF2B5EF4-FFF2-40B4-BE49-F238E27FC236}">
                <a16:creationId xmlns:a16="http://schemas.microsoft.com/office/drawing/2014/main" id="{FCE00AC6-1AA1-42D9-83DD-4C308C3F9322}"/>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5319A315-F756-49EC-8181-0EC3F0A37B09}"/>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560F3E26-F530-48F5-983F-9DCFF41D4F39}"/>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618DB8E-B14E-42E2-B454-6F4F36A8A9D9}"/>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97666F55-03F1-4D18-9653-0F360E127A7E}"/>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5093208" y="2743200"/>
            <a:ext cx="6592824" cy="2386584"/>
          </a:xfrm>
        </p:spPr>
        <p:txBody>
          <a:bodyPr anchor="b"/>
          <a:lstStyle>
            <a:lvl1pPr algn="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5093208" y="5221224"/>
            <a:ext cx="6592824" cy="99669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10415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445312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445312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ACF5677B-E56F-4452-ADDC-DA0E20A955EC}"/>
              </a:ext>
            </a:extLst>
          </p:cNvPr>
          <p:cNvSpPr>
            <a:spLocks noGrp="1"/>
          </p:cNvSpPr>
          <p:nvPr>
            <p:ph type="body" sz="quarter" idx="13"/>
          </p:nvPr>
        </p:nvSpPr>
        <p:spPr>
          <a:xfrm>
            <a:off x="806500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865D9C09-AB3B-40EB-B1DA-9C6D72343451}"/>
              </a:ext>
            </a:extLst>
          </p:cNvPr>
          <p:cNvSpPr>
            <a:spLocks noGrp="1"/>
          </p:cNvSpPr>
          <p:nvPr>
            <p:ph sz="quarter" idx="14"/>
          </p:nvPr>
        </p:nvSpPr>
        <p:spPr>
          <a:xfrm>
            <a:off x="806500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727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medium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7901259" y="2727729"/>
            <a:ext cx="4290740"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6261609" y="0"/>
            <a:ext cx="3519311"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10" name="Oval 9">
            <a:extLst>
              <a:ext uri="{FF2B5EF4-FFF2-40B4-BE49-F238E27FC236}">
                <a16:creationId xmlns:a16="http://schemas.microsoft.com/office/drawing/2014/main" id="{B7BFFB5A-A05C-4B0C-905C-5884361304B2}"/>
              </a:ext>
            </a:extLst>
          </p:cNvPr>
          <p:cNvSpPr/>
          <p:nvPr userDrawn="1"/>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9F33AC6C-4807-4785-AE9F-84BFEEDA9F7E}"/>
              </a:ext>
            </a:extLst>
          </p:cNvPr>
          <p:cNvSpPr/>
          <p:nvPr userDrawn="1"/>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841248" y="365760"/>
            <a:ext cx="5120640" cy="132588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41248" y="1828800"/>
            <a:ext cx="5093208" cy="4352544"/>
          </a:xfrm>
        </p:spPr>
        <p:txBody>
          <a:bodyPr/>
          <a:lstStyle>
            <a:lvl1pPr marL="0" indent="0">
              <a:buNone/>
              <a:defRPr sz="24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13178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389888" y="1234440"/>
            <a:ext cx="3236976" cy="4069080"/>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682496" y="6356350"/>
            <a:ext cx="1545336" cy="365125"/>
          </a:xfrm>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6099048" y="6356350"/>
            <a:ext cx="4114800" cy="365125"/>
          </a:xfrm>
        </p:spPr>
        <p:txBody>
          <a:bodyPr/>
          <a:lstStyle>
            <a:lvl1pPr algn="l">
              <a:defRPr>
                <a:latin typeface="+mn-lt"/>
              </a:defRPr>
            </a:lvl1pPr>
          </a:lstStyle>
          <a:p>
            <a:pPr algn="l">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10506456" y="6356350"/>
            <a:ext cx="850392" cy="365125"/>
          </a:xfrm>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665976" y="2551176"/>
            <a:ext cx="4709160" cy="1755648"/>
          </a:xfrm>
        </p:spPr>
        <p:txBody>
          <a:bodyPr/>
          <a:lstStyle>
            <a:lvl1pPr marL="0" indent="0">
              <a:buNone/>
              <a:defRPr sz="2400"/>
            </a:lvl1pPr>
            <a:lvl2pPr marL="228600">
              <a:defRPr sz="1800"/>
            </a:lvl2pPr>
            <a:lvl3pPr marL="457200">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677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48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5405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628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012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A665D7-34D0-4262-B345-9B1A1BA8DA17}"/>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9ECC553-79E5-4B14-89C9-4DAD2B1021B1}"/>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5797934-7E2B-4F94-89C4-0279413FF821}"/>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1170432" y="1399032"/>
            <a:ext cx="3236976" cy="4069080"/>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788152" y="1527048"/>
            <a:ext cx="5111496" cy="3931920"/>
          </a:xfrm>
        </p:spPr>
        <p:txBody>
          <a:bodyPr anchor="ctr"/>
          <a:lstStyle>
            <a:lvl1pPr marL="0" indent="0">
              <a:buNone/>
              <a:defRPr/>
            </a:lvl1pPr>
            <a:lvl2pPr marL="228600">
              <a:defRPr/>
            </a:lvl2pPr>
            <a:lvl3pPr marL="457200">
              <a:defRPr/>
            </a:lvl3pPr>
            <a:lvl4pPr>
              <a:buNone/>
              <a:defRPr/>
            </a:lvl4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1394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small pictur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7200479" y="1150210"/>
            <a:ext cx="2207046"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8444632" y="2579683"/>
            <a:ext cx="3096807"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4"/>
            <a:ext cx="5806440" cy="13258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39496" y="1825625"/>
            <a:ext cx="5806440" cy="4352544"/>
          </a:xfrm>
        </p:spPr>
        <p:txBody>
          <a:bodyPr>
            <a:normAutofit/>
          </a:bodyPr>
          <a:lstStyle>
            <a:lvl1pPr marL="0" indent="0">
              <a:lnSpc>
                <a:spcPct val="110000"/>
              </a:lnSpc>
              <a:buNone/>
              <a:defRPr sz="2400"/>
            </a:lvl1pPr>
            <a:lvl2pPr marL="228600">
              <a:lnSpc>
                <a:spcPct val="110000"/>
              </a:lnSpc>
              <a:defRPr sz="2000"/>
            </a:lvl2pPr>
            <a:lvl3pPr marL="457200">
              <a:lnSpc>
                <a:spcPct val="110000"/>
              </a:lnSpc>
              <a:defRPr sz="1800"/>
            </a:lvl3pPr>
            <a:lvl4pPr marL="685800">
              <a:lnSpc>
                <a:spcPct val="110000"/>
              </a:lnSpc>
              <a:defRPr sz="1600"/>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Oval 9">
            <a:extLst>
              <a:ext uri="{FF2B5EF4-FFF2-40B4-BE49-F238E27FC236}">
                <a16:creationId xmlns:a16="http://schemas.microsoft.com/office/drawing/2014/main" id="{E8E71C73-7BAD-4838-88C1-42E045A9D179}"/>
              </a:ext>
            </a:extLst>
          </p:cNvPr>
          <p:cNvSpPr/>
          <p:nvPr userDrawn="1"/>
        </p:nvSpPr>
        <p:spPr>
          <a:xfrm>
            <a:off x="10249620" y="1555068"/>
            <a:ext cx="819303"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60922-5803-412D-880B-065E75DCBC0A}"/>
              </a:ext>
            </a:extLst>
          </p:cNvPr>
          <p:cNvSpPr/>
          <p:nvPr userDrawn="1"/>
        </p:nvSpPr>
        <p:spPr>
          <a:xfrm>
            <a:off x="7590089" y="4034393"/>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83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00EACD1-D216-4037-8AFF-80CF273586DF}"/>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F941DE04-3FEA-4A57-B200-F9F6A765C792}"/>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65C7B4-4152-4548-A771-EB148A028FDB}"/>
              </a:ext>
            </a:extLst>
          </p:cNvPr>
          <p:cNvSpPr/>
          <p:nvPr userDrawn="1"/>
        </p:nvSpPr>
        <p:spPr>
          <a:xfrm>
            <a:off x="8165417" y="5241988"/>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3319272" y="1380744"/>
            <a:ext cx="5559552" cy="2514600"/>
          </a:xfrm>
        </p:spPr>
        <p:txBody>
          <a:bodyPr anchor="b"/>
          <a:lstStyle>
            <a:lvl1pPr algn="ct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319272" y="4078224"/>
            <a:ext cx="5559552" cy="153619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85573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1179576" y="1911096"/>
            <a:ext cx="98298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081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38200" y="1911096"/>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92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with picture">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0" y="1"/>
            <a:ext cx="12192000" cy="6858000"/>
          </a:xfrm>
        </p:spPr>
        <p:txBody>
          <a:bodyPr/>
          <a:lstStyle>
            <a:lvl1pPr>
              <a:buNone/>
              <a:defRPr>
                <a:solidFill>
                  <a:schemeClr val="bg1"/>
                </a:solidFill>
              </a:defRPr>
            </a:lvl1pPr>
          </a:lstStyle>
          <a:p>
            <a:r>
              <a:rPr lang="en-US"/>
              <a:t>Click icon to add picture</a:t>
            </a:r>
            <a:endParaRPr lang="en-US" dirty="0"/>
          </a:p>
        </p:txBody>
      </p:sp>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3111500" y="370600"/>
            <a:ext cx="592384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anchor="b" anchorCtr="0">
            <a:noAutofit/>
          </a:bodyPr>
          <a:lstStyle>
            <a:lvl1pPr algn="ctr">
              <a:defRPr sz="4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575304" y="4379976"/>
            <a:ext cx="5038344" cy="713232"/>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Date Placeholder 10">
            <a:extLst>
              <a:ext uri="{FF2B5EF4-FFF2-40B4-BE49-F238E27FC236}">
                <a16:creationId xmlns:a16="http://schemas.microsoft.com/office/drawing/2014/main" id="{6B76FE53-FB67-4871-8485-71BAAFD7D1BF}"/>
              </a:ext>
            </a:extLst>
          </p:cNvPr>
          <p:cNvSpPr>
            <a:spLocks noGrp="1"/>
          </p:cNvSpPr>
          <p:nvPr>
            <p:ph type="dt" sz="half" idx="11"/>
          </p:nvPr>
        </p:nvSpPr>
        <p:spPr/>
        <p:txBody>
          <a:bodyPr/>
          <a:lstStyle>
            <a:lvl1pPr>
              <a:defRPr>
                <a:solidFill>
                  <a:schemeClr val="bg1"/>
                </a:solidFill>
                <a:latin typeface="+mn-lt"/>
              </a:defRPr>
            </a:lvl1pPr>
          </a:lstStyle>
          <a:p>
            <a:pPr>
              <a:defRPr/>
            </a:pPr>
            <a:r>
              <a:rPr lang="en-US" dirty="0"/>
              <a:t>9/3/20XX</a:t>
            </a:r>
          </a:p>
        </p:txBody>
      </p:sp>
      <p:sp>
        <p:nvSpPr>
          <p:cNvPr id="12" name="Footer Placeholder 11">
            <a:extLst>
              <a:ext uri="{FF2B5EF4-FFF2-40B4-BE49-F238E27FC236}">
                <a16:creationId xmlns:a16="http://schemas.microsoft.com/office/drawing/2014/main" id="{AD26FED4-1CE2-444B-A77E-EB3CB505AF19}"/>
              </a:ext>
            </a:extLst>
          </p:cNvPr>
          <p:cNvSpPr>
            <a:spLocks noGrp="1"/>
          </p:cNvSpPr>
          <p:nvPr>
            <p:ph type="ftr" sz="quarter" idx="12"/>
          </p:nvPr>
        </p:nvSpPr>
        <p:spPr/>
        <p:txBody>
          <a:bodyPr/>
          <a:lstStyle>
            <a:lvl1pPr>
              <a:defRPr>
                <a:solidFill>
                  <a:schemeClr val="bg1"/>
                </a:solidFill>
                <a:latin typeface="+mn-lt"/>
              </a:defRPr>
            </a:lvl1pPr>
          </a:lstStyle>
          <a:p>
            <a:pPr>
              <a:defRPr/>
            </a:pPr>
            <a:r>
              <a:rPr lang="en-US" dirty="0"/>
              <a:t>Presentation Title</a:t>
            </a:r>
          </a:p>
        </p:txBody>
      </p:sp>
      <p:sp>
        <p:nvSpPr>
          <p:cNvPr id="13" name="Slide Number Placeholder 12">
            <a:extLst>
              <a:ext uri="{FF2B5EF4-FFF2-40B4-BE49-F238E27FC236}">
                <a16:creationId xmlns:a16="http://schemas.microsoft.com/office/drawing/2014/main" id="{28FD25AA-10CC-48D8-9577-257871107B9A}"/>
              </a:ext>
            </a:extLst>
          </p:cNvPr>
          <p:cNvSpPr>
            <a:spLocks noGrp="1"/>
          </p:cNvSpPr>
          <p:nvPr>
            <p:ph type="sldNum" sz="quarter" idx="13"/>
          </p:nvPr>
        </p:nvSpPr>
        <p:spPr/>
        <p:txBody>
          <a:bodyPr/>
          <a:lstStyle>
            <a:lvl1pPr>
              <a:defRPr>
                <a:solidFill>
                  <a:schemeClr val="bg1"/>
                </a:solidFill>
                <a:latin typeface="+mn-lt"/>
              </a:defRPr>
            </a:lvl1pPr>
          </a:lstStyle>
          <a:p>
            <a:pPr>
              <a:defRPr/>
            </a:pPr>
            <a:fld id="{D76B855D-E9CC-4FF8-AD85-6CDC7B89A0DE}" type="slidenum">
              <a:rPr lang="en-US" smtClean="0"/>
              <a:pPr>
                <a:defRPr/>
              </a:pPr>
              <a:t>‹#›</a:t>
            </a:fld>
            <a:endParaRPr lang="en-US" dirty="0"/>
          </a:p>
        </p:txBody>
      </p:sp>
    </p:spTree>
    <p:extLst>
      <p:ext uri="{BB962C8B-B14F-4D97-AF65-F5344CB8AC3E}">
        <p14:creationId xmlns:p14="http://schemas.microsoft.com/office/powerpoint/2010/main" val="220328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90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94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6766865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71" r:id="rId4"/>
    <p:sldLayoutId id="2147483770" r:id="rId5"/>
    <p:sldLayoutId id="2147483774" r:id="rId6"/>
    <p:sldLayoutId id="2147483783" r:id="rId7"/>
    <p:sldLayoutId id="2147483772" r:id="rId8"/>
    <p:sldLayoutId id="2147483773" r:id="rId9"/>
    <p:sldLayoutId id="2147483785" r:id="rId10"/>
    <p:sldLayoutId id="2147483786" r:id="rId11"/>
    <p:sldLayoutId id="2147483787" r:id="rId12"/>
    <p:sldLayoutId id="2147483775" r:id="rId13"/>
    <p:sldLayoutId id="2147483788" r:id="rId14"/>
    <p:sldLayoutId id="2147483776" r:id="rId15"/>
    <p:sldLayoutId id="2147483777"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jp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D1C3267-C6BC-2952-E59C-51ED51933331}"/>
              </a:ext>
            </a:extLst>
          </p:cNvPr>
          <p:cNvSpPr>
            <a:spLocks noGrp="1"/>
          </p:cNvSpPr>
          <p:nvPr>
            <p:ph type="pic" sz="quarter" idx="10"/>
          </p:nvPr>
        </p:nvSpPr>
        <p:spPr>
          <a:xfrm>
            <a:off x="0" y="-103127"/>
            <a:ext cx="12192000" cy="6858000"/>
          </a:xfrm>
        </p:spPr>
      </p:sp>
      <p:sp>
        <p:nvSpPr>
          <p:cNvPr id="3" name="Title 2">
            <a:extLst>
              <a:ext uri="{FF2B5EF4-FFF2-40B4-BE49-F238E27FC236}">
                <a16:creationId xmlns:a16="http://schemas.microsoft.com/office/drawing/2014/main" id="{4990293D-2027-4DB3-799F-FCA7C2062F7B}"/>
              </a:ext>
            </a:extLst>
          </p:cNvPr>
          <p:cNvSpPr>
            <a:spLocks noGrp="1"/>
          </p:cNvSpPr>
          <p:nvPr>
            <p:ph type="title"/>
          </p:nvPr>
        </p:nvSpPr>
        <p:spPr/>
        <p:txBody>
          <a:bodyPr/>
          <a:lstStyle/>
          <a:p>
            <a:r>
              <a:rPr lang="en-US" dirty="0">
                <a:solidFill>
                  <a:schemeClr val="bg1"/>
                </a:solidFill>
              </a:rPr>
              <a:t>O</a:t>
            </a:r>
          </a:p>
        </p:txBody>
      </p:sp>
      <p:sp>
        <p:nvSpPr>
          <p:cNvPr id="4" name="Text Placeholder 3">
            <a:extLst>
              <a:ext uri="{FF2B5EF4-FFF2-40B4-BE49-F238E27FC236}">
                <a16:creationId xmlns:a16="http://schemas.microsoft.com/office/drawing/2014/main" id="{E2142FFE-CE36-B3F4-5A40-756E3F603E9D}"/>
              </a:ext>
            </a:extLst>
          </p:cNvPr>
          <p:cNvSpPr>
            <a:spLocks noGrp="1"/>
          </p:cNvSpPr>
          <p:nvPr>
            <p:ph type="body" idx="1"/>
          </p:nvPr>
        </p:nvSpPr>
        <p:spPr>
          <a:xfrm>
            <a:off x="144585" y="831898"/>
            <a:ext cx="2825496" cy="4970761"/>
          </a:xfrm>
        </p:spPr>
        <p:txBody>
          <a:bodyPr/>
          <a:lstStyle/>
          <a:p>
            <a:r>
              <a:rPr lang="en-US" dirty="0">
                <a:solidFill>
                  <a:schemeClr val="bg1"/>
                </a:solidFill>
              </a:rPr>
              <a:t>In your pie chart, estimate the time you spend at work, with family, with your hobbies, and time spent with the Lord.</a:t>
            </a:r>
          </a:p>
        </p:txBody>
      </p:sp>
      <p:sp>
        <p:nvSpPr>
          <p:cNvPr id="7" name="Slide Number Placeholder 6">
            <a:extLst>
              <a:ext uri="{FF2B5EF4-FFF2-40B4-BE49-F238E27FC236}">
                <a16:creationId xmlns:a16="http://schemas.microsoft.com/office/drawing/2014/main" id="{44A86039-78AB-F4B7-6F75-96613241536D}"/>
              </a:ext>
            </a:extLst>
          </p:cNvPr>
          <p:cNvSpPr>
            <a:spLocks noGrp="1"/>
          </p:cNvSpPr>
          <p:nvPr>
            <p:ph type="sldNum" sz="quarter" idx="13"/>
          </p:nvPr>
        </p:nvSpPr>
        <p:spPr/>
        <p:txBody>
          <a:bodyPr/>
          <a:lstStyle/>
          <a:p>
            <a:pPr>
              <a:defRPr/>
            </a:pPr>
            <a:fld id="{D76B855D-E9CC-4FF8-AD85-6CDC7B89A0DE}" type="slidenum">
              <a:rPr lang="en-US" smtClean="0"/>
              <a:pPr>
                <a:defRPr/>
              </a:pPr>
              <a:t>1</a:t>
            </a:fld>
            <a:endParaRPr lang="en-US" dirty="0"/>
          </a:p>
        </p:txBody>
      </p:sp>
    </p:spTree>
    <p:extLst>
      <p:ext uri="{BB962C8B-B14F-4D97-AF65-F5344CB8AC3E}">
        <p14:creationId xmlns:p14="http://schemas.microsoft.com/office/powerpoint/2010/main" val="383736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08836-40C5-46C2-81BA-21AA27176925}"/>
              </a:ext>
            </a:extLst>
          </p:cNvPr>
          <p:cNvSpPr>
            <a:spLocks noGrp="1"/>
          </p:cNvSpPr>
          <p:nvPr>
            <p:ph type="ctrTitle"/>
          </p:nvPr>
        </p:nvSpPr>
        <p:spPr>
          <a:xfrm>
            <a:off x="4695754" y="2090058"/>
            <a:ext cx="7334038" cy="2866952"/>
          </a:xfrm>
        </p:spPr>
        <p:txBody>
          <a:bodyPr>
            <a:normAutofit/>
          </a:bodyPr>
          <a:lstStyle/>
          <a:p>
            <a:r>
              <a:rPr lang="en-US" sz="8800" dirty="0">
                <a:solidFill>
                  <a:srgbClr val="FFFFFF"/>
                </a:solidFill>
              </a:rPr>
              <a:t>Prioritizing God</a:t>
            </a:r>
            <a:endParaRPr lang="en-US" sz="8800" dirty="0"/>
          </a:p>
        </p:txBody>
      </p:sp>
    </p:spTree>
    <p:extLst>
      <p:ext uri="{BB962C8B-B14F-4D97-AF65-F5344CB8AC3E}">
        <p14:creationId xmlns:p14="http://schemas.microsoft.com/office/powerpoint/2010/main" val="800962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9" name="Rectangle 18">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2B806EC-4E08-291B-CBE4-5B2B41240D27}"/>
              </a:ext>
            </a:extLst>
          </p:cNvPr>
          <p:cNvSpPr>
            <a:spLocks noGrp="1"/>
          </p:cNvSpPr>
          <p:nvPr>
            <p:ph type="title"/>
          </p:nvPr>
        </p:nvSpPr>
        <p:spPr>
          <a:xfrm>
            <a:off x="708498" y="236441"/>
            <a:ext cx="5387502" cy="1325563"/>
          </a:xfrm>
        </p:spPr>
        <p:txBody>
          <a:bodyPr vert="horz" lIns="91440" tIns="45720" rIns="91440" bIns="45720" rtlCol="0" anchor="ctr">
            <a:normAutofit fontScale="90000"/>
          </a:bodyPr>
          <a:lstStyle/>
          <a:p>
            <a:pPr algn="ctr"/>
            <a:r>
              <a:rPr lang="en-US" sz="4400" b="1" kern="1200" dirty="0">
                <a:solidFill>
                  <a:schemeClr val="tx1"/>
                </a:solidFill>
                <a:latin typeface="+mj-lt"/>
                <a:ea typeface="+mj-ea"/>
                <a:cs typeface="+mj-cs"/>
              </a:rPr>
              <a:t>Deuteronomy 8.1-20: “My power and my might…”</a:t>
            </a:r>
          </a:p>
        </p:txBody>
      </p:sp>
      <p:sp>
        <p:nvSpPr>
          <p:cNvPr id="5" name="Content Placeholder 4">
            <a:extLst>
              <a:ext uri="{FF2B5EF4-FFF2-40B4-BE49-F238E27FC236}">
                <a16:creationId xmlns:a16="http://schemas.microsoft.com/office/drawing/2014/main" id="{5536D018-4CCE-B521-DEF8-CE45462D119E}"/>
              </a:ext>
            </a:extLst>
          </p:cNvPr>
          <p:cNvSpPr>
            <a:spLocks noGrp="1"/>
          </p:cNvSpPr>
          <p:nvPr>
            <p:ph idx="1"/>
          </p:nvPr>
        </p:nvSpPr>
        <p:spPr>
          <a:xfrm>
            <a:off x="481263" y="1825624"/>
            <a:ext cx="5974539" cy="4678303"/>
          </a:xfrm>
        </p:spPr>
        <p:txBody>
          <a:bodyPr vert="horz" lIns="91440" tIns="45720" rIns="91440" bIns="45720" rtlCol="0">
            <a:normAutofit lnSpcReduction="10000"/>
          </a:bodyPr>
          <a:lstStyle/>
          <a:p>
            <a:pPr indent="-228600">
              <a:lnSpc>
                <a:spcPct val="90000"/>
              </a:lnSpc>
              <a:buFont typeface="Arial" panose="020B0604020202020204" pitchFamily="34" charset="0"/>
              <a:buChar char="•"/>
            </a:pPr>
            <a:r>
              <a:rPr lang="en-US" sz="2800" dirty="0"/>
              <a:t>God has been faithful to Israel – He had brought them through the wilderness, provided, and was fulfilling the promises. The land they were being brought into was a beautiful place.</a:t>
            </a:r>
          </a:p>
          <a:p>
            <a:pPr indent="-228600">
              <a:lnSpc>
                <a:spcPct val="90000"/>
              </a:lnSpc>
              <a:buFont typeface="Arial" panose="020B0604020202020204" pitchFamily="34" charset="0"/>
              <a:buChar char="•"/>
            </a:pPr>
            <a:r>
              <a:rPr lang="en-US" sz="2800" dirty="0"/>
              <a:t>The danger is in forgetting God – they believe it is by their power that they have gotten their wealth and this land. We must remember all we have is by God’s mercy. And with that, we must never forget He is who we are to honor always. </a:t>
            </a:r>
          </a:p>
        </p:txBody>
      </p:sp>
      <p:sp>
        <p:nvSpPr>
          <p:cNvPr id="7" name="Footer Placeholder 6">
            <a:extLst>
              <a:ext uri="{FF2B5EF4-FFF2-40B4-BE49-F238E27FC236}">
                <a16:creationId xmlns:a16="http://schemas.microsoft.com/office/drawing/2014/main" id="{F2212258-B32A-811D-ECF4-27ACB2ADE142}"/>
              </a:ext>
            </a:extLst>
          </p:cNvPr>
          <p:cNvSpPr>
            <a:spLocks noGrp="1"/>
          </p:cNvSpPr>
          <p:nvPr>
            <p:ph type="ftr" sz="quarter" idx="11"/>
          </p:nvPr>
        </p:nvSpPr>
        <p:spPr>
          <a:xfrm>
            <a:off x="3213253" y="6356350"/>
            <a:ext cx="3012449" cy="365125"/>
          </a:xfrm>
        </p:spPr>
        <p:txBody>
          <a:bodyPr vert="horz" lIns="91440" tIns="45720" rIns="91440" bIns="45720" rtlCol="0" anchor="ctr">
            <a:normAutofit/>
          </a:bodyPr>
          <a:lstStyle/>
          <a:p>
            <a:pPr algn="r">
              <a:spcAft>
                <a:spcPts val="600"/>
              </a:spcAft>
              <a:defRPr/>
            </a:pPr>
            <a:r>
              <a:rPr lang="en-US" kern="1200" cap="none" spc="0" baseline="0" dirty="0">
                <a:solidFill>
                  <a:prstClr val="black">
                    <a:tint val="75000"/>
                  </a:prstClr>
                </a:solidFill>
                <a:latin typeface="Calibri" panose="020F0502020204030204"/>
                <a:ea typeface="+mn-ea"/>
                <a:cs typeface="+mn-cs"/>
              </a:rPr>
              <a:t>Prioritizing God</a:t>
            </a:r>
          </a:p>
        </p:txBody>
      </p:sp>
      <p:pic>
        <p:nvPicPr>
          <p:cNvPr id="10" name="Picture Placeholder 9" descr="A painting of a person holding a large black board&#10;&#10;Description automatically generated with low confidence">
            <a:extLst>
              <a:ext uri="{FF2B5EF4-FFF2-40B4-BE49-F238E27FC236}">
                <a16:creationId xmlns:a16="http://schemas.microsoft.com/office/drawing/2014/main" id="{DF8C548A-A712-14C8-D46F-F982F85D3285}"/>
              </a:ext>
            </a:extLst>
          </p:cNvPr>
          <p:cNvPicPr>
            <a:picLocks noGrp="1" noChangeAspect="1"/>
          </p:cNvPicPr>
          <p:nvPr>
            <p:ph type="pic" sz="quarter" idx="14"/>
          </p:nvPr>
        </p:nvPicPr>
        <p:blipFill rotWithShape="1">
          <a:blip r:embed="rId2"/>
          <a:srcRect t="2540" r="-1" b="17326"/>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21"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24F624C5-592E-1A70-A89C-DFB8EA98C7E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76B855D-E9CC-4FF8-AD85-6CDC7B89A0DE}" type="slidenum">
              <a:rPr lang="en-US">
                <a:solidFill>
                  <a:srgbClr val="FFFFFF"/>
                </a:solidFill>
                <a:latin typeface="Calibri" panose="020F0502020204030204"/>
              </a:rPr>
              <a:pPr>
                <a:spcAft>
                  <a:spcPts val="600"/>
                </a:spcAft>
                <a:defRPr/>
              </a:pPr>
              <a:t>3</a:t>
            </a:fld>
            <a:endParaRPr lang="en-US">
              <a:solidFill>
                <a:srgbClr val="FFFFFF"/>
              </a:solidFill>
              <a:latin typeface="Calibri" panose="020F0502020204030204"/>
            </a:endParaRPr>
          </a:p>
        </p:txBody>
      </p:sp>
    </p:spTree>
    <p:extLst>
      <p:ext uri="{BB962C8B-B14F-4D97-AF65-F5344CB8AC3E}">
        <p14:creationId xmlns:p14="http://schemas.microsoft.com/office/powerpoint/2010/main" val="1062622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9" name="Rectangle 18">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58033D12-6D38-3948-1E0D-5D09A54ABA12}"/>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sz="4400" b="1" kern="1200" dirty="0">
                <a:solidFill>
                  <a:schemeClr val="tx1"/>
                </a:solidFill>
                <a:latin typeface="+mj-lt"/>
                <a:ea typeface="+mj-ea"/>
                <a:cs typeface="+mj-cs"/>
              </a:rPr>
              <a:t>1st Samuel 24.1-15: “Out of the wicked comes wickedness.”</a:t>
            </a:r>
          </a:p>
        </p:txBody>
      </p:sp>
      <p:sp>
        <p:nvSpPr>
          <p:cNvPr id="5" name="Content Placeholder 4">
            <a:extLst>
              <a:ext uri="{FF2B5EF4-FFF2-40B4-BE49-F238E27FC236}">
                <a16:creationId xmlns:a16="http://schemas.microsoft.com/office/drawing/2014/main" id="{1B19B56C-5228-6299-0776-6F68DDB1DBD3}"/>
              </a:ext>
            </a:extLst>
          </p:cNvPr>
          <p:cNvSpPr>
            <a:spLocks noGrp="1"/>
          </p:cNvSpPr>
          <p:nvPr>
            <p:ph idx="1"/>
          </p:nvPr>
        </p:nvSpPr>
        <p:spPr>
          <a:xfrm>
            <a:off x="460638" y="1825624"/>
            <a:ext cx="6388280" cy="4609551"/>
          </a:xfrm>
        </p:spPr>
        <p:txBody>
          <a:bodyPr vert="horz" lIns="91440" tIns="45720" rIns="91440" bIns="45720" rtlCol="0">
            <a:normAutofit/>
          </a:bodyPr>
          <a:lstStyle/>
          <a:p>
            <a:pPr indent="-228600">
              <a:lnSpc>
                <a:spcPct val="90000"/>
              </a:lnSpc>
              <a:buFont typeface="Arial" panose="020B0604020202020204" pitchFamily="34" charset="0"/>
              <a:buChar char="•"/>
            </a:pPr>
            <a:r>
              <a:rPr lang="en-US" dirty="0"/>
              <a:t>Saul didn’t prioritize God and was willing to neglect his responsibility in order to get personal revenge. </a:t>
            </a:r>
          </a:p>
          <a:p>
            <a:pPr indent="-228600">
              <a:lnSpc>
                <a:spcPct val="90000"/>
              </a:lnSpc>
              <a:buFont typeface="Arial" panose="020B0604020202020204" pitchFamily="34" charset="0"/>
              <a:buChar char="•"/>
            </a:pPr>
            <a:r>
              <a:rPr lang="en-US" dirty="0"/>
              <a:t>David’s men didn’t prioritize God and were willing to “manipulate” God in order to get personal revenge.</a:t>
            </a:r>
          </a:p>
          <a:p>
            <a:pPr indent="-228600">
              <a:lnSpc>
                <a:spcPct val="90000"/>
              </a:lnSpc>
              <a:buFont typeface="Arial" panose="020B0604020202020204" pitchFamily="34" charset="0"/>
              <a:buChar char="•"/>
            </a:pPr>
            <a:r>
              <a:rPr lang="en-US" dirty="0"/>
              <a:t>David prioritized God, and it is reflected in his mercy, humility, and trust that God will be his vindication.</a:t>
            </a:r>
          </a:p>
          <a:p>
            <a:pPr indent="-228600">
              <a:lnSpc>
                <a:spcPct val="90000"/>
              </a:lnSpc>
              <a:buFont typeface="Arial" panose="020B0604020202020204" pitchFamily="34" charset="0"/>
              <a:buChar char="•"/>
            </a:pPr>
            <a:r>
              <a:rPr lang="en-US" dirty="0"/>
              <a:t>Does our conduct reflect that God is what is most important, or have we set up our agendas over His will?</a:t>
            </a:r>
          </a:p>
        </p:txBody>
      </p:sp>
      <p:pic>
        <p:nvPicPr>
          <p:cNvPr id="10" name="Picture Placeholder 9" descr="A painting of a group of people&#10;&#10;Description automatically generated with medium confidence">
            <a:extLst>
              <a:ext uri="{FF2B5EF4-FFF2-40B4-BE49-F238E27FC236}">
                <a16:creationId xmlns:a16="http://schemas.microsoft.com/office/drawing/2014/main" id="{ADF5D8A9-770F-5DD1-5CF2-8DCDA79891CF}"/>
              </a:ext>
            </a:extLst>
          </p:cNvPr>
          <p:cNvPicPr>
            <a:picLocks noGrp="1" noChangeAspect="1"/>
          </p:cNvPicPr>
          <p:nvPr>
            <p:ph type="pic" sz="quarter" idx="14"/>
          </p:nvPr>
        </p:nvPicPr>
        <p:blipFill rotWithShape="1">
          <a:blip r:embed="rId2"/>
          <a:srcRect l="8858" t="-265" r="11393" b="266"/>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7" name="Footer Placeholder 6">
            <a:extLst>
              <a:ext uri="{FF2B5EF4-FFF2-40B4-BE49-F238E27FC236}">
                <a16:creationId xmlns:a16="http://schemas.microsoft.com/office/drawing/2014/main" id="{C6CE10C9-872D-5A6B-83CA-8A132220FC8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cap="none" spc="0" baseline="0" dirty="0">
                <a:solidFill>
                  <a:prstClr val="black">
                    <a:tint val="75000"/>
                  </a:prstClr>
                </a:solidFill>
                <a:latin typeface="Calibri" panose="020F0502020204030204"/>
                <a:ea typeface="+mn-ea"/>
                <a:cs typeface="+mn-cs"/>
              </a:rPr>
              <a:t>Prioritizing God</a:t>
            </a:r>
          </a:p>
        </p:txBody>
      </p:sp>
      <p:sp>
        <p:nvSpPr>
          <p:cNvPr id="8" name="Slide Number Placeholder 7">
            <a:extLst>
              <a:ext uri="{FF2B5EF4-FFF2-40B4-BE49-F238E27FC236}">
                <a16:creationId xmlns:a16="http://schemas.microsoft.com/office/drawing/2014/main" id="{87FE6312-4BA0-36FF-D328-279112FE2DB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76B855D-E9CC-4FF8-AD85-6CDC7B89A0DE}" type="slidenum">
              <a:rPr lang="en-US">
                <a:solidFill>
                  <a:prstClr val="black">
                    <a:tint val="75000"/>
                  </a:prstClr>
                </a:solidFill>
                <a:latin typeface="Calibri" panose="020F0502020204030204"/>
              </a:rPr>
              <a:pPr>
                <a:spcAft>
                  <a:spcPts val="600"/>
                </a:spcAft>
                <a:defRPr/>
              </a:pPr>
              <a:t>4</a:t>
            </a:fld>
            <a:endParaRPr lang="en-US">
              <a:solidFill>
                <a:prstClr val="black">
                  <a:tint val="75000"/>
                </a:prstClr>
              </a:solidFill>
              <a:latin typeface="Calibri" panose="020F0502020204030204"/>
            </a:endParaRPr>
          </a:p>
        </p:txBody>
      </p:sp>
      <p:sp>
        <p:nvSpPr>
          <p:cNvPr id="21" name="Arc 2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283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A27B85-2200-A79A-BF84-DB1EB198FFF4}"/>
              </a:ext>
            </a:extLst>
          </p:cNvPr>
          <p:cNvSpPr>
            <a:spLocks noGrp="1"/>
          </p:cNvSpPr>
          <p:nvPr>
            <p:ph type="title"/>
          </p:nvPr>
        </p:nvSpPr>
        <p:spPr>
          <a:xfrm>
            <a:off x="838201" y="365125"/>
            <a:ext cx="5393360" cy="1325563"/>
          </a:xfrm>
        </p:spPr>
        <p:txBody>
          <a:bodyPr vert="horz" lIns="91440" tIns="45720" rIns="91440" bIns="45720" rtlCol="0" anchor="ctr">
            <a:normAutofit fontScale="90000"/>
          </a:bodyPr>
          <a:lstStyle/>
          <a:p>
            <a:pPr algn="ctr"/>
            <a:r>
              <a:rPr lang="en-US" sz="4400" b="1" kern="1200" dirty="0">
                <a:solidFill>
                  <a:schemeClr val="tx1"/>
                </a:solidFill>
                <a:latin typeface="+mj-lt"/>
                <a:ea typeface="+mj-ea"/>
                <a:cs typeface="+mj-cs"/>
              </a:rPr>
              <a:t>Philippians 3.1-11: The Surpassing Worth of Christ</a:t>
            </a:r>
          </a:p>
        </p:txBody>
      </p:sp>
      <p:sp>
        <p:nvSpPr>
          <p:cNvPr id="20" name="Freeform: Shape 19">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92C6EE7-9AE4-1D68-3832-3B8BE8DD20C1}"/>
              </a:ext>
            </a:extLst>
          </p:cNvPr>
          <p:cNvSpPr>
            <a:spLocks noGrp="1"/>
          </p:cNvSpPr>
          <p:nvPr>
            <p:ph sz="half" idx="1"/>
          </p:nvPr>
        </p:nvSpPr>
        <p:spPr>
          <a:xfrm>
            <a:off x="311422" y="1825624"/>
            <a:ext cx="6222927" cy="4458297"/>
          </a:xfrm>
        </p:spPr>
        <p:txBody>
          <a:bodyPr vert="horz" lIns="91440" tIns="45720" rIns="91440" bIns="45720" rtlCol="0">
            <a:normAutofit fontScale="92500"/>
          </a:bodyPr>
          <a:lstStyle/>
          <a:p>
            <a:r>
              <a:rPr lang="en-US" sz="3200" dirty="0"/>
              <a:t>What does culture say about what is worthwhile? The fleshly and the appearance of virtue, but none of the substance.</a:t>
            </a:r>
          </a:p>
          <a:p>
            <a:r>
              <a:rPr lang="en-US" sz="3200" dirty="0"/>
              <a:t>For Paul (as it should be for every Christian), what matters more than anything is a knowledge of Christ. To share in His resurrection is the sole priority and the most important identity. </a:t>
            </a:r>
          </a:p>
        </p:txBody>
      </p:sp>
      <p:sp>
        <p:nvSpPr>
          <p:cNvPr id="22" name="Oval 21">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57F1A15-32DA-2C54-1D68-F86150850677}"/>
              </a:ext>
            </a:extLst>
          </p:cNvPr>
          <p:cNvSpPr>
            <a:spLocks noGrp="1"/>
          </p:cNvSpPr>
          <p:nvPr>
            <p:ph type="ftr" sz="quarter" idx="11"/>
          </p:nvPr>
        </p:nvSpPr>
        <p:spPr>
          <a:xfrm>
            <a:off x="2798284" y="6356350"/>
            <a:ext cx="3433277" cy="365125"/>
          </a:xfrm>
        </p:spPr>
        <p:txBody>
          <a:bodyPr vert="horz" lIns="91440" tIns="45720" rIns="91440" bIns="45720" rtlCol="0" anchor="ctr">
            <a:normAutofit/>
          </a:bodyPr>
          <a:lstStyle/>
          <a:p>
            <a:pPr algn="r">
              <a:spcAft>
                <a:spcPts val="600"/>
              </a:spcAft>
              <a:defRPr/>
            </a:pPr>
            <a:r>
              <a:rPr lang="en-US" kern="1200" cap="none" spc="0" baseline="0" dirty="0">
                <a:solidFill>
                  <a:prstClr val="black">
                    <a:tint val="75000"/>
                  </a:prstClr>
                </a:solidFill>
                <a:latin typeface="Calibri" panose="020F0502020204030204"/>
                <a:ea typeface="+mn-ea"/>
                <a:cs typeface="+mn-cs"/>
              </a:rPr>
              <a:t>Prioritizing God</a:t>
            </a:r>
          </a:p>
        </p:txBody>
      </p:sp>
      <p:sp>
        <p:nvSpPr>
          <p:cNvPr id="7" name="Slide Number Placeholder 6">
            <a:extLst>
              <a:ext uri="{FF2B5EF4-FFF2-40B4-BE49-F238E27FC236}">
                <a16:creationId xmlns:a16="http://schemas.microsoft.com/office/drawing/2014/main" id="{0A13188C-C38A-4766-A0D3-D2578682E67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76B855D-E9CC-4FF8-AD85-6CDC7B89A0DE}" type="slidenum">
              <a:rPr lang="en-US">
                <a:solidFill>
                  <a:prstClr val="black">
                    <a:tint val="75000"/>
                  </a:prstClr>
                </a:solidFill>
                <a:latin typeface="Calibri" panose="020F0502020204030204"/>
              </a:rPr>
              <a:pPr>
                <a:spcAft>
                  <a:spcPts val="600"/>
                </a:spcAft>
                <a:defRPr/>
              </a:pPr>
              <a:t>5</a:t>
            </a:fld>
            <a:endParaRPr lang="en-US">
              <a:solidFill>
                <a:prstClr val="black">
                  <a:tint val="75000"/>
                </a:prstClr>
              </a:solidFill>
              <a:latin typeface="Calibri" panose="020F0502020204030204"/>
            </a:endParaRPr>
          </a:p>
        </p:txBody>
      </p:sp>
      <p:sp>
        <p:nvSpPr>
          <p:cNvPr id="24" name="Freeform: Shape 23">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Content Placeholder 8" descr="A painting of a person holding a sword&#10;&#10;Description automatically generated">
            <a:extLst>
              <a:ext uri="{FF2B5EF4-FFF2-40B4-BE49-F238E27FC236}">
                <a16:creationId xmlns:a16="http://schemas.microsoft.com/office/drawing/2014/main" id="{BF062229-1D57-B3C3-BFBF-36E09800F8FF}"/>
              </a:ext>
            </a:extLst>
          </p:cNvPr>
          <p:cNvPicPr>
            <a:picLocks noGrp="1" noChangeAspect="1"/>
          </p:cNvPicPr>
          <p:nvPr>
            <p:ph sz="half" idx="2"/>
          </p:nvPr>
        </p:nvPicPr>
        <p:blipFill rotWithShape="1">
          <a:blip r:embed="rId2"/>
          <a:srcRect l="9376" r="15624"/>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6" name="Freeform: Shape 25">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4254"/>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0" name="Freeform: Shape 29">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23449"/>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330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2">
            <a:extLst>
              <a:ext uri="{FF2B5EF4-FFF2-40B4-BE49-F238E27FC236}">
                <a16:creationId xmlns:a16="http://schemas.microsoft.com/office/drawing/2014/main" id="{CB8D5DFC-2BC1-E109-7630-337089408B74}"/>
              </a:ext>
            </a:extLst>
          </p:cNvPr>
          <p:cNvGraphicFramePr>
            <a:graphicFrameLocks noGrp="1"/>
          </p:cNvGraphicFramePr>
          <p:nvPr>
            <p:ph sz="half" idx="1"/>
            <p:extLst>
              <p:ext uri="{D42A27DB-BD31-4B8C-83A1-F6EECF244321}">
                <p14:modId xmlns:p14="http://schemas.microsoft.com/office/powerpoint/2010/main" val="837653424"/>
              </p:ext>
            </p:extLst>
          </p:nvPr>
        </p:nvGraphicFramePr>
        <p:xfrm>
          <a:off x="350635" y="501889"/>
          <a:ext cx="5669165" cy="5675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Content Placeholder 8" descr="A glass of milk and cookies&#10;&#10;Description automatically generated with medium confidence">
            <a:extLst>
              <a:ext uri="{FF2B5EF4-FFF2-40B4-BE49-F238E27FC236}">
                <a16:creationId xmlns:a16="http://schemas.microsoft.com/office/drawing/2014/main" id="{FB4E0224-178B-0286-F530-7711BEB39ED4}"/>
              </a:ext>
            </a:extLst>
          </p:cNvPr>
          <p:cNvPicPr>
            <a:picLocks noGrp="1" noChangeAspect="1"/>
          </p:cNvPicPr>
          <p:nvPr>
            <p:ph sz="half" idx="2"/>
          </p:nvPr>
        </p:nvPicPr>
        <p:blipFill>
          <a:blip r:embed="rId7"/>
          <a:stretch>
            <a:fillRect/>
          </a:stretch>
        </p:blipFill>
        <p:spPr>
          <a:xfrm>
            <a:off x="6735966" y="1998244"/>
            <a:ext cx="5181600" cy="3456086"/>
          </a:xfrm>
        </p:spPr>
      </p:pic>
      <p:sp>
        <p:nvSpPr>
          <p:cNvPr id="6" name="Footer Placeholder 5">
            <a:extLst>
              <a:ext uri="{FF2B5EF4-FFF2-40B4-BE49-F238E27FC236}">
                <a16:creationId xmlns:a16="http://schemas.microsoft.com/office/drawing/2014/main" id="{5B5AC065-01F9-BC30-97FE-45B7649071F9}"/>
              </a:ext>
            </a:extLst>
          </p:cNvPr>
          <p:cNvSpPr>
            <a:spLocks noGrp="1"/>
          </p:cNvSpPr>
          <p:nvPr>
            <p:ph type="ftr" sz="quarter" idx="11"/>
          </p:nvPr>
        </p:nvSpPr>
        <p:spPr/>
        <p:txBody>
          <a:bodyPr/>
          <a:lstStyle/>
          <a:p>
            <a:pPr>
              <a:defRPr/>
            </a:pPr>
            <a:r>
              <a:rPr lang="en-US" dirty="0">
                <a:solidFill>
                  <a:prstClr val="black">
                    <a:tint val="75000"/>
                  </a:prstClr>
                </a:solidFill>
              </a:rPr>
              <a:t>Prioritizing God</a:t>
            </a:r>
          </a:p>
        </p:txBody>
      </p:sp>
      <p:sp>
        <p:nvSpPr>
          <p:cNvPr id="7" name="Slide Number Placeholder 6">
            <a:extLst>
              <a:ext uri="{FF2B5EF4-FFF2-40B4-BE49-F238E27FC236}">
                <a16:creationId xmlns:a16="http://schemas.microsoft.com/office/drawing/2014/main" id="{8C73F336-DEE0-D9EC-BFCC-D46C4419ECF9}"/>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6</a:t>
            </a:fld>
            <a:endParaRPr lang="en-US" dirty="0">
              <a:solidFill>
                <a:prstClr val="black">
                  <a:tint val="75000"/>
                </a:prstClr>
              </a:solidFill>
            </a:endParaRPr>
          </a:p>
        </p:txBody>
      </p:sp>
    </p:spTree>
    <p:extLst>
      <p:ext uri="{BB962C8B-B14F-4D97-AF65-F5344CB8AC3E}">
        <p14:creationId xmlns:p14="http://schemas.microsoft.com/office/powerpoint/2010/main" val="2746412655"/>
      </p:ext>
    </p:extLst>
  </p:cSld>
  <p:clrMapOvr>
    <a:masterClrMapping/>
  </p:clrMapOvr>
</p:sld>
</file>

<file path=ppt/theme/theme1.xml><?xml version="1.0" encoding="utf-8"?>
<a:theme xmlns:a="http://schemas.openxmlformats.org/drawingml/2006/main" name="ShapesVTI">
  <a:themeElements>
    <a:clrScheme name="Shapes">
      <a:dk1>
        <a:sysClr val="windowText" lastClr="000000"/>
      </a:dk1>
      <a:lt1>
        <a:sysClr val="window" lastClr="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449C04-64B3-4403-94B7-8D2284C38D1B}">
  <ds:schemaRefs>
    <ds:schemaRef ds:uri="http://schemas.microsoft.com/sharepoint/v3/contenttype/forms"/>
  </ds:schemaRefs>
</ds:datastoreItem>
</file>

<file path=customXml/itemProps2.xml><?xml version="1.0" encoding="utf-8"?>
<ds:datastoreItem xmlns:ds="http://schemas.openxmlformats.org/officeDocument/2006/customXml" ds:itemID="{FBDEF148-1770-458F-8F5B-C3D0A278AA97}">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8413533D-8C39-401E-8B75-B1AEEEC56B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{4D12E93B-22AD-4409-B3F4-6C4D6E2A2FEE}tf78504181_win32</Template>
  <TotalTime>181</TotalTime>
  <Words>372</Words>
  <Application>Microsoft Office PowerPoint</Application>
  <PresentationFormat>Widescreen</PresentationFormat>
  <Paragraphs>25</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Avenir Next LT Pro</vt:lpstr>
      <vt:lpstr>Calibri</vt:lpstr>
      <vt:lpstr>Tw Cen MT</vt:lpstr>
      <vt:lpstr>ShapesVTI</vt:lpstr>
      <vt:lpstr>O</vt:lpstr>
      <vt:lpstr>Prioritizing God</vt:lpstr>
      <vt:lpstr>Deuteronomy 8.1-20: “My power and my might…”</vt:lpstr>
      <vt:lpstr>1st Samuel 24.1-15: “Out of the wicked comes wickedness.”</vt:lpstr>
      <vt:lpstr>Philippians 3.1-11: The Surpassing Worth of Christ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dc:title>
  <dc:creator>Alexander Newman</dc:creator>
  <cp:lastModifiedBy>Alexander Newman</cp:lastModifiedBy>
  <cp:revision>2</cp:revision>
  <dcterms:created xsi:type="dcterms:W3CDTF">2023-07-01T23:48:28Z</dcterms:created>
  <dcterms:modified xsi:type="dcterms:W3CDTF">2023-07-02T11:33:38Z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