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embeddedFontLst>
    <p:embeddedFont>
      <p:font typeface="Californian FB" panose="0207040306080B030204" pitchFamily="18" charset="0"/>
      <p:regular r:id="rId7"/>
      <p:bold r:id="rId8"/>
      <p:italic r:id="rId9"/>
    </p:embeddedFont>
    <p:embeddedFont>
      <p:font typeface="The Hand Bold" panose="020B0604020202020204" charset="0"/>
      <p:bold r:id="rId10"/>
    </p:embeddedFont>
    <p:embeddedFont>
      <p:font typeface="The Serif Hand Black" panose="03070902030502020204" pitchFamily="66" charset="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1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1117601" y="4736883"/>
            <a:ext cx="5658119" cy="27432"/>
          </a:xfrm>
          <a:custGeom>
            <a:avLst/>
            <a:gdLst>
              <a:gd name="connsiteX0" fmla="*/ 0 w 5658119"/>
              <a:gd name="connsiteY0" fmla="*/ 0 h 27432"/>
              <a:gd name="connsiteX1" fmla="*/ 515518 w 5658119"/>
              <a:gd name="connsiteY1" fmla="*/ 0 h 27432"/>
              <a:gd name="connsiteX2" fmla="*/ 1087616 w 5658119"/>
              <a:gd name="connsiteY2" fmla="*/ 0 h 27432"/>
              <a:gd name="connsiteX3" fmla="*/ 1603134 w 5658119"/>
              <a:gd name="connsiteY3" fmla="*/ 0 h 27432"/>
              <a:gd name="connsiteX4" fmla="*/ 2288395 w 5658119"/>
              <a:gd name="connsiteY4" fmla="*/ 0 h 27432"/>
              <a:gd name="connsiteX5" fmla="*/ 2917075 w 5658119"/>
              <a:gd name="connsiteY5" fmla="*/ 0 h 27432"/>
              <a:gd name="connsiteX6" fmla="*/ 3545755 w 5658119"/>
              <a:gd name="connsiteY6" fmla="*/ 0 h 27432"/>
              <a:gd name="connsiteX7" fmla="*/ 4287597 w 5658119"/>
              <a:gd name="connsiteY7" fmla="*/ 0 h 27432"/>
              <a:gd name="connsiteX8" fmla="*/ 4972858 w 5658119"/>
              <a:gd name="connsiteY8" fmla="*/ 0 h 27432"/>
              <a:gd name="connsiteX9" fmla="*/ 5658119 w 5658119"/>
              <a:gd name="connsiteY9" fmla="*/ 0 h 27432"/>
              <a:gd name="connsiteX10" fmla="*/ 5658119 w 5658119"/>
              <a:gd name="connsiteY10" fmla="*/ 27432 h 27432"/>
              <a:gd name="connsiteX11" fmla="*/ 5199183 w 5658119"/>
              <a:gd name="connsiteY11" fmla="*/ 27432 h 27432"/>
              <a:gd name="connsiteX12" fmla="*/ 4683665 w 5658119"/>
              <a:gd name="connsiteY12" fmla="*/ 27432 h 27432"/>
              <a:gd name="connsiteX13" fmla="*/ 3998404 w 5658119"/>
              <a:gd name="connsiteY13" fmla="*/ 27432 h 27432"/>
              <a:gd name="connsiteX14" fmla="*/ 3256562 w 5658119"/>
              <a:gd name="connsiteY14" fmla="*/ 27432 h 27432"/>
              <a:gd name="connsiteX15" fmla="*/ 2684463 w 5658119"/>
              <a:gd name="connsiteY15" fmla="*/ 27432 h 27432"/>
              <a:gd name="connsiteX16" fmla="*/ 1942621 w 5658119"/>
              <a:gd name="connsiteY16" fmla="*/ 27432 h 27432"/>
              <a:gd name="connsiteX17" fmla="*/ 1427103 w 5658119"/>
              <a:gd name="connsiteY17" fmla="*/ 27432 h 27432"/>
              <a:gd name="connsiteX18" fmla="*/ 968167 w 5658119"/>
              <a:gd name="connsiteY18" fmla="*/ 27432 h 27432"/>
              <a:gd name="connsiteX19" fmla="*/ 0 w 5658119"/>
              <a:gd name="connsiteY19" fmla="*/ 27432 h 27432"/>
              <a:gd name="connsiteX20" fmla="*/ 0 w 5658119"/>
              <a:gd name="connsiteY20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58119" h="27432" fill="none" extrusionOk="0">
                <a:moveTo>
                  <a:pt x="0" y="0"/>
                </a:moveTo>
                <a:cubicBezTo>
                  <a:pt x="217630" y="-1731"/>
                  <a:pt x="268706" y="-8063"/>
                  <a:pt x="515518" y="0"/>
                </a:cubicBezTo>
                <a:cubicBezTo>
                  <a:pt x="762330" y="8063"/>
                  <a:pt x="892418" y="25115"/>
                  <a:pt x="1087616" y="0"/>
                </a:cubicBezTo>
                <a:cubicBezTo>
                  <a:pt x="1282814" y="-25115"/>
                  <a:pt x="1428322" y="-14041"/>
                  <a:pt x="1603134" y="0"/>
                </a:cubicBezTo>
                <a:cubicBezTo>
                  <a:pt x="1777946" y="14041"/>
                  <a:pt x="1971029" y="10311"/>
                  <a:pt x="2288395" y="0"/>
                </a:cubicBezTo>
                <a:cubicBezTo>
                  <a:pt x="2605761" y="-10311"/>
                  <a:pt x="2636544" y="-8970"/>
                  <a:pt x="2917075" y="0"/>
                </a:cubicBezTo>
                <a:cubicBezTo>
                  <a:pt x="3197606" y="8970"/>
                  <a:pt x="3407565" y="19617"/>
                  <a:pt x="3545755" y="0"/>
                </a:cubicBezTo>
                <a:cubicBezTo>
                  <a:pt x="3683945" y="-19617"/>
                  <a:pt x="3972222" y="11343"/>
                  <a:pt x="4287597" y="0"/>
                </a:cubicBezTo>
                <a:cubicBezTo>
                  <a:pt x="4602972" y="-11343"/>
                  <a:pt x="4785222" y="-1976"/>
                  <a:pt x="4972858" y="0"/>
                </a:cubicBezTo>
                <a:cubicBezTo>
                  <a:pt x="5160494" y="1976"/>
                  <a:pt x="5508111" y="110"/>
                  <a:pt x="5658119" y="0"/>
                </a:cubicBezTo>
                <a:cubicBezTo>
                  <a:pt x="5658955" y="13055"/>
                  <a:pt x="5657946" y="18641"/>
                  <a:pt x="5658119" y="27432"/>
                </a:cubicBezTo>
                <a:cubicBezTo>
                  <a:pt x="5457323" y="9641"/>
                  <a:pt x="5323377" y="44217"/>
                  <a:pt x="5199183" y="27432"/>
                </a:cubicBezTo>
                <a:cubicBezTo>
                  <a:pt x="5074989" y="10647"/>
                  <a:pt x="4896199" y="20789"/>
                  <a:pt x="4683665" y="27432"/>
                </a:cubicBezTo>
                <a:cubicBezTo>
                  <a:pt x="4471131" y="34075"/>
                  <a:pt x="4230696" y="-88"/>
                  <a:pt x="3998404" y="27432"/>
                </a:cubicBezTo>
                <a:cubicBezTo>
                  <a:pt x="3766112" y="54952"/>
                  <a:pt x="3518097" y="41687"/>
                  <a:pt x="3256562" y="27432"/>
                </a:cubicBezTo>
                <a:cubicBezTo>
                  <a:pt x="2995027" y="13177"/>
                  <a:pt x="2884400" y="36638"/>
                  <a:pt x="2684463" y="27432"/>
                </a:cubicBezTo>
                <a:cubicBezTo>
                  <a:pt x="2484526" y="18226"/>
                  <a:pt x="2189622" y="16557"/>
                  <a:pt x="1942621" y="27432"/>
                </a:cubicBezTo>
                <a:cubicBezTo>
                  <a:pt x="1695620" y="38307"/>
                  <a:pt x="1541991" y="25049"/>
                  <a:pt x="1427103" y="27432"/>
                </a:cubicBezTo>
                <a:cubicBezTo>
                  <a:pt x="1312215" y="29815"/>
                  <a:pt x="1108632" y="15598"/>
                  <a:pt x="968167" y="27432"/>
                </a:cubicBezTo>
                <a:cubicBezTo>
                  <a:pt x="827702" y="39266"/>
                  <a:pt x="443889" y="25503"/>
                  <a:pt x="0" y="27432"/>
                </a:cubicBezTo>
                <a:cubicBezTo>
                  <a:pt x="988" y="17221"/>
                  <a:pt x="-970" y="7538"/>
                  <a:pt x="0" y="0"/>
                </a:cubicBezTo>
                <a:close/>
              </a:path>
              <a:path w="5658119" h="27432" stroke="0" extrusionOk="0">
                <a:moveTo>
                  <a:pt x="0" y="0"/>
                </a:moveTo>
                <a:cubicBezTo>
                  <a:pt x="279506" y="21877"/>
                  <a:pt x="326191" y="5414"/>
                  <a:pt x="572099" y="0"/>
                </a:cubicBezTo>
                <a:cubicBezTo>
                  <a:pt x="818007" y="-5414"/>
                  <a:pt x="838624" y="13457"/>
                  <a:pt x="1031035" y="0"/>
                </a:cubicBezTo>
                <a:cubicBezTo>
                  <a:pt x="1223446" y="-13457"/>
                  <a:pt x="1616249" y="31784"/>
                  <a:pt x="1772877" y="0"/>
                </a:cubicBezTo>
                <a:cubicBezTo>
                  <a:pt x="1929505" y="-31784"/>
                  <a:pt x="2222753" y="20167"/>
                  <a:pt x="2344976" y="0"/>
                </a:cubicBezTo>
                <a:cubicBezTo>
                  <a:pt x="2467199" y="-20167"/>
                  <a:pt x="2634250" y="-3020"/>
                  <a:pt x="2917075" y="0"/>
                </a:cubicBezTo>
                <a:cubicBezTo>
                  <a:pt x="3199900" y="3020"/>
                  <a:pt x="3420730" y="-12986"/>
                  <a:pt x="3658917" y="0"/>
                </a:cubicBezTo>
                <a:cubicBezTo>
                  <a:pt x="3897104" y="12986"/>
                  <a:pt x="4067609" y="-6875"/>
                  <a:pt x="4174434" y="0"/>
                </a:cubicBezTo>
                <a:cubicBezTo>
                  <a:pt x="4281259" y="6875"/>
                  <a:pt x="4697008" y="620"/>
                  <a:pt x="4916277" y="0"/>
                </a:cubicBezTo>
                <a:cubicBezTo>
                  <a:pt x="5135546" y="-620"/>
                  <a:pt x="5318413" y="-15131"/>
                  <a:pt x="5658119" y="0"/>
                </a:cubicBezTo>
                <a:cubicBezTo>
                  <a:pt x="5658916" y="11634"/>
                  <a:pt x="5659322" y="16994"/>
                  <a:pt x="5658119" y="27432"/>
                </a:cubicBezTo>
                <a:cubicBezTo>
                  <a:pt x="5438390" y="31539"/>
                  <a:pt x="5214565" y="27136"/>
                  <a:pt x="5029439" y="27432"/>
                </a:cubicBezTo>
                <a:cubicBezTo>
                  <a:pt x="4844313" y="27728"/>
                  <a:pt x="4650824" y="22952"/>
                  <a:pt x="4457340" y="27432"/>
                </a:cubicBezTo>
                <a:cubicBezTo>
                  <a:pt x="4263856" y="31912"/>
                  <a:pt x="3966037" y="18061"/>
                  <a:pt x="3715498" y="27432"/>
                </a:cubicBezTo>
                <a:cubicBezTo>
                  <a:pt x="3464959" y="36803"/>
                  <a:pt x="3144694" y="29926"/>
                  <a:pt x="2973656" y="27432"/>
                </a:cubicBezTo>
                <a:cubicBezTo>
                  <a:pt x="2802618" y="24938"/>
                  <a:pt x="2633274" y="13846"/>
                  <a:pt x="2458138" y="27432"/>
                </a:cubicBezTo>
                <a:cubicBezTo>
                  <a:pt x="2283002" y="41018"/>
                  <a:pt x="2100258" y="53871"/>
                  <a:pt x="1829458" y="27432"/>
                </a:cubicBezTo>
                <a:cubicBezTo>
                  <a:pt x="1558658" y="993"/>
                  <a:pt x="1445208" y="53121"/>
                  <a:pt x="1087616" y="27432"/>
                </a:cubicBezTo>
                <a:cubicBezTo>
                  <a:pt x="730024" y="1743"/>
                  <a:pt x="439410" y="6422"/>
                  <a:pt x="0" y="27432"/>
                </a:cubicBezTo>
                <a:cubicBezTo>
                  <a:pt x="894" y="14250"/>
                  <a:pt x="667" y="11053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1664" y="448056"/>
            <a:ext cx="140208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664" y="4983480"/>
            <a:ext cx="140208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1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7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365125"/>
            <a:ext cx="35052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365125"/>
            <a:ext cx="103124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3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929384"/>
            <a:ext cx="140208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1117599" y="1709928"/>
            <a:ext cx="14020800" cy="27432"/>
          </a:xfrm>
          <a:custGeom>
            <a:avLst/>
            <a:gdLst>
              <a:gd name="connsiteX0" fmla="*/ 0 w 14020800"/>
              <a:gd name="connsiteY0" fmla="*/ 0 h 27432"/>
              <a:gd name="connsiteX1" fmla="*/ 527449 w 14020800"/>
              <a:gd name="connsiteY1" fmla="*/ 0 h 27432"/>
              <a:gd name="connsiteX2" fmla="*/ 1195106 w 14020800"/>
              <a:gd name="connsiteY2" fmla="*/ 0 h 27432"/>
              <a:gd name="connsiteX3" fmla="*/ 2002971 w 14020800"/>
              <a:gd name="connsiteY3" fmla="*/ 0 h 27432"/>
              <a:gd name="connsiteX4" fmla="*/ 2810837 w 14020800"/>
              <a:gd name="connsiteY4" fmla="*/ 0 h 27432"/>
              <a:gd name="connsiteX5" fmla="*/ 3618702 w 14020800"/>
              <a:gd name="connsiteY5" fmla="*/ 0 h 27432"/>
              <a:gd name="connsiteX6" fmla="*/ 4566775 w 14020800"/>
              <a:gd name="connsiteY6" fmla="*/ 0 h 27432"/>
              <a:gd name="connsiteX7" fmla="*/ 5234432 w 14020800"/>
              <a:gd name="connsiteY7" fmla="*/ 0 h 27432"/>
              <a:gd name="connsiteX8" fmla="*/ 6042297 w 14020800"/>
              <a:gd name="connsiteY8" fmla="*/ 0 h 27432"/>
              <a:gd name="connsiteX9" fmla="*/ 6709954 w 14020800"/>
              <a:gd name="connsiteY9" fmla="*/ 0 h 27432"/>
              <a:gd name="connsiteX10" fmla="*/ 7377611 w 14020800"/>
              <a:gd name="connsiteY10" fmla="*/ 0 h 27432"/>
              <a:gd name="connsiteX11" fmla="*/ 8045269 w 14020800"/>
              <a:gd name="connsiteY11" fmla="*/ 0 h 27432"/>
              <a:gd name="connsiteX12" fmla="*/ 8292302 w 14020800"/>
              <a:gd name="connsiteY12" fmla="*/ 0 h 27432"/>
              <a:gd name="connsiteX13" fmla="*/ 9100167 w 14020800"/>
              <a:gd name="connsiteY13" fmla="*/ 0 h 27432"/>
              <a:gd name="connsiteX14" fmla="*/ 9347200 w 14020800"/>
              <a:gd name="connsiteY14" fmla="*/ 0 h 27432"/>
              <a:gd name="connsiteX15" fmla="*/ 10014857 w 14020800"/>
              <a:gd name="connsiteY15" fmla="*/ 0 h 27432"/>
              <a:gd name="connsiteX16" fmla="*/ 10962930 w 14020800"/>
              <a:gd name="connsiteY16" fmla="*/ 0 h 27432"/>
              <a:gd name="connsiteX17" fmla="*/ 11911003 w 14020800"/>
              <a:gd name="connsiteY17" fmla="*/ 0 h 27432"/>
              <a:gd name="connsiteX18" fmla="*/ 12718869 w 14020800"/>
              <a:gd name="connsiteY18" fmla="*/ 0 h 27432"/>
              <a:gd name="connsiteX19" fmla="*/ 13246318 w 14020800"/>
              <a:gd name="connsiteY19" fmla="*/ 0 h 27432"/>
              <a:gd name="connsiteX20" fmla="*/ 14020800 w 14020800"/>
              <a:gd name="connsiteY20" fmla="*/ 0 h 27432"/>
              <a:gd name="connsiteX21" fmla="*/ 14020800 w 14020800"/>
              <a:gd name="connsiteY21" fmla="*/ 27432 h 27432"/>
              <a:gd name="connsiteX22" fmla="*/ 13353143 w 14020800"/>
              <a:gd name="connsiteY22" fmla="*/ 27432 h 27432"/>
              <a:gd name="connsiteX23" fmla="*/ 12405070 w 14020800"/>
              <a:gd name="connsiteY23" fmla="*/ 27432 h 27432"/>
              <a:gd name="connsiteX24" fmla="*/ 11737413 w 14020800"/>
              <a:gd name="connsiteY24" fmla="*/ 27432 h 27432"/>
              <a:gd name="connsiteX25" fmla="*/ 10789339 w 14020800"/>
              <a:gd name="connsiteY25" fmla="*/ 27432 h 27432"/>
              <a:gd name="connsiteX26" fmla="*/ 10121682 w 14020800"/>
              <a:gd name="connsiteY26" fmla="*/ 27432 h 27432"/>
              <a:gd name="connsiteX27" fmla="*/ 9313817 w 14020800"/>
              <a:gd name="connsiteY27" fmla="*/ 27432 h 27432"/>
              <a:gd name="connsiteX28" fmla="*/ 9066784 w 14020800"/>
              <a:gd name="connsiteY28" fmla="*/ 27432 h 27432"/>
              <a:gd name="connsiteX29" fmla="*/ 8118711 w 14020800"/>
              <a:gd name="connsiteY29" fmla="*/ 27432 h 27432"/>
              <a:gd name="connsiteX30" fmla="*/ 7591262 w 14020800"/>
              <a:gd name="connsiteY30" fmla="*/ 27432 h 27432"/>
              <a:gd name="connsiteX31" fmla="*/ 6783397 w 14020800"/>
              <a:gd name="connsiteY31" fmla="*/ 27432 h 27432"/>
              <a:gd name="connsiteX32" fmla="*/ 6536363 w 14020800"/>
              <a:gd name="connsiteY32" fmla="*/ 27432 h 27432"/>
              <a:gd name="connsiteX33" fmla="*/ 5588290 w 14020800"/>
              <a:gd name="connsiteY33" fmla="*/ 27432 h 27432"/>
              <a:gd name="connsiteX34" fmla="*/ 5060841 w 14020800"/>
              <a:gd name="connsiteY34" fmla="*/ 27432 h 27432"/>
              <a:gd name="connsiteX35" fmla="*/ 4393184 w 14020800"/>
              <a:gd name="connsiteY35" fmla="*/ 27432 h 27432"/>
              <a:gd name="connsiteX36" fmla="*/ 4005943 w 14020800"/>
              <a:gd name="connsiteY36" fmla="*/ 27432 h 27432"/>
              <a:gd name="connsiteX37" fmla="*/ 3198078 w 14020800"/>
              <a:gd name="connsiteY37" fmla="*/ 27432 h 27432"/>
              <a:gd name="connsiteX38" fmla="*/ 2250005 w 14020800"/>
              <a:gd name="connsiteY38" fmla="*/ 27432 h 27432"/>
              <a:gd name="connsiteX39" fmla="*/ 1722555 w 14020800"/>
              <a:gd name="connsiteY39" fmla="*/ 27432 h 27432"/>
              <a:gd name="connsiteX40" fmla="*/ 774482 w 14020800"/>
              <a:gd name="connsiteY40" fmla="*/ 27432 h 27432"/>
              <a:gd name="connsiteX41" fmla="*/ 0 w 14020800"/>
              <a:gd name="connsiteY41" fmla="*/ 27432 h 27432"/>
              <a:gd name="connsiteX42" fmla="*/ 0 w 14020800"/>
              <a:gd name="connsiteY42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4020800" h="27432" fill="none" extrusionOk="0">
                <a:moveTo>
                  <a:pt x="0" y="0"/>
                </a:moveTo>
                <a:cubicBezTo>
                  <a:pt x="117471" y="15089"/>
                  <a:pt x="403915" y="20679"/>
                  <a:pt x="527449" y="0"/>
                </a:cubicBezTo>
                <a:cubicBezTo>
                  <a:pt x="650983" y="-20679"/>
                  <a:pt x="931811" y="23315"/>
                  <a:pt x="1195106" y="0"/>
                </a:cubicBezTo>
                <a:cubicBezTo>
                  <a:pt x="1458401" y="-23315"/>
                  <a:pt x="1696906" y="27208"/>
                  <a:pt x="2002971" y="0"/>
                </a:cubicBezTo>
                <a:cubicBezTo>
                  <a:pt x="2309036" y="-27208"/>
                  <a:pt x="2427730" y="16797"/>
                  <a:pt x="2810837" y="0"/>
                </a:cubicBezTo>
                <a:cubicBezTo>
                  <a:pt x="3193944" y="-16797"/>
                  <a:pt x="3256757" y="5897"/>
                  <a:pt x="3618702" y="0"/>
                </a:cubicBezTo>
                <a:cubicBezTo>
                  <a:pt x="3980647" y="-5897"/>
                  <a:pt x="4339137" y="-41643"/>
                  <a:pt x="4566775" y="0"/>
                </a:cubicBezTo>
                <a:cubicBezTo>
                  <a:pt x="4794413" y="41643"/>
                  <a:pt x="4939561" y="17516"/>
                  <a:pt x="5234432" y="0"/>
                </a:cubicBezTo>
                <a:cubicBezTo>
                  <a:pt x="5529303" y="-17516"/>
                  <a:pt x="5850694" y="9921"/>
                  <a:pt x="6042297" y="0"/>
                </a:cubicBezTo>
                <a:cubicBezTo>
                  <a:pt x="6233900" y="-9921"/>
                  <a:pt x="6504973" y="-31463"/>
                  <a:pt x="6709954" y="0"/>
                </a:cubicBezTo>
                <a:cubicBezTo>
                  <a:pt x="6914935" y="31463"/>
                  <a:pt x="7073654" y="19382"/>
                  <a:pt x="7377611" y="0"/>
                </a:cubicBezTo>
                <a:cubicBezTo>
                  <a:pt x="7681568" y="-19382"/>
                  <a:pt x="7891161" y="4536"/>
                  <a:pt x="8045269" y="0"/>
                </a:cubicBezTo>
                <a:cubicBezTo>
                  <a:pt x="8199377" y="-4536"/>
                  <a:pt x="8184680" y="-10688"/>
                  <a:pt x="8292302" y="0"/>
                </a:cubicBezTo>
                <a:cubicBezTo>
                  <a:pt x="8399924" y="10688"/>
                  <a:pt x="8742927" y="-15481"/>
                  <a:pt x="9100167" y="0"/>
                </a:cubicBezTo>
                <a:cubicBezTo>
                  <a:pt x="9457408" y="15481"/>
                  <a:pt x="9247995" y="983"/>
                  <a:pt x="9347200" y="0"/>
                </a:cubicBezTo>
                <a:cubicBezTo>
                  <a:pt x="9446405" y="-983"/>
                  <a:pt x="9788809" y="15451"/>
                  <a:pt x="10014857" y="0"/>
                </a:cubicBezTo>
                <a:cubicBezTo>
                  <a:pt x="10240905" y="-15451"/>
                  <a:pt x="10771106" y="-22276"/>
                  <a:pt x="10962930" y="0"/>
                </a:cubicBezTo>
                <a:cubicBezTo>
                  <a:pt x="11154754" y="22276"/>
                  <a:pt x="11519358" y="45697"/>
                  <a:pt x="11911003" y="0"/>
                </a:cubicBezTo>
                <a:cubicBezTo>
                  <a:pt x="12302648" y="-45697"/>
                  <a:pt x="12556354" y="-22053"/>
                  <a:pt x="12718869" y="0"/>
                </a:cubicBezTo>
                <a:cubicBezTo>
                  <a:pt x="12881384" y="22053"/>
                  <a:pt x="13019529" y="22920"/>
                  <a:pt x="13246318" y="0"/>
                </a:cubicBezTo>
                <a:cubicBezTo>
                  <a:pt x="13473107" y="-22920"/>
                  <a:pt x="13807935" y="-38170"/>
                  <a:pt x="14020800" y="0"/>
                </a:cubicBezTo>
                <a:cubicBezTo>
                  <a:pt x="14019998" y="9618"/>
                  <a:pt x="14020240" y="21417"/>
                  <a:pt x="14020800" y="27432"/>
                </a:cubicBezTo>
                <a:cubicBezTo>
                  <a:pt x="13859354" y="606"/>
                  <a:pt x="13634369" y="59196"/>
                  <a:pt x="13353143" y="27432"/>
                </a:cubicBezTo>
                <a:cubicBezTo>
                  <a:pt x="13071917" y="-4332"/>
                  <a:pt x="12718887" y="-19403"/>
                  <a:pt x="12405070" y="27432"/>
                </a:cubicBezTo>
                <a:cubicBezTo>
                  <a:pt x="12091253" y="74267"/>
                  <a:pt x="12044866" y="29985"/>
                  <a:pt x="11737413" y="27432"/>
                </a:cubicBezTo>
                <a:cubicBezTo>
                  <a:pt x="11429960" y="24879"/>
                  <a:pt x="11038174" y="5452"/>
                  <a:pt x="10789339" y="27432"/>
                </a:cubicBezTo>
                <a:cubicBezTo>
                  <a:pt x="10540504" y="49412"/>
                  <a:pt x="10437083" y="52866"/>
                  <a:pt x="10121682" y="27432"/>
                </a:cubicBezTo>
                <a:cubicBezTo>
                  <a:pt x="9806281" y="1998"/>
                  <a:pt x="9606911" y="11982"/>
                  <a:pt x="9313817" y="27432"/>
                </a:cubicBezTo>
                <a:cubicBezTo>
                  <a:pt x="9020723" y="42882"/>
                  <a:pt x="9178557" y="33134"/>
                  <a:pt x="9066784" y="27432"/>
                </a:cubicBezTo>
                <a:cubicBezTo>
                  <a:pt x="8955011" y="21730"/>
                  <a:pt x="8576920" y="64666"/>
                  <a:pt x="8118711" y="27432"/>
                </a:cubicBezTo>
                <a:cubicBezTo>
                  <a:pt x="7660502" y="-9802"/>
                  <a:pt x="7797065" y="17942"/>
                  <a:pt x="7591262" y="27432"/>
                </a:cubicBezTo>
                <a:cubicBezTo>
                  <a:pt x="7385459" y="36922"/>
                  <a:pt x="7160870" y="-7220"/>
                  <a:pt x="6783397" y="27432"/>
                </a:cubicBezTo>
                <a:cubicBezTo>
                  <a:pt x="6405924" y="62084"/>
                  <a:pt x="6647548" y="29284"/>
                  <a:pt x="6536363" y="27432"/>
                </a:cubicBezTo>
                <a:cubicBezTo>
                  <a:pt x="6425178" y="25580"/>
                  <a:pt x="5989456" y="41466"/>
                  <a:pt x="5588290" y="27432"/>
                </a:cubicBezTo>
                <a:cubicBezTo>
                  <a:pt x="5187124" y="13398"/>
                  <a:pt x="5219207" y="17758"/>
                  <a:pt x="5060841" y="27432"/>
                </a:cubicBezTo>
                <a:cubicBezTo>
                  <a:pt x="4902475" y="37106"/>
                  <a:pt x="4643911" y="3626"/>
                  <a:pt x="4393184" y="27432"/>
                </a:cubicBezTo>
                <a:cubicBezTo>
                  <a:pt x="4142457" y="51238"/>
                  <a:pt x="4119925" y="45350"/>
                  <a:pt x="4005943" y="27432"/>
                </a:cubicBezTo>
                <a:cubicBezTo>
                  <a:pt x="3891961" y="9514"/>
                  <a:pt x="3544767" y="-341"/>
                  <a:pt x="3198078" y="27432"/>
                </a:cubicBezTo>
                <a:cubicBezTo>
                  <a:pt x="2851390" y="55205"/>
                  <a:pt x="2604838" y="70095"/>
                  <a:pt x="2250005" y="27432"/>
                </a:cubicBezTo>
                <a:cubicBezTo>
                  <a:pt x="1895172" y="-15231"/>
                  <a:pt x="1844207" y="27906"/>
                  <a:pt x="1722555" y="27432"/>
                </a:cubicBezTo>
                <a:cubicBezTo>
                  <a:pt x="1600903" y="26959"/>
                  <a:pt x="1008424" y="66197"/>
                  <a:pt x="774482" y="27432"/>
                </a:cubicBezTo>
                <a:cubicBezTo>
                  <a:pt x="540540" y="-11333"/>
                  <a:pt x="227377" y="8891"/>
                  <a:pt x="0" y="27432"/>
                </a:cubicBezTo>
                <a:cubicBezTo>
                  <a:pt x="-695" y="16307"/>
                  <a:pt x="454" y="7537"/>
                  <a:pt x="0" y="0"/>
                </a:cubicBezTo>
                <a:close/>
              </a:path>
              <a:path w="14020800" h="27432" stroke="0" extrusionOk="0">
                <a:moveTo>
                  <a:pt x="0" y="0"/>
                </a:moveTo>
                <a:cubicBezTo>
                  <a:pt x="165640" y="-18692"/>
                  <a:pt x="333233" y="12246"/>
                  <a:pt x="527449" y="0"/>
                </a:cubicBezTo>
                <a:cubicBezTo>
                  <a:pt x="721665" y="-12246"/>
                  <a:pt x="664738" y="5892"/>
                  <a:pt x="774482" y="0"/>
                </a:cubicBezTo>
                <a:cubicBezTo>
                  <a:pt x="884226" y="-5892"/>
                  <a:pt x="1484294" y="-41588"/>
                  <a:pt x="1722555" y="0"/>
                </a:cubicBezTo>
                <a:cubicBezTo>
                  <a:pt x="1960816" y="41588"/>
                  <a:pt x="1994053" y="8951"/>
                  <a:pt x="2250005" y="0"/>
                </a:cubicBezTo>
                <a:cubicBezTo>
                  <a:pt x="2505957" y="-8951"/>
                  <a:pt x="2638042" y="23120"/>
                  <a:pt x="2777454" y="0"/>
                </a:cubicBezTo>
                <a:cubicBezTo>
                  <a:pt x="2916866" y="-23120"/>
                  <a:pt x="3409022" y="-46829"/>
                  <a:pt x="3725527" y="0"/>
                </a:cubicBezTo>
                <a:cubicBezTo>
                  <a:pt x="4042032" y="46829"/>
                  <a:pt x="4026938" y="15285"/>
                  <a:pt x="4112768" y="0"/>
                </a:cubicBezTo>
                <a:cubicBezTo>
                  <a:pt x="4198598" y="-15285"/>
                  <a:pt x="4688175" y="-28442"/>
                  <a:pt x="5060841" y="0"/>
                </a:cubicBezTo>
                <a:cubicBezTo>
                  <a:pt x="5433507" y="28442"/>
                  <a:pt x="5624510" y="-35784"/>
                  <a:pt x="6008914" y="0"/>
                </a:cubicBezTo>
                <a:cubicBezTo>
                  <a:pt x="6393318" y="35784"/>
                  <a:pt x="6480619" y="9690"/>
                  <a:pt x="6676571" y="0"/>
                </a:cubicBezTo>
                <a:cubicBezTo>
                  <a:pt x="6872523" y="-9690"/>
                  <a:pt x="7176915" y="19103"/>
                  <a:pt x="7624645" y="0"/>
                </a:cubicBezTo>
                <a:cubicBezTo>
                  <a:pt x="8072375" y="-19103"/>
                  <a:pt x="7983268" y="22580"/>
                  <a:pt x="8152094" y="0"/>
                </a:cubicBezTo>
                <a:cubicBezTo>
                  <a:pt x="8320920" y="-22580"/>
                  <a:pt x="8431147" y="-2073"/>
                  <a:pt x="8679543" y="0"/>
                </a:cubicBezTo>
                <a:cubicBezTo>
                  <a:pt x="8927939" y="2073"/>
                  <a:pt x="9145625" y="-39061"/>
                  <a:pt x="9487408" y="0"/>
                </a:cubicBezTo>
                <a:cubicBezTo>
                  <a:pt x="9829192" y="39061"/>
                  <a:pt x="9851674" y="6208"/>
                  <a:pt x="10014857" y="0"/>
                </a:cubicBezTo>
                <a:cubicBezTo>
                  <a:pt x="10178040" y="-6208"/>
                  <a:pt x="10729627" y="20517"/>
                  <a:pt x="10962930" y="0"/>
                </a:cubicBezTo>
                <a:cubicBezTo>
                  <a:pt x="11196233" y="-20517"/>
                  <a:pt x="11648708" y="-21720"/>
                  <a:pt x="11911003" y="0"/>
                </a:cubicBezTo>
                <a:cubicBezTo>
                  <a:pt x="12173298" y="21720"/>
                  <a:pt x="12440905" y="-15115"/>
                  <a:pt x="12578661" y="0"/>
                </a:cubicBezTo>
                <a:cubicBezTo>
                  <a:pt x="12716417" y="15115"/>
                  <a:pt x="12849335" y="1156"/>
                  <a:pt x="13106110" y="0"/>
                </a:cubicBezTo>
                <a:cubicBezTo>
                  <a:pt x="13362885" y="-1156"/>
                  <a:pt x="13240732" y="-9980"/>
                  <a:pt x="13353143" y="0"/>
                </a:cubicBezTo>
                <a:cubicBezTo>
                  <a:pt x="13465554" y="9980"/>
                  <a:pt x="13851309" y="23020"/>
                  <a:pt x="14020800" y="0"/>
                </a:cubicBezTo>
                <a:cubicBezTo>
                  <a:pt x="14019786" y="6111"/>
                  <a:pt x="14021381" y="17747"/>
                  <a:pt x="14020800" y="27432"/>
                </a:cubicBezTo>
                <a:cubicBezTo>
                  <a:pt x="13914577" y="9678"/>
                  <a:pt x="13611087" y="45363"/>
                  <a:pt x="13493351" y="27432"/>
                </a:cubicBezTo>
                <a:cubicBezTo>
                  <a:pt x="13375615" y="9501"/>
                  <a:pt x="13028719" y="15998"/>
                  <a:pt x="12825694" y="27432"/>
                </a:cubicBezTo>
                <a:cubicBezTo>
                  <a:pt x="12622669" y="38866"/>
                  <a:pt x="12633641" y="23501"/>
                  <a:pt x="12578661" y="27432"/>
                </a:cubicBezTo>
                <a:cubicBezTo>
                  <a:pt x="12523681" y="31363"/>
                  <a:pt x="12414313" y="31284"/>
                  <a:pt x="12331627" y="27432"/>
                </a:cubicBezTo>
                <a:cubicBezTo>
                  <a:pt x="12248941" y="23580"/>
                  <a:pt x="11854869" y="40332"/>
                  <a:pt x="11663970" y="27432"/>
                </a:cubicBezTo>
                <a:cubicBezTo>
                  <a:pt x="11473071" y="14532"/>
                  <a:pt x="11402733" y="34408"/>
                  <a:pt x="11276729" y="27432"/>
                </a:cubicBezTo>
                <a:cubicBezTo>
                  <a:pt x="11150725" y="20456"/>
                  <a:pt x="10669488" y="38214"/>
                  <a:pt x="10468864" y="27432"/>
                </a:cubicBezTo>
                <a:cubicBezTo>
                  <a:pt x="10268240" y="16650"/>
                  <a:pt x="10247294" y="39937"/>
                  <a:pt x="10081623" y="27432"/>
                </a:cubicBezTo>
                <a:cubicBezTo>
                  <a:pt x="9915952" y="14927"/>
                  <a:pt x="9537116" y="59390"/>
                  <a:pt x="9273758" y="27432"/>
                </a:cubicBezTo>
                <a:cubicBezTo>
                  <a:pt x="9010400" y="-4526"/>
                  <a:pt x="9079104" y="30035"/>
                  <a:pt x="9026725" y="27432"/>
                </a:cubicBezTo>
                <a:cubicBezTo>
                  <a:pt x="8974346" y="24829"/>
                  <a:pt x="8473185" y="41138"/>
                  <a:pt x="8218859" y="27432"/>
                </a:cubicBezTo>
                <a:cubicBezTo>
                  <a:pt x="7964533" y="13726"/>
                  <a:pt x="7958937" y="46364"/>
                  <a:pt x="7831618" y="27432"/>
                </a:cubicBezTo>
                <a:cubicBezTo>
                  <a:pt x="7704299" y="8500"/>
                  <a:pt x="7692167" y="24501"/>
                  <a:pt x="7584585" y="27432"/>
                </a:cubicBezTo>
                <a:cubicBezTo>
                  <a:pt x="7477003" y="30363"/>
                  <a:pt x="7323331" y="20450"/>
                  <a:pt x="7197344" y="27432"/>
                </a:cubicBezTo>
                <a:cubicBezTo>
                  <a:pt x="7071357" y="34414"/>
                  <a:pt x="6610257" y="14216"/>
                  <a:pt x="6389479" y="27432"/>
                </a:cubicBezTo>
                <a:cubicBezTo>
                  <a:pt x="6168701" y="40648"/>
                  <a:pt x="6151395" y="32615"/>
                  <a:pt x="6002238" y="27432"/>
                </a:cubicBezTo>
                <a:cubicBezTo>
                  <a:pt x="5853081" y="22249"/>
                  <a:pt x="5856317" y="39340"/>
                  <a:pt x="5755205" y="27432"/>
                </a:cubicBezTo>
                <a:cubicBezTo>
                  <a:pt x="5654093" y="15524"/>
                  <a:pt x="5549997" y="39473"/>
                  <a:pt x="5367963" y="27432"/>
                </a:cubicBezTo>
                <a:cubicBezTo>
                  <a:pt x="5185929" y="15391"/>
                  <a:pt x="5103071" y="25961"/>
                  <a:pt x="4840514" y="27432"/>
                </a:cubicBezTo>
                <a:cubicBezTo>
                  <a:pt x="4577957" y="28903"/>
                  <a:pt x="4454042" y="24447"/>
                  <a:pt x="4172857" y="27432"/>
                </a:cubicBezTo>
                <a:cubicBezTo>
                  <a:pt x="3891672" y="30417"/>
                  <a:pt x="3943421" y="43963"/>
                  <a:pt x="3785616" y="27432"/>
                </a:cubicBezTo>
                <a:cubicBezTo>
                  <a:pt x="3627811" y="10901"/>
                  <a:pt x="3260490" y="33285"/>
                  <a:pt x="2837543" y="27432"/>
                </a:cubicBezTo>
                <a:cubicBezTo>
                  <a:pt x="2414596" y="21579"/>
                  <a:pt x="2332444" y="-156"/>
                  <a:pt x="2169886" y="27432"/>
                </a:cubicBezTo>
                <a:cubicBezTo>
                  <a:pt x="2007328" y="55020"/>
                  <a:pt x="1512031" y="32148"/>
                  <a:pt x="1221813" y="27432"/>
                </a:cubicBezTo>
                <a:cubicBezTo>
                  <a:pt x="931595" y="22716"/>
                  <a:pt x="561802" y="34067"/>
                  <a:pt x="0" y="27432"/>
                </a:cubicBezTo>
                <a:cubicBezTo>
                  <a:pt x="-41" y="14871"/>
                  <a:pt x="-815" y="5532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64" y="448056"/>
            <a:ext cx="140208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664" y="4983480"/>
            <a:ext cx="140208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1117601" y="4736883"/>
            <a:ext cx="5658119" cy="27432"/>
          </a:xfrm>
          <a:custGeom>
            <a:avLst/>
            <a:gdLst>
              <a:gd name="connsiteX0" fmla="*/ 0 w 5658119"/>
              <a:gd name="connsiteY0" fmla="*/ 0 h 27432"/>
              <a:gd name="connsiteX1" fmla="*/ 515518 w 5658119"/>
              <a:gd name="connsiteY1" fmla="*/ 0 h 27432"/>
              <a:gd name="connsiteX2" fmla="*/ 1087616 w 5658119"/>
              <a:gd name="connsiteY2" fmla="*/ 0 h 27432"/>
              <a:gd name="connsiteX3" fmla="*/ 1603134 w 5658119"/>
              <a:gd name="connsiteY3" fmla="*/ 0 h 27432"/>
              <a:gd name="connsiteX4" fmla="*/ 2288395 w 5658119"/>
              <a:gd name="connsiteY4" fmla="*/ 0 h 27432"/>
              <a:gd name="connsiteX5" fmla="*/ 2917075 w 5658119"/>
              <a:gd name="connsiteY5" fmla="*/ 0 h 27432"/>
              <a:gd name="connsiteX6" fmla="*/ 3545755 w 5658119"/>
              <a:gd name="connsiteY6" fmla="*/ 0 h 27432"/>
              <a:gd name="connsiteX7" fmla="*/ 4287597 w 5658119"/>
              <a:gd name="connsiteY7" fmla="*/ 0 h 27432"/>
              <a:gd name="connsiteX8" fmla="*/ 4972858 w 5658119"/>
              <a:gd name="connsiteY8" fmla="*/ 0 h 27432"/>
              <a:gd name="connsiteX9" fmla="*/ 5658119 w 5658119"/>
              <a:gd name="connsiteY9" fmla="*/ 0 h 27432"/>
              <a:gd name="connsiteX10" fmla="*/ 5658119 w 5658119"/>
              <a:gd name="connsiteY10" fmla="*/ 27432 h 27432"/>
              <a:gd name="connsiteX11" fmla="*/ 5199183 w 5658119"/>
              <a:gd name="connsiteY11" fmla="*/ 27432 h 27432"/>
              <a:gd name="connsiteX12" fmla="*/ 4683665 w 5658119"/>
              <a:gd name="connsiteY12" fmla="*/ 27432 h 27432"/>
              <a:gd name="connsiteX13" fmla="*/ 3998404 w 5658119"/>
              <a:gd name="connsiteY13" fmla="*/ 27432 h 27432"/>
              <a:gd name="connsiteX14" fmla="*/ 3256562 w 5658119"/>
              <a:gd name="connsiteY14" fmla="*/ 27432 h 27432"/>
              <a:gd name="connsiteX15" fmla="*/ 2684463 w 5658119"/>
              <a:gd name="connsiteY15" fmla="*/ 27432 h 27432"/>
              <a:gd name="connsiteX16" fmla="*/ 1942621 w 5658119"/>
              <a:gd name="connsiteY16" fmla="*/ 27432 h 27432"/>
              <a:gd name="connsiteX17" fmla="*/ 1427103 w 5658119"/>
              <a:gd name="connsiteY17" fmla="*/ 27432 h 27432"/>
              <a:gd name="connsiteX18" fmla="*/ 968167 w 5658119"/>
              <a:gd name="connsiteY18" fmla="*/ 27432 h 27432"/>
              <a:gd name="connsiteX19" fmla="*/ 0 w 5658119"/>
              <a:gd name="connsiteY19" fmla="*/ 27432 h 27432"/>
              <a:gd name="connsiteX20" fmla="*/ 0 w 5658119"/>
              <a:gd name="connsiteY20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58119" h="27432" fill="none" extrusionOk="0">
                <a:moveTo>
                  <a:pt x="0" y="0"/>
                </a:moveTo>
                <a:cubicBezTo>
                  <a:pt x="217630" y="-1731"/>
                  <a:pt x="268706" y="-8063"/>
                  <a:pt x="515518" y="0"/>
                </a:cubicBezTo>
                <a:cubicBezTo>
                  <a:pt x="762330" y="8063"/>
                  <a:pt x="892418" y="25115"/>
                  <a:pt x="1087616" y="0"/>
                </a:cubicBezTo>
                <a:cubicBezTo>
                  <a:pt x="1282814" y="-25115"/>
                  <a:pt x="1428322" y="-14041"/>
                  <a:pt x="1603134" y="0"/>
                </a:cubicBezTo>
                <a:cubicBezTo>
                  <a:pt x="1777946" y="14041"/>
                  <a:pt x="1971029" y="10311"/>
                  <a:pt x="2288395" y="0"/>
                </a:cubicBezTo>
                <a:cubicBezTo>
                  <a:pt x="2605761" y="-10311"/>
                  <a:pt x="2636544" y="-8970"/>
                  <a:pt x="2917075" y="0"/>
                </a:cubicBezTo>
                <a:cubicBezTo>
                  <a:pt x="3197606" y="8970"/>
                  <a:pt x="3407565" y="19617"/>
                  <a:pt x="3545755" y="0"/>
                </a:cubicBezTo>
                <a:cubicBezTo>
                  <a:pt x="3683945" y="-19617"/>
                  <a:pt x="3972222" y="11343"/>
                  <a:pt x="4287597" y="0"/>
                </a:cubicBezTo>
                <a:cubicBezTo>
                  <a:pt x="4602972" y="-11343"/>
                  <a:pt x="4785222" y="-1976"/>
                  <a:pt x="4972858" y="0"/>
                </a:cubicBezTo>
                <a:cubicBezTo>
                  <a:pt x="5160494" y="1976"/>
                  <a:pt x="5508111" y="110"/>
                  <a:pt x="5658119" y="0"/>
                </a:cubicBezTo>
                <a:cubicBezTo>
                  <a:pt x="5658955" y="13055"/>
                  <a:pt x="5657946" y="18641"/>
                  <a:pt x="5658119" y="27432"/>
                </a:cubicBezTo>
                <a:cubicBezTo>
                  <a:pt x="5457323" y="9641"/>
                  <a:pt x="5323377" y="44217"/>
                  <a:pt x="5199183" y="27432"/>
                </a:cubicBezTo>
                <a:cubicBezTo>
                  <a:pt x="5074989" y="10647"/>
                  <a:pt x="4896199" y="20789"/>
                  <a:pt x="4683665" y="27432"/>
                </a:cubicBezTo>
                <a:cubicBezTo>
                  <a:pt x="4471131" y="34075"/>
                  <a:pt x="4230696" y="-88"/>
                  <a:pt x="3998404" y="27432"/>
                </a:cubicBezTo>
                <a:cubicBezTo>
                  <a:pt x="3766112" y="54952"/>
                  <a:pt x="3518097" y="41687"/>
                  <a:pt x="3256562" y="27432"/>
                </a:cubicBezTo>
                <a:cubicBezTo>
                  <a:pt x="2995027" y="13177"/>
                  <a:pt x="2884400" y="36638"/>
                  <a:pt x="2684463" y="27432"/>
                </a:cubicBezTo>
                <a:cubicBezTo>
                  <a:pt x="2484526" y="18226"/>
                  <a:pt x="2189622" y="16557"/>
                  <a:pt x="1942621" y="27432"/>
                </a:cubicBezTo>
                <a:cubicBezTo>
                  <a:pt x="1695620" y="38307"/>
                  <a:pt x="1541991" y="25049"/>
                  <a:pt x="1427103" y="27432"/>
                </a:cubicBezTo>
                <a:cubicBezTo>
                  <a:pt x="1312215" y="29815"/>
                  <a:pt x="1108632" y="15598"/>
                  <a:pt x="968167" y="27432"/>
                </a:cubicBezTo>
                <a:cubicBezTo>
                  <a:pt x="827702" y="39266"/>
                  <a:pt x="443889" y="25503"/>
                  <a:pt x="0" y="27432"/>
                </a:cubicBezTo>
                <a:cubicBezTo>
                  <a:pt x="988" y="17221"/>
                  <a:pt x="-970" y="7538"/>
                  <a:pt x="0" y="0"/>
                </a:cubicBezTo>
                <a:close/>
              </a:path>
              <a:path w="5658119" h="27432" stroke="0" extrusionOk="0">
                <a:moveTo>
                  <a:pt x="0" y="0"/>
                </a:moveTo>
                <a:cubicBezTo>
                  <a:pt x="279506" y="21877"/>
                  <a:pt x="326191" y="5414"/>
                  <a:pt x="572099" y="0"/>
                </a:cubicBezTo>
                <a:cubicBezTo>
                  <a:pt x="818007" y="-5414"/>
                  <a:pt x="838624" y="13457"/>
                  <a:pt x="1031035" y="0"/>
                </a:cubicBezTo>
                <a:cubicBezTo>
                  <a:pt x="1223446" y="-13457"/>
                  <a:pt x="1616249" y="31784"/>
                  <a:pt x="1772877" y="0"/>
                </a:cubicBezTo>
                <a:cubicBezTo>
                  <a:pt x="1929505" y="-31784"/>
                  <a:pt x="2222753" y="20167"/>
                  <a:pt x="2344976" y="0"/>
                </a:cubicBezTo>
                <a:cubicBezTo>
                  <a:pt x="2467199" y="-20167"/>
                  <a:pt x="2634250" y="-3020"/>
                  <a:pt x="2917075" y="0"/>
                </a:cubicBezTo>
                <a:cubicBezTo>
                  <a:pt x="3199900" y="3020"/>
                  <a:pt x="3420730" y="-12986"/>
                  <a:pt x="3658917" y="0"/>
                </a:cubicBezTo>
                <a:cubicBezTo>
                  <a:pt x="3897104" y="12986"/>
                  <a:pt x="4067609" y="-6875"/>
                  <a:pt x="4174434" y="0"/>
                </a:cubicBezTo>
                <a:cubicBezTo>
                  <a:pt x="4281259" y="6875"/>
                  <a:pt x="4697008" y="620"/>
                  <a:pt x="4916277" y="0"/>
                </a:cubicBezTo>
                <a:cubicBezTo>
                  <a:pt x="5135546" y="-620"/>
                  <a:pt x="5318413" y="-15131"/>
                  <a:pt x="5658119" y="0"/>
                </a:cubicBezTo>
                <a:cubicBezTo>
                  <a:pt x="5658916" y="11634"/>
                  <a:pt x="5659322" y="16994"/>
                  <a:pt x="5658119" y="27432"/>
                </a:cubicBezTo>
                <a:cubicBezTo>
                  <a:pt x="5438390" y="31539"/>
                  <a:pt x="5214565" y="27136"/>
                  <a:pt x="5029439" y="27432"/>
                </a:cubicBezTo>
                <a:cubicBezTo>
                  <a:pt x="4844313" y="27728"/>
                  <a:pt x="4650824" y="22952"/>
                  <a:pt x="4457340" y="27432"/>
                </a:cubicBezTo>
                <a:cubicBezTo>
                  <a:pt x="4263856" y="31912"/>
                  <a:pt x="3966037" y="18061"/>
                  <a:pt x="3715498" y="27432"/>
                </a:cubicBezTo>
                <a:cubicBezTo>
                  <a:pt x="3464959" y="36803"/>
                  <a:pt x="3144694" y="29926"/>
                  <a:pt x="2973656" y="27432"/>
                </a:cubicBezTo>
                <a:cubicBezTo>
                  <a:pt x="2802618" y="24938"/>
                  <a:pt x="2633274" y="13846"/>
                  <a:pt x="2458138" y="27432"/>
                </a:cubicBezTo>
                <a:cubicBezTo>
                  <a:pt x="2283002" y="41018"/>
                  <a:pt x="2100258" y="53871"/>
                  <a:pt x="1829458" y="27432"/>
                </a:cubicBezTo>
                <a:cubicBezTo>
                  <a:pt x="1558658" y="993"/>
                  <a:pt x="1445208" y="53121"/>
                  <a:pt x="1087616" y="27432"/>
                </a:cubicBezTo>
                <a:cubicBezTo>
                  <a:pt x="730024" y="1743"/>
                  <a:pt x="439410" y="6422"/>
                  <a:pt x="0" y="27432"/>
                </a:cubicBezTo>
                <a:cubicBezTo>
                  <a:pt x="894" y="14250"/>
                  <a:pt x="667" y="11053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4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1929384"/>
            <a:ext cx="69088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0" y="1929384"/>
            <a:ext cx="69088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1117599" y="1709928"/>
            <a:ext cx="14020800" cy="27432"/>
          </a:xfrm>
          <a:custGeom>
            <a:avLst/>
            <a:gdLst>
              <a:gd name="connsiteX0" fmla="*/ 0 w 14020800"/>
              <a:gd name="connsiteY0" fmla="*/ 0 h 27432"/>
              <a:gd name="connsiteX1" fmla="*/ 527449 w 14020800"/>
              <a:gd name="connsiteY1" fmla="*/ 0 h 27432"/>
              <a:gd name="connsiteX2" fmla="*/ 1195106 w 14020800"/>
              <a:gd name="connsiteY2" fmla="*/ 0 h 27432"/>
              <a:gd name="connsiteX3" fmla="*/ 2002971 w 14020800"/>
              <a:gd name="connsiteY3" fmla="*/ 0 h 27432"/>
              <a:gd name="connsiteX4" fmla="*/ 2810837 w 14020800"/>
              <a:gd name="connsiteY4" fmla="*/ 0 h 27432"/>
              <a:gd name="connsiteX5" fmla="*/ 3618702 w 14020800"/>
              <a:gd name="connsiteY5" fmla="*/ 0 h 27432"/>
              <a:gd name="connsiteX6" fmla="*/ 4566775 w 14020800"/>
              <a:gd name="connsiteY6" fmla="*/ 0 h 27432"/>
              <a:gd name="connsiteX7" fmla="*/ 5234432 w 14020800"/>
              <a:gd name="connsiteY7" fmla="*/ 0 h 27432"/>
              <a:gd name="connsiteX8" fmla="*/ 6042297 w 14020800"/>
              <a:gd name="connsiteY8" fmla="*/ 0 h 27432"/>
              <a:gd name="connsiteX9" fmla="*/ 6709954 w 14020800"/>
              <a:gd name="connsiteY9" fmla="*/ 0 h 27432"/>
              <a:gd name="connsiteX10" fmla="*/ 7377611 w 14020800"/>
              <a:gd name="connsiteY10" fmla="*/ 0 h 27432"/>
              <a:gd name="connsiteX11" fmla="*/ 8045269 w 14020800"/>
              <a:gd name="connsiteY11" fmla="*/ 0 h 27432"/>
              <a:gd name="connsiteX12" fmla="*/ 8292302 w 14020800"/>
              <a:gd name="connsiteY12" fmla="*/ 0 h 27432"/>
              <a:gd name="connsiteX13" fmla="*/ 9100167 w 14020800"/>
              <a:gd name="connsiteY13" fmla="*/ 0 h 27432"/>
              <a:gd name="connsiteX14" fmla="*/ 9347200 w 14020800"/>
              <a:gd name="connsiteY14" fmla="*/ 0 h 27432"/>
              <a:gd name="connsiteX15" fmla="*/ 10014857 w 14020800"/>
              <a:gd name="connsiteY15" fmla="*/ 0 h 27432"/>
              <a:gd name="connsiteX16" fmla="*/ 10962930 w 14020800"/>
              <a:gd name="connsiteY16" fmla="*/ 0 h 27432"/>
              <a:gd name="connsiteX17" fmla="*/ 11911003 w 14020800"/>
              <a:gd name="connsiteY17" fmla="*/ 0 h 27432"/>
              <a:gd name="connsiteX18" fmla="*/ 12718869 w 14020800"/>
              <a:gd name="connsiteY18" fmla="*/ 0 h 27432"/>
              <a:gd name="connsiteX19" fmla="*/ 13246318 w 14020800"/>
              <a:gd name="connsiteY19" fmla="*/ 0 h 27432"/>
              <a:gd name="connsiteX20" fmla="*/ 14020800 w 14020800"/>
              <a:gd name="connsiteY20" fmla="*/ 0 h 27432"/>
              <a:gd name="connsiteX21" fmla="*/ 14020800 w 14020800"/>
              <a:gd name="connsiteY21" fmla="*/ 27432 h 27432"/>
              <a:gd name="connsiteX22" fmla="*/ 13353143 w 14020800"/>
              <a:gd name="connsiteY22" fmla="*/ 27432 h 27432"/>
              <a:gd name="connsiteX23" fmla="*/ 12405070 w 14020800"/>
              <a:gd name="connsiteY23" fmla="*/ 27432 h 27432"/>
              <a:gd name="connsiteX24" fmla="*/ 11737413 w 14020800"/>
              <a:gd name="connsiteY24" fmla="*/ 27432 h 27432"/>
              <a:gd name="connsiteX25" fmla="*/ 10789339 w 14020800"/>
              <a:gd name="connsiteY25" fmla="*/ 27432 h 27432"/>
              <a:gd name="connsiteX26" fmla="*/ 10121682 w 14020800"/>
              <a:gd name="connsiteY26" fmla="*/ 27432 h 27432"/>
              <a:gd name="connsiteX27" fmla="*/ 9313817 w 14020800"/>
              <a:gd name="connsiteY27" fmla="*/ 27432 h 27432"/>
              <a:gd name="connsiteX28" fmla="*/ 9066784 w 14020800"/>
              <a:gd name="connsiteY28" fmla="*/ 27432 h 27432"/>
              <a:gd name="connsiteX29" fmla="*/ 8118711 w 14020800"/>
              <a:gd name="connsiteY29" fmla="*/ 27432 h 27432"/>
              <a:gd name="connsiteX30" fmla="*/ 7591262 w 14020800"/>
              <a:gd name="connsiteY30" fmla="*/ 27432 h 27432"/>
              <a:gd name="connsiteX31" fmla="*/ 6783397 w 14020800"/>
              <a:gd name="connsiteY31" fmla="*/ 27432 h 27432"/>
              <a:gd name="connsiteX32" fmla="*/ 6536363 w 14020800"/>
              <a:gd name="connsiteY32" fmla="*/ 27432 h 27432"/>
              <a:gd name="connsiteX33" fmla="*/ 5588290 w 14020800"/>
              <a:gd name="connsiteY33" fmla="*/ 27432 h 27432"/>
              <a:gd name="connsiteX34" fmla="*/ 5060841 w 14020800"/>
              <a:gd name="connsiteY34" fmla="*/ 27432 h 27432"/>
              <a:gd name="connsiteX35" fmla="*/ 4393184 w 14020800"/>
              <a:gd name="connsiteY35" fmla="*/ 27432 h 27432"/>
              <a:gd name="connsiteX36" fmla="*/ 4005943 w 14020800"/>
              <a:gd name="connsiteY36" fmla="*/ 27432 h 27432"/>
              <a:gd name="connsiteX37" fmla="*/ 3198078 w 14020800"/>
              <a:gd name="connsiteY37" fmla="*/ 27432 h 27432"/>
              <a:gd name="connsiteX38" fmla="*/ 2250005 w 14020800"/>
              <a:gd name="connsiteY38" fmla="*/ 27432 h 27432"/>
              <a:gd name="connsiteX39" fmla="*/ 1722555 w 14020800"/>
              <a:gd name="connsiteY39" fmla="*/ 27432 h 27432"/>
              <a:gd name="connsiteX40" fmla="*/ 774482 w 14020800"/>
              <a:gd name="connsiteY40" fmla="*/ 27432 h 27432"/>
              <a:gd name="connsiteX41" fmla="*/ 0 w 14020800"/>
              <a:gd name="connsiteY41" fmla="*/ 27432 h 27432"/>
              <a:gd name="connsiteX42" fmla="*/ 0 w 14020800"/>
              <a:gd name="connsiteY42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4020800" h="27432" fill="none" extrusionOk="0">
                <a:moveTo>
                  <a:pt x="0" y="0"/>
                </a:moveTo>
                <a:cubicBezTo>
                  <a:pt x="117471" y="15089"/>
                  <a:pt x="403915" y="20679"/>
                  <a:pt x="527449" y="0"/>
                </a:cubicBezTo>
                <a:cubicBezTo>
                  <a:pt x="650983" y="-20679"/>
                  <a:pt x="931811" y="23315"/>
                  <a:pt x="1195106" y="0"/>
                </a:cubicBezTo>
                <a:cubicBezTo>
                  <a:pt x="1458401" y="-23315"/>
                  <a:pt x="1696906" y="27208"/>
                  <a:pt x="2002971" y="0"/>
                </a:cubicBezTo>
                <a:cubicBezTo>
                  <a:pt x="2309036" y="-27208"/>
                  <a:pt x="2427730" y="16797"/>
                  <a:pt x="2810837" y="0"/>
                </a:cubicBezTo>
                <a:cubicBezTo>
                  <a:pt x="3193944" y="-16797"/>
                  <a:pt x="3256757" y="5897"/>
                  <a:pt x="3618702" y="0"/>
                </a:cubicBezTo>
                <a:cubicBezTo>
                  <a:pt x="3980647" y="-5897"/>
                  <a:pt x="4339137" y="-41643"/>
                  <a:pt x="4566775" y="0"/>
                </a:cubicBezTo>
                <a:cubicBezTo>
                  <a:pt x="4794413" y="41643"/>
                  <a:pt x="4939561" y="17516"/>
                  <a:pt x="5234432" y="0"/>
                </a:cubicBezTo>
                <a:cubicBezTo>
                  <a:pt x="5529303" y="-17516"/>
                  <a:pt x="5850694" y="9921"/>
                  <a:pt x="6042297" y="0"/>
                </a:cubicBezTo>
                <a:cubicBezTo>
                  <a:pt x="6233900" y="-9921"/>
                  <a:pt x="6504973" y="-31463"/>
                  <a:pt x="6709954" y="0"/>
                </a:cubicBezTo>
                <a:cubicBezTo>
                  <a:pt x="6914935" y="31463"/>
                  <a:pt x="7073654" y="19382"/>
                  <a:pt x="7377611" y="0"/>
                </a:cubicBezTo>
                <a:cubicBezTo>
                  <a:pt x="7681568" y="-19382"/>
                  <a:pt x="7891161" y="4536"/>
                  <a:pt x="8045269" y="0"/>
                </a:cubicBezTo>
                <a:cubicBezTo>
                  <a:pt x="8199377" y="-4536"/>
                  <a:pt x="8184680" y="-10688"/>
                  <a:pt x="8292302" y="0"/>
                </a:cubicBezTo>
                <a:cubicBezTo>
                  <a:pt x="8399924" y="10688"/>
                  <a:pt x="8742927" y="-15481"/>
                  <a:pt x="9100167" y="0"/>
                </a:cubicBezTo>
                <a:cubicBezTo>
                  <a:pt x="9457408" y="15481"/>
                  <a:pt x="9247995" y="983"/>
                  <a:pt x="9347200" y="0"/>
                </a:cubicBezTo>
                <a:cubicBezTo>
                  <a:pt x="9446405" y="-983"/>
                  <a:pt x="9788809" y="15451"/>
                  <a:pt x="10014857" y="0"/>
                </a:cubicBezTo>
                <a:cubicBezTo>
                  <a:pt x="10240905" y="-15451"/>
                  <a:pt x="10771106" y="-22276"/>
                  <a:pt x="10962930" y="0"/>
                </a:cubicBezTo>
                <a:cubicBezTo>
                  <a:pt x="11154754" y="22276"/>
                  <a:pt x="11519358" y="45697"/>
                  <a:pt x="11911003" y="0"/>
                </a:cubicBezTo>
                <a:cubicBezTo>
                  <a:pt x="12302648" y="-45697"/>
                  <a:pt x="12556354" y="-22053"/>
                  <a:pt x="12718869" y="0"/>
                </a:cubicBezTo>
                <a:cubicBezTo>
                  <a:pt x="12881384" y="22053"/>
                  <a:pt x="13019529" y="22920"/>
                  <a:pt x="13246318" y="0"/>
                </a:cubicBezTo>
                <a:cubicBezTo>
                  <a:pt x="13473107" y="-22920"/>
                  <a:pt x="13807935" y="-38170"/>
                  <a:pt x="14020800" y="0"/>
                </a:cubicBezTo>
                <a:cubicBezTo>
                  <a:pt x="14019998" y="9618"/>
                  <a:pt x="14020240" y="21417"/>
                  <a:pt x="14020800" y="27432"/>
                </a:cubicBezTo>
                <a:cubicBezTo>
                  <a:pt x="13859354" y="606"/>
                  <a:pt x="13634369" y="59196"/>
                  <a:pt x="13353143" y="27432"/>
                </a:cubicBezTo>
                <a:cubicBezTo>
                  <a:pt x="13071917" y="-4332"/>
                  <a:pt x="12718887" y="-19403"/>
                  <a:pt x="12405070" y="27432"/>
                </a:cubicBezTo>
                <a:cubicBezTo>
                  <a:pt x="12091253" y="74267"/>
                  <a:pt x="12044866" y="29985"/>
                  <a:pt x="11737413" y="27432"/>
                </a:cubicBezTo>
                <a:cubicBezTo>
                  <a:pt x="11429960" y="24879"/>
                  <a:pt x="11038174" y="5452"/>
                  <a:pt x="10789339" y="27432"/>
                </a:cubicBezTo>
                <a:cubicBezTo>
                  <a:pt x="10540504" y="49412"/>
                  <a:pt x="10437083" y="52866"/>
                  <a:pt x="10121682" y="27432"/>
                </a:cubicBezTo>
                <a:cubicBezTo>
                  <a:pt x="9806281" y="1998"/>
                  <a:pt x="9606911" y="11982"/>
                  <a:pt x="9313817" y="27432"/>
                </a:cubicBezTo>
                <a:cubicBezTo>
                  <a:pt x="9020723" y="42882"/>
                  <a:pt x="9178557" y="33134"/>
                  <a:pt x="9066784" y="27432"/>
                </a:cubicBezTo>
                <a:cubicBezTo>
                  <a:pt x="8955011" y="21730"/>
                  <a:pt x="8576920" y="64666"/>
                  <a:pt x="8118711" y="27432"/>
                </a:cubicBezTo>
                <a:cubicBezTo>
                  <a:pt x="7660502" y="-9802"/>
                  <a:pt x="7797065" y="17942"/>
                  <a:pt x="7591262" y="27432"/>
                </a:cubicBezTo>
                <a:cubicBezTo>
                  <a:pt x="7385459" y="36922"/>
                  <a:pt x="7160870" y="-7220"/>
                  <a:pt x="6783397" y="27432"/>
                </a:cubicBezTo>
                <a:cubicBezTo>
                  <a:pt x="6405924" y="62084"/>
                  <a:pt x="6647548" y="29284"/>
                  <a:pt x="6536363" y="27432"/>
                </a:cubicBezTo>
                <a:cubicBezTo>
                  <a:pt x="6425178" y="25580"/>
                  <a:pt x="5989456" y="41466"/>
                  <a:pt x="5588290" y="27432"/>
                </a:cubicBezTo>
                <a:cubicBezTo>
                  <a:pt x="5187124" y="13398"/>
                  <a:pt x="5219207" y="17758"/>
                  <a:pt x="5060841" y="27432"/>
                </a:cubicBezTo>
                <a:cubicBezTo>
                  <a:pt x="4902475" y="37106"/>
                  <a:pt x="4643911" y="3626"/>
                  <a:pt x="4393184" y="27432"/>
                </a:cubicBezTo>
                <a:cubicBezTo>
                  <a:pt x="4142457" y="51238"/>
                  <a:pt x="4119925" y="45350"/>
                  <a:pt x="4005943" y="27432"/>
                </a:cubicBezTo>
                <a:cubicBezTo>
                  <a:pt x="3891961" y="9514"/>
                  <a:pt x="3544767" y="-341"/>
                  <a:pt x="3198078" y="27432"/>
                </a:cubicBezTo>
                <a:cubicBezTo>
                  <a:pt x="2851390" y="55205"/>
                  <a:pt x="2604838" y="70095"/>
                  <a:pt x="2250005" y="27432"/>
                </a:cubicBezTo>
                <a:cubicBezTo>
                  <a:pt x="1895172" y="-15231"/>
                  <a:pt x="1844207" y="27906"/>
                  <a:pt x="1722555" y="27432"/>
                </a:cubicBezTo>
                <a:cubicBezTo>
                  <a:pt x="1600903" y="26959"/>
                  <a:pt x="1008424" y="66197"/>
                  <a:pt x="774482" y="27432"/>
                </a:cubicBezTo>
                <a:cubicBezTo>
                  <a:pt x="540540" y="-11333"/>
                  <a:pt x="227377" y="8891"/>
                  <a:pt x="0" y="27432"/>
                </a:cubicBezTo>
                <a:cubicBezTo>
                  <a:pt x="-695" y="16307"/>
                  <a:pt x="454" y="7537"/>
                  <a:pt x="0" y="0"/>
                </a:cubicBezTo>
                <a:close/>
              </a:path>
              <a:path w="14020800" h="27432" stroke="0" extrusionOk="0">
                <a:moveTo>
                  <a:pt x="0" y="0"/>
                </a:moveTo>
                <a:cubicBezTo>
                  <a:pt x="165640" y="-18692"/>
                  <a:pt x="333233" y="12246"/>
                  <a:pt x="527449" y="0"/>
                </a:cubicBezTo>
                <a:cubicBezTo>
                  <a:pt x="721665" y="-12246"/>
                  <a:pt x="664738" y="5892"/>
                  <a:pt x="774482" y="0"/>
                </a:cubicBezTo>
                <a:cubicBezTo>
                  <a:pt x="884226" y="-5892"/>
                  <a:pt x="1484294" y="-41588"/>
                  <a:pt x="1722555" y="0"/>
                </a:cubicBezTo>
                <a:cubicBezTo>
                  <a:pt x="1960816" y="41588"/>
                  <a:pt x="1994053" y="8951"/>
                  <a:pt x="2250005" y="0"/>
                </a:cubicBezTo>
                <a:cubicBezTo>
                  <a:pt x="2505957" y="-8951"/>
                  <a:pt x="2638042" y="23120"/>
                  <a:pt x="2777454" y="0"/>
                </a:cubicBezTo>
                <a:cubicBezTo>
                  <a:pt x="2916866" y="-23120"/>
                  <a:pt x="3409022" y="-46829"/>
                  <a:pt x="3725527" y="0"/>
                </a:cubicBezTo>
                <a:cubicBezTo>
                  <a:pt x="4042032" y="46829"/>
                  <a:pt x="4026938" y="15285"/>
                  <a:pt x="4112768" y="0"/>
                </a:cubicBezTo>
                <a:cubicBezTo>
                  <a:pt x="4198598" y="-15285"/>
                  <a:pt x="4688175" y="-28442"/>
                  <a:pt x="5060841" y="0"/>
                </a:cubicBezTo>
                <a:cubicBezTo>
                  <a:pt x="5433507" y="28442"/>
                  <a:pt x="5624510" y="-35784"/>
                  <a:pt x="6008914" y="0"/>
                </a:cubicBezTo>
                <a:cubicBezTo>
                  <a:pt x="6393318" y="35784"/>
                  <a:pt x="6480619" y="9690"/>
                  <a:pt x="6676571" y="0"/>
                </a:cubicBezTo>
                <a:cubicBezTo>
                  <a:pt x="6872523" y="-9690"/>
                  <a:pt x="7176915" y="19103"/>
                  <a:pt x="7624645" y="0"/>
                </a:cubicBezTo>
                <a:cubicBezTo>
                  <a:pt x="8072375" y="-19103"/>
                  <a:pt x="7983268" y="22580"/>
                  <a:pt x="8152094" y="0"/>
                </a:cubicBezTo>
                <a:cubicBezTo>
                  <a:pt x="8320920" y="-22580"/>
                  <a:pt x="8431147" y="-2073"/>
                  <a:pt x="8679543" y="0"/>
                </a:cubicBezTo>
                <a:cubicBezTo>
                  <a:pt x="8927939" y="2073"/>
                  <a:pt x="9145625" y="-39061"/>
                  <a:pt x="9487408" y="0"/>
                </a:cubicBezTo>
                <a:cubicBezTo>
                  <a:pt x="9829192" y="39061"/>
                  <a:pt x="9851674" y="6208"/>
                  <a:pt x="10014857" y="0"/>
                </a:cubicBezTo>
                <a:cubicBezTo>
                  <a:pt x="10178040" y="-6208"/>
                  <a:pt x="10729627" y="20517"/>
                  <a:pt x="10962930" y="0"/>
                </a:cubicBezTo>
                <a:cubicBezTo>
                  <a:pt x="11196233" y="-20517"/>
                  <a:pt x="11648708" y="-21720"/>
                  <a:pt x="11911003" y="0"/>
                </a:cubicBezTo>
                <a:cubicBezTo>
                  <a:pt x="12173298" y="21720"/>
                  <a:pt x="12440905" y="-15115"/>
                  <a:pt x="12578661" y="0"/>
                </a:cubicBezTo>
                <a:cubicBezTo>
                  <a:pt x="12716417" y="15115"/>
                  <a:pt x="12849335" y="1156"/>
                  <a:pt x="13106110" y="0"/>
                </a:cubicBezTo>
                <a:cubicBezTo>
                  <a:pt x="13362885" y="-1156"/>
                  <a:pt x="13240732" y="-9980"/>
                  <a:pt x="13353143" y="0"/>
                </a:cubicBezTo>
                <a:cubicBezTo>
                  <a:pt x="13465554" y="9980"/>
                  <a:pt x="13851309" y="23020"/>
                  <a:pt x="14020800" y="0"/>
                </a:cubicBezTo>
                <a:cubicBezTo>
                  <a:pt x="14019786" y="6111"/>
                  <a:pt x="14021381" y="17747"/>
                  <a:pt x="14020800" y="27432"/>
                </a:cubicBezTo>
                <a:cubicBezTo>
                  <a:pt x="13914577" y="9678"/>
                  <a:pt x="13611087" y="45363"/>
                  <a:pt x="13493351" y="27432"/>
                </a:cubicBezTo>
                <a:cubicBezTo>
                  <a:pt x="13375615" y="9501"/>
                  <a:pt x="13028719" y="15998"/>
                  <a:pt x="12825694" y="27432"/>
                </a:cubicBezTo>
                <a:cubicBezTo>
                  <a:pt x="12622669" y="38866"/>
                  <a:pt x="12633641" y="23501"/>
                  <a:pt x="12578661" y="27432"/>
                </a:cubicBezTo>
                <a:cubicBezTo>
                  <a:pt x="12523681" y="31363"/>
                  <a:pt x="12414313" y="31284"/>
                  <a:pt x="12331627" y="27432"/>
                </a:cubicBezTo>
                <a:cubicBezTo>
                  <a:pt x="12248941" y="23580"/>
                  <a:pt x="11854869" y="40332"/>
                  <a:pt x="11663970" y="27432"/>
                </a:cubicBezTo>
                <a:cubicBezTo>
                  <a:pt x="11473071" y="14532"/>
                  <a:pt x="11402733" y="34408"/>
                  <a:pt x="11276729" y="27432"/>
                </a:cubicBezTo>
                <a:cubicBezTo>
                  <a:pt x="11150725" y="20456"/>
                  <a:pt x="10669488" y="38214"/>
                  <a:pt x="10468864" y="27432"/>
                </a:cubicBezTo>
                <a:cubicBezTo>
                  <a:pt x="10268240" y="16650"/>
                  <a:pt x="10247294" y="39937"/>
                  <a:pt x="10081623" y="27432"/>
                </a:cubicBezTo>
                <a:cubicBezTo>
                  <a:pt x="9915952" y="14927"/>
                  <a:pt x="9537116" y="59390"/>
                  <a:pt x="9273758" y="27432"/>
                </a:cubicBezTo>
                <a:cubicBezTo>
                  <a:pt x="9010400" y="-4526"/>
                  <a:pt x="9079104" y="30035"/>
                  <a:pt x="9026725" y="27432"/>
                </a:cubicBezTo>
                <a:cubicBezTo>
                  <a:pt x="8974346" y="24829"/>
                  <a:pt x="8473185" y="41138"/>
                  <a:pt x="8218859" y="27432"/>
                </a:cubicBezTo>
                <a:cubicBezTo>
                  <a:pt x="7964533" y="13726"/>
                  <a:pt x="7958937" y="46364"/>
                  <a:pt x="7831618" y="27432"/>
                </a:cubicBezTo>
                <a:cubicBezTo>
                  <a:pt x="7704299" y="8500"/>
                  <a:pt x="7692167" y="24501"/>
                  <a:pt x="7584585" y="27432"/>
                </a:cubicBezTo>
                <a:cubicBezTo>
                  <a:pt x="7477003" y="30363"/>
                  <a:pt x="7323331" y="20450"/>
                  <a:pt x="7197344" y="27432"/>
                </a:cubicBezTo>
                <a:cubicBezTo>
                  <a:pt x="7071357" y="34414"/>
                  <a:pt x="6610257" y="14216"/>
                  <a:pt x="6389479" y="27432"/>
                </a:cubicBezTo>
                <a:cubicBezTo>
                  <a:pt x="6168701" y="40648"/>
                  <a:pt x="6151395" y="32615"/>
                  <a:pt x="6002238" y="27432"/>
                </a:cubicBezTo>
                <a:cubicBezTo>
                  <a:pt x="5853081" y="22249"/>
                  <a:pt x="5856317" y="39340"/>
                  <a:pt x="5755205" y="27432"/>
                </a:cubicBezTo>
                <a:cubicBezTo>
                  <a:pt x="5654093" y="15524"/>
                  <a:pt x="5549997" y="39473"/>
                  <a:pt x="5367963" y="27432"/>
                </a:cubicBezTo>
                <a:cubicBezTo>
                  <a:pt x="5185929" y="15391"/>
                  <a:pt x="5103071" y="25961"/>
                  <a:pt x="4840514" y="27432"/>
                </a:cubicBezTo>
                <a:cubicBezTo>
                  <a:pt x="4577957" y="28903"/>
                  <a:pt x="4454042" y="24447"/>
                  <a:pt x="4172857" y="27432"/>
                </a:cubicBezTo>
                <a:cubicBezTo>
                  <a:pt x="3891672" y="30417"/>
                  <a:pt x="3943421" y="43963"/>
                  <a:pt x="3785616" y="27432"/>
                </a:cubicBezTo>
                <a:cubicBezTo>
                  <a:pt x="3627811" y="10901"/>
                  <a:pt x="3260490" y="33285"/>
                  <a:pt x="2837543" y="27432"/>
                </a:cubicBezTo>
                <a:cubicBezTo>
                  <a:pt x="2414596" y="21579"/>
                  <a:pt x="2332444" y="-156"/>
                  <a:pt x="2169886" y="27432"/>
                </a:cubicBezTo>
                <a:cubicBezTo>
                  <a:pt x="2007328" y="55020"/>
                  <a:pt x="1512031" y="32148"/>
                  <a:pt x="1221813" y="27432"/>
                </a:cubicBezTo>
                <a:cubicBezTo>
                  <a:pt x="931595" y="22716"/>
                  <a:pt x="561802" y="34067"/>
                  <a:pt x="0" y="27432"/>
                </a:cubicBezTo>
                <a:cubicBezTo>
                  <a:pt x="-41" y="14871"/>
                  <a:pt x="-815" y="5532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1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7" y="365126"/>
            <a:ext cx="14020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718" y="1938528"/>
            <a:ext cx="6877049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718" y="2926080"/>
            <a:ext cx="6877049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1938528"/>
            <a:ext cx="691091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2926080"/>
            <a:ext cx="691091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1117599" y="1709928"/>
            <a:ext cx="14020800" cy="27432"/>
          </a:xfrm>
          <a:custGeom>
            <a:avLst/>
            <a:gdLst>
              <a:gd name="connsiteX0" fmla="*/ 0 w 14020800"/>
              <a:gd name="connsiteY0" fmla="*/ 0 h 27432"/>
              <a:gd name="connsiteX1" fmla="*/ 527449 w 14020800"/>
              <a:gd name="connsiteY1" fmla="*/ 0 h 27432"/>
              <a:gd name="connsiteX2" fmla="*/ 1195106 w 14020800"/>
              <a:gd name="connsiteY2" fmla="*/ 0 h 27432"/>
              <a:gd name="connsiteX3" fmla="*/ 2002971 w 14020800"/>
              <a:gd name="connsiteY3" fmla="*/ 0 h 27432"/>
              <a:gd name="connsiteX4" fmla="*/ 2810837 w 14020800"/>
              <a:gd name="connsiteY4" fmla="*/ 0 h 27432"/>
              <a:gd name="connsiteX5" fmla="*/ 3618702 w 14020800"/>
              <a:gd name="connsiteY5" fmla="*/ 0 h 27432"/>
              <a:gd name="connsiteX6" fmla="*/ 4566775 w 14020800"/>
              <a:gd name="connsiteY6" fmla="*/ 0 h 27432"/>
              <a:gd name="connsiteX7" fmla="*/ 5234432 w 14020800"/>
              <a:gd name="connsiteY7" fmla="*/ 0 h 27432"/>
              <a:gd name="connsiteX8" fmla="*/ 6042297 w 14020800"/>
              <a:gd name="connsiteY8" fmla="*/ 0 h 27432"/>
              <a:gd name="connsiteX9" fmla="*/ 6709954 w 14020800"/>
              <a:gd name="connsiteY9" fmla="*/ 0 h 27432"/>
              <a:gd name="connsiteX10" fmla="*/ 7377611 w 14020800"/>
              <a:gd name="connsiteY10" fmla="*/ 0 h 27432"/>
              <a:gd name="connsiteX11" fmla="*/ 8045269 w 14020800"/>
              <a:gd name="connsiteY11" fmla="*/ 0 h 27432"/>
              <a:gd name="connsiteX12" fmla="*/ 8292302 w 14020800"/>
              <a:gd name="connsiteY12" fmla="*/ 0 h 27432"/>
              <a:gd name="connsiteX13" fmla="*/ 9100167 w 14020800"/>
              <a:gd name="connsiteY13" fmla="*/ 0 h 27432"/>
              <a:gd name="connsiteX14" fmla="*/ 9347200 w 14020800"/>
              <a:gd name="connsiteY14" fmla="*/ 0 h 27432"/>
              <a:gd name="connsiteX15" fmla="*/ 10014857 w 14020800"/>
              <a:gd name="connsiteY15" fmla="*/ 0 h 27432"/>
              <a:gd name="connsiteX16" fmla="*/ 10962930 w 14020800"/>
              <a:gd name="connsiteY16" fmla="*/ 0 h 27432"/>
              <a:gd name="connsiteX17" fmla="*/ 11911003 w 14020800"/>
              <a:gd name="connsiteY17" fmla="*/ 0 h 27432"/>
              <a:gd name="connsiteX18" fmla="*/ 12718869 w 14020800"/>
              <a:gd name="connsiteY18" fmla="*/ 0 h 27432"/>
              <a:gd name="connsiteX19" fmla="*/ 13246318 w 14020800"/>
              <a:gd name="connsiteY19" fmla="*/ 0 h 27432"/>
              <a:gd name="connsiteX20" fmla="*/ 14020800 w 14020800"/>
              <a:gd name="connsiteY20" fmla="*/ 0 h 27432"/>
              <a:gd name="connsiteX21" fmla="*/ 14020800 w 14020800"/>
              <a:gd name="connsiteY21" fmla="*/ 27432 h 27432"/>
              <a:gd name="connsiteX22" fmla="*/ 13353143 w 14020800"/>
              <a:gd name="connsiteY22" fmla="*/ 27432 h 27432"/>
              <a:gd name="connsiteX23" fmla="*/ 12405070 w 14020800"/>
              <a:gd name="connsiteY23" fmla="*/ 27432 h 27432"/>
              <a:gd name="connsiteX24" fmla="*/ 11737413 w 14020800"/>
              <a:gd name="connsiteY24" fmla="*/ 27432 h 27432"/>
              <a:gd name="connsiteX25" fmla="*/ 10789339 w 14020800"/>
              <a:gd name="connsiteY25" fmla="*/ 27432 h 27432"/>
              <a:gd name="connsiteX26" fmla="*/ 10121682 w 14020800"/>
              <a:gd name="connsiteY26" fmla="*/ 27432 h 27432"/>
              <a:gd name="connsiteX27" fmla="*/ 9313817 w 14020800"/>
              <a:gd name="connsiteY27" fmla="*/ 27432 h 27432"/>
              <a:gd name="connsiteX28" fmla="*/ 9066784 w 14020800"/>
              <a:gd name="connsiteY28" fmla="*/ 27432 h 27432"/>
              <a:gd name="connsiteX29" fmla="*/ 8118711 w 14020800"/>
              <a:gd name="connsiteY29" fmla="*/ 27432 h 27432"/>
              <a:gd name="connsiteX30" fmla="*/ 7591262 w 14020800"/>
              <a:gd name="connsiteY30" fmla="*/ 27432 h 27432"/>
              <a:gd name="connsiteX31" fmla="*/ 6783397 w 14020800"/>
              <a:gd name="connsiteY31" fmla="*/ 27432 h 27432"/>
              <a:gd name="connsiteX32" fmla="*/ 6536363 w 14020800"/>
              <a:gd name="connsiteY32" fmla="*/ 27432 h 27432"/>
              <a:gd name="connsiteX33" fmla="*/ 5588290 w 14020800"/>
              <a:gd name="connsiteY33" fmla="*/ 27432 h 27432"/>
              <a:gd name="connsiteX34" fmla="*/ 5060841 w 14020800"/>
              <a:gd name="connsiteY34" fmla="*/ 27432 h 27432"/>
              <a:gd name="connsiteX35" fmla="*/ 4393184 w 14020800"/>
              <a:gd name="connsiteY35" fmla="*/ 27432 h 27432"/>
              <a:gd name="connsiteX36" fmla="*/ 4005943 w 14020800"/>
              <a:gd name="connsiteY36" fmla="*/ 27432 h 27432"/>
              <a:gd name="connsiteX37" fmla="*/ 3198078 w 14020800"/>
              <a:gd name="connsiteY37" fmla="*/ 27432 h 27432"/>
              <a:gd name="connsiteX38" fmla="*/ 2250005 w 14020800"/>
              <a:gd name="connsiteY38" fmla="*/ 27432 h 27432"/>
              <a:gd name="connsiteX39" fmla="*/ 1722555 w 14020800"/>
              <a:gd name="connsiteY39" fmla="*/ 27432 h 27432"/>
              <a:gd name="connsiteX40" fmla="*/ 774482 w 14020800"/>
              <a:gd name="connsiteY40" fmla="*/ 27432 h 27432"/>
              <a:gd name="connsiteX41" fmla="*/ 0 w 14020800"/>
              <a:gd name="connsiteY41" fmla="*/ 27432 h 27432"/>
              <a:gd name="connsiteX42" fmla="*/ 0 w 14020800"/>
              <a:gd name="connsiteY42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4020800" h="27432" fill="none" extrusionOk="0">
                <a:moveTo>
                  <a:pt x="0" y="0"/>
                </a:moveTo>
                <a:cubicBezTo>
                  <a:pt x="117471" y="15089"/>
                  <a:pt x="403915" y="20679"/>
                  <a:pt x="527449" y="0"/>
                </a:cubicBezTo>
                <a:cubicBezTo>
                  <a:pt x="650983" y="-20679"/>
                  <a:pt x="931811" y="23315"/>
                  <a:pt x="1195106" y="0"/>
                </a:cubicBezTo>
                <a:cubicBezTo>
                  <a:pt x="1458401" y="-23315"/>
                  <a:pt x="1696906" y="27208"/>
                  <a:pt x="2002971" y="0"/>
                </a:cubicBezTo>
                <a:cubicBezTo>
                  <a:pt x="2309036" y="-27208"/>
                  <a:pt x="2427730" y="16797"/>
                  <a:pt x="2810837" y="0"/>
                </a:cubicBezTo>
                <a:cubicBezTo>
                  <a:pt x="3193944" y="-16797"/>
                  <a:pt x="3256757" y="5897"/>
                  <a:pt x="3618702" y="0"/>
                </a:cubicBezTo>
                <a:cubicBezTo>
                  <a:pt x="3980647" y="-5897"/>
                  <a:pt x="4339137" y="-41643"/>
                  <a:pt x="4566775" y="0"/>
                </a:cubicBezTo>
                <a:cubicBezTo>
                  <a:pt x="4794413" y="41643"/>
                  <a:pt x="4939561" y="17516"/>
                  <a:pt x="5234432" y="0"/>
                </a:cubicBezTo>
                <a:cubicBezTo>
                  <a:pt x="5529303" y="-17516"/>
                  <a:pt x="5850694" y="9921"/>
                  <a:pt x="6042297" y="0"/>
                </a:cubicBezTo>
                <a:cubicBezTo>
                  <a:pt x="6233900" y="-9921"/>
                  <a:pt x="6504973" y="-31463"/>
                  <a:pt x="6709954" y="0"/>
                </a:cubicBezTo>
                <a:cubicBezTo>
                  <a:pt x="6914935" y="31463"/>
                  <a:pt x="7073654" y="19382"/>
                  <a:pt x="7377611" y="0"/>
                </a:cubicBezTo>
                <a:cubicBezTo>
                  <a:pt x="7681568" y="-19382"/>
                  <a:pt x="7891161" y="4536"/>
                  <a:pt x="8045269" y="0"/>
                </a:cubicBezTo>
                <a:cubicBezTo>
                  <a:pt x="8199377" y="-4536"/>
                  <a:pt x="8184680" y="-10688"/>
                  <a:pt x="8292302" y="0"/>
                </a:cubicBezTo>
                <a:cubicBezTo>
                  <a:pt x="8399924" y="10688"/>
                  <a:pt x="8742927" y="-15481"/>
                  <a:pt x="9100167" y="0"/>
                </a:cubicBezTo>
                <a:cubicBezTo>
                  <a:pt x="9457408" y="15481"/>
                  <a:pt x="9247995" y="983"/>
                  <a:pt x="9347200" y="0"/>
                </a:cubicBezTo>
                <a:cubicBezTo>
                  <a:pt x="9446405" y="-983"/>
                  <a:pt x="9788809" y="15451"/>
                  <a:pt x="10014857" y="0"/>
                </a:cubicBezTo>
                <a:cubicBezTo>
                  <a:pt x="10240905" y="-15451"/>
                  <a:pt x="10771106" y="-22276"/>
                  <a:pt x="10962930" y="0"/>
                </a:cubicBezTo>
                <a:cubicBezTo>
                  <a:pt x="11154754" y="22276"/>
                  <a:pt x="11519358" y="45697"/>
                  <a:pt x="11911003" y="0"/>
                </a:cubicBezTo>
                <a:cubicBezTo>
                  <a:pt x="12302648" y="-45697"/>
                  <a:pt x="12556354" y="-22053"/>
                  <a:pt x="12718869" y="0"/>
                </a:cubicBezTo>
                <a:cubicBezTo>
                  <a:pt x="12881384" y="22053"/>
                  <a:pt x="13019529" y="22920"/>
                  <a:pt x="13246318" y="0"/>
                </a:cubicBezTo>
                <a:cubicBezTo>
                  <a:pt x="13473107" y="-22920"/>
                  <a:pt x="13807935" y="-38170"/>
                  <a:pt x="14020800" y="0"/>
                </a:cubicBezTo>
                <a:cubicBezTo>
                  <a:pt x="14019998" y="9618"/>
                  <a:pt x="14020240" y="21417"/>
                  <a:pt x="14020800" y="27432"/>
                </a:cubicBezTo>
                <a:cubicBezTo>
                  <a:pt x="13859354" y="606"/>
                  <a:pt x="13634369" y="59196"/>
                  <a:pt x="13353143" y="27432"/>
                </a:cubicBezTo>
                <a:cubicBezTo>
                  <a:pt x="13071917" y="-4332"/>
                  <a:pt x="12718887" y="-19403"/>
                  <a:pt x="12405070" y="27432"/>
                </a:cubicBezTo>
                <a:cubicBezTo>
                  <a:pt x="12091253" y="74267"/>
                  <a:pt x="12044866" y="29985"/>
                  <a:pt x="11737413" y="27432"/>
                </a:cubicBezTo>
                <a:cubicBezTo>
                  <a:pt x="11429960" y="24879"/>
                  <a:pt x="11038174" y="5452"/>
                  <a:pt x="10789339" y="27432"/>
                </a:cubicBezTo>
                <a:cubicBezTo>
                  <a:pt x="10540504" y="49412"/>
                  <a:pt x="10437083" y="52866"/>
                  <a:pt x="10121682" y="27432"/>
                </a:cubicBezTo>
                <a:cubicBezTo>
                  <a:pt x="9806281" y="1998"/>
                  <a:pt x="9606911" y="11982"/>
                  <a:pt x="9313817" y="27432"/>
                </a:cubicBezTo>
                <a:cubicBezTo>
                  <a:pt x="9020723" y="42882"/>
                  <a:pt x="9178557" y="33134"/>
                  <a:pt x="9066784" y="27432"/>
                </a:cubicBezTo>
                <a:cubicBezTo>
                  <a:pt x="8955011" y="21730"/>
                  <a:pt x="8576920" y="64666"/>
                  <a:pt x="8118711" y="27432"/>
                </a:cubicBezTo>
                <a:cubicBezTo>
                  <a:pt x="7660502" y="-9802"/>
                  <a:pt x="7797065" y="17942"/>
                  <a:pt x="7591262" y="27432"/>
                </a:cubicBezTo>
                <a:cubicBezTo>
                  <a:pt x="7385459" y="36922"/>
                  <a:pt x="7160870" y="-7220"/>
                  <a:pt x="6783397" y="27432"/>
                </a:cubicBezTo>
                <a:cubicBezTo>
                  <a:pt x="6405924" y="62084"/>
                  <a:pt x="6647548" y="29284"/>
                  <a:pt x="6536363" y="27432"/>
                </a:cubicBezTo>
                <a:cubicBezTo>
                  <a:pt x="6425178" y="25580"/>
                  <a:pt x="5989456" y="41466"/>
                  <a:pt x="5588290" y="27432"/>
                </a:cubicBezTo>
                <a:cubicBezTo>
                  <a:pt x="5187124" y="13398"/>
                  <a:pt x="5219207" y="17758"/>
                  <a:pt x="5060841" y="27432"/>
                </a:cubicBezTo>
                <a:cubicBezTo>
                  <a:pt x="4902475" y="37106"/>
                  <a:pt x="4643911" y="3626"/>
                  <a:pt x="4393184" y="27432"/>
                </a:cubicBezTo>
                <a:cubicBezTo>
                  <a:pt x="4142457" y="51238"/>
                  <a:pt x="4119925" y="45350"/>
                  <a:pt x="4005943" y="27432"/>
                </a:cubicBezTo>
                <a:cubicBezTo>
                  <a:pt x="3891961" y="9514"/>
                  <a:pt x="3544767" y="-341"/>
                  <a:pt x="3198078" y="27432"/>
                </a:cubicBezTo>
                <a:cubicBezTo>
                  <a:pt x="2851390" y="55205"/>
                  <a:pt x="2604838" y="70095"/>
                  <a:pt x="2250005" y="27432"/>
                </a:cubicBezTo>
                <a:cubicBezTo>
                  <a:pt x="1895172" y="-15231"/>
                  <a:pt x="1844207" y="27906"/>
                  <a:pt x="1722555" y="27432"/>
                </a:cubicBezTo>
                <a:cubicBezTo>
                  <a:pt x="1600903" y="26959"/>
                  <a:pt x="1008424" y="66197"/>
                  <a:pt x="774482" y="27432"/>
                </a:cubicBezTo>
                <a:cubicBezTo>
                  <a:pt x="540540" y="-11333"/>
                  <a:pt x="227377" y="8891"/>
                  <a:pt x="0" y="27432"/>
                </a:cubicBezTo>
                <a:cubicBezTo>
                  <a:pt x="-695" y="16307"/>
                  <a:pt x="454" y="7537"/>
                  <a:pt x="0" y="0"/>
                </a:cubicBezTo>
                <a:close/>
              </a:path>
              <a:path w="14020800" h="27432" stroke="0" extrusionOk="0">
                <a:moveTo>
                  <a:pt x="0" y="0"/>
                </a:moveTo>
                <a:cubicBezTo>
                  <a:pt x="165640" y="-18692"/>
                  <a:pt x="333233" y="12246"/>
                  <a:pt x="527449" y="0"/>
                </a:cubicBezTo>
                <a:cubicBezTo>
                  <a:pt x="721665" y="-12246"/>
                  <a:pt x="664738" y="5892"/>
                  <a:pt x="774482" y="0"/>
                </a:cubicBezTo>
                <a:cubicBezTo>
                  <a:pt x="884226" y="-5892"/>
                  <a:pt x="1484294" y="-41588"/>
                  <a:pt x="1722555" y="0"/>
                </a:cubicBezTo>
                <a:cubicBezTo>
                  <a:pt x="1960816" y="41588"/>
                  <a:pt x="1994053" y="8951"/>
                  <a:pt x="2250005" y="0"/>
                </a:cubicBezTo>
                <a:cubicBezTo>
                  <a:pt x="2505957" y="-8951"/>
                  <a:pt x="2638042" y="23120"/>
                  <a:pt x="2777454" y="0"/>
                </a:cubicBezTo>
                <a:cubicBezTo>
                  <a:pt x="2916866" y="-23120"/>
                  <a:pt x="3409022" y="-46829"/>
                  <a:pt x="3725527" y="0"/>
                </a:cubicBezTo>
                <a:cubicBezTo>
                  <a:pt x="4042032" y="46829"/>
                  <a:pt x="4026938" y="15285"/>
                  <a:pt x="4112768" y="0"/>
                </a:cubicBezTo>
                <a:cubicBezTo>
                  <a:pt x="4198598" y="-15285"/>
                  <a:pt x="4688175" y="-28442"/>
                  <a:pt x="5060841" y="0"/>
                </a:cubicBezTo>
                <a:cubicBezTo>
                  <a:pt x="5433507" y="28442"/>
                  <a:pt x="5624510" y="-35784"/>
                  <a:pt x="6008914" y="0"/>
                </a:cubicBezTo>
                <a:cubicBezTo>
                  <a:pt x="6393318" y="35784"/>
                  <a:pt x="6480619" y="9690"/>
                  <a:pt x="6676571" y="0"/>
                </a:cubicBezTo>
                <a:cubicBezTo>
                  <a:pt x="6872523" y="-9690"/>
                  <a:pt x="7176915" y="19103"/>
                  <a:pt x="7624645" y="0"/>
                </a:cubicBezTo>
                <a:cubicBezTo>
                  <a:pt x="8072375" y="-19103"/>
                  <a:pt x="7983268" y="22580"/>
                  <a:pt x="8152094" y="0"/>
                </a:cubicBezTo>
                <a:cubicBezTo>
                  <a:pt x="8320920" y="-22580"/>
                  <a:pt x="8431147" y="-2073"/>
                  <a:pt x="8679543" y="0"/>
                </a:cubicBezTo>
                <a:cubicBezTo>
                  <a:pt x="8927939" y="2073"/>
                  <a:pt x="9145625" y="-39061"/>
                  <a:pt x="9487408" y="0"/>
                </a:cubicBezTo>
                <a:cubicBezTo>
                  <a:pt x="9829192" y="39061"/>
                  <a:pt x="9851674" y="6208"/>
                  <a:pt x="10014857" y="0"/>
                </a:cubicBezTo>
                <a:cubicBezTo>
                  <a:pt x="10178040" y="-6208"/>
                  <a:pt x="10729627" y="20517"/>
                  <a:pt x="10962930" y="0"/>
                </a:cubicBezTo>
                <a:cubicBezTo>
                  <a:pt x="11196233" y="-20517"/>
                  <a:pt x="11648708" y="-21720"/>
                  <a:pt x="11911003" y="0"/>
                </a:cubicBezTo>
                <a:cubicBezTo>
                  <a:pt x="12173298" y="21720"/>
                  <a:pt x="12440905" y="-15115"/>
                  <a:pt x="12578661" y="0"/>
                </a:cubicBezTo>
                <a:cubicBezTo>
                  <a:pt x="12716417" y="15115"/>
                  <a:pt x="12849335" y="1156"/>
                  <a:pt x="13106110" y="0"/>
                </a:cubicBezTo>
                <a:cubicBezTo>
                  <a:pt x="13362885" y="-1156"/>
                  <a:pt x="13240732" y="-9980"/>
                  <a:pt x="13353143" y="0"/>
                </a:cubicBezTo>
                <a:cubicBezTo>
                  <a:pt x="13465554" y="9980"/>
                  <a:pt x="13851309" y="23020"/>
                  <a:pt x="14020800" y="0"/>
                </a:cubicBezTo>
                <a:cubicBezTo>
                  <a:pt x="14019786" y="6111"/>
                  <a:pt x="14021381" y="17747"/>
                  <a:pt x="14020800" y="27432"/>
                </a:cubicBezTo>
                <a:cubicBezTo>
                  <a:pt x="13914577" y="9678"/>
                  <a:pt x="13611087" y="45363"/>
                  <a:pt x="13493351" y="27432"/>
                </a:cubicBezTo>
                <a:cubicBezTo>
                  <a:pt x="13375615" y="9501"/>
                  <a:pt x="13028719" y="15998"/>
                  <a:pt x="12825694" y="27432"/>
                </a:cubicBezTo>
                <a:cubicBezTo>
                  <a:pt x="12622669" y="38866"/>
                  <a:pt x="12633641" y="23501"/>
                  <a:pt x="12578661" y="27432"/>
                </a:cubicBezTo>
                <a:cubicBezTo>
                  <a:pt x="12523681" y="31363"/>
                  <a:pt x="12414313" y="31284"/>
                  <a:pt x="12331627" y="27432"/>
                </a:cubicBezTo>
                <a:cubicBezTo>
                  <a:pt x="12248941" y="23580"/>
                  <a:pt x="11854869" y="40332"/>
                  <a:pt x="11663970" y="27432"/>
                </a:cubicBezTo>
                <a:cubicBezTo>
                  <a:pt x="11473071" y="14532"/>
                  <a:pt x="11402733" y="34408"/>
                  <a:pt x="11276729" y="27432"/>
                </a:cubicBezTo>
                <a:cubicBezTo>
                  <a:pt x="11150725" y="20456"/>
                  <a:pt x="10669488" y="38214"/>
                  <a:pt x="10468864" y="27432"/>
                </a:cubicBezTo>
                <a:cubicBezTo>
                  <a:pt x="10268240" y="16650"/>
                  <a:pt x="10247294" y="39937"/>
                  <a:pt x="10081623" y="27432"/>
                </a:cubicBezTo>
                <a:cubicBezTo>
                  <a:pt x="9915952" y="14927"/>
                  <a:pt x="9537116" y="59390"/>
                  <a:pt x="9273758" y="27432"/>
                </a:cubicBezTo>
                <a:cubicBezTo>
                  <a:pt x="9010400" y="-4526"/>
                  <a:pt x="9079104" y="30035"/>
                  <a:pt x="9026725" y="27432"/>
                </a:cubicBezTo>
                <a:cubicBezTo>
                  <a:pt x="8974346" y="24829"/>
                  <a:pt x="8473185" y="41138"/>
                  <a:pt x="8218859" y="27432"/>
                </a:cubicBezTo>
                <a:cubicBezTo>
                  <a:pt x="7964533" y="13726"/>
                  <a:pt x="7958937" y="46364"/>
                  <a:pt x="7831618" y="27432"/>
                </a:cubicBezTo>
                <a:cubicBezTo>
                  <a:pt x="7704299" y="8500"/>
                  <a:pt x="7692167" y="24501"/>
                  <a:pt x="7584585" y="27432"/>
                </a:cubicBezTo>
                <a:cubicBezTo>
                  <a:pt x="7477003" y="30363"/>
                  <a:pt x="7323331" y="20450"/>
                  <a:pt x="7197344" y="27432"/>
                </a:cubicBezTo>
                <a:cubicBezTo>
                  <a:pt x="7071357" y="34414"/>
                  <a:pt x="6610257" y="14216"/>
                  <a:pt x="6389479" y="27432"/>
                </a:cubicBezTo>
                <a:cubicBezTo>
                  <a:pt x="6168701" y="40648"/>
                  <a:pt x="6151395" y="32615"/>
                  <a:pt x="6002238" y="27432"/>
                </a:cubicBezTo>
                <a:cubicBezTo>
                  <a:pt x="5853081" y="22249"/>
                  <a:pt x="5856317" y="39340"/>
                  <a:pt x="5755205" y="27432"/>
                </a:cubicBezTo>
                <a:cubicBezTo>
                  <a:pt x="5654093" y="15524"/>
                  <a:pt x="5549997" y="39473"/>
                  <a:pt x="5367963" y="27432"/>
                </a:cubicBezTo>
                <a:cubicBezTo>
                  <a:pt x="5185929" y="15391"/>
                  <a:pt x="5103071" y="25961"/>
                  <a:pt x="4840514" y="27432"/>
                </a:cubicBezTo>
                <a:cubicBezTo>
                  <a:pt x="4577957" y="28903"/>
                  <a:pt x="4454042" y="24447"/>
                  <a:pt x="4172857" y="27432"/>
                </a:cubicBezTo>
                <a:cubicBezTo>
                  <a:pt x="3891672" y="30417"/>
                  <a:pt x="3943421" y="43963"/>
                  <a:pt x="3785616" y="27432"/>
                </a:cubicBezTo>
                <a:cubicBezTo>
                  <a:pt x="3627811" y="10901"/>
                  <a:pt x="3260490" y="33285"/>
                  <a:pt x="2837543" y="27432"/>
                </a:cubicBezTo>
                <a:cubicBezTo>
                  <a:pt x="2414596" y="21579"/>
                  <a:pt x="2332444" y="-156"/>
                  <a:pt x="2169886" y="27432"/>
                </a:cubicBezTo>
                <a:cubicBezTo>
                  <a:pt x="2007328" y="55020"/>
                  <a:pt x="1512031" y="32148"/>
                  <a:pt x="1221813" y="27432"/>
                </a:cubicBezTo>
                <a:cubicBezTo>
                  <a:pt x="931595" y="22716"/>
                  <a:pt x="561802" y="34067"/>
                  <a:pt x="0" y="27432"/>
                </a:cubicBezTo>
                <a:cubicBezTo>
                  <a:pt x="-41" y="14871"/>
                  <a:pt x="-815" y="5532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9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272" y="1728216"/>
            <a:ext cx="10375392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5298942" y="5126892"/>
            <a:ext cx="5658119" cy="27432"/>
          </a:xfrm>
          <a:custGeom>
            <a:avLst/>
            <a:gdLst>
              <a:gd name="connsiteX0" fmla="*/ 0 w 5658119"/>
              <a:gd name="connsiteY0" fmla="*/ 0 h 27432"/>
              <a:gd name="connsiteX1" fmla="*/ 515518 w 5658119"/>
              <a:gd name="connsiteY1" fmla="*/ 0 h 27432"/>
              <a:gd name="connsiteX2" fmla="*/ 1087616 w 5658119"/>
              <a:gd name="connsiteY2" fmla="*/ 0 h 27432"/>
              <a:gd name="connsiteX3" fmla="*/ 1603134 w 5658119"/>
              <a:gd name="connsiteY3" fmla="*/ 0 h 27432"/>
              <a:gd name="connsiteX4" fmla="*/ 2288395 w 5658119"/>
              <a:gd name="connsiteY4" fmla="*/ 0 h 27432"/>
              <a:gd name="connsiteX5" fmla="*/ 2917075 w 5658119"/>
              <a:gd name="connsiteY5" fmla="*/ 0 h 27432"/>
              <a:gd name="connsiteX6" fmla="*/ 3545755 w 5658119"/>
              <a:gd name="connsiteY6" fmla="*/ 0 h 27432"/>
              <a:gd name="connsiteX7" fmla="*/ 4287597 w 5658119"/>
              <a:gd name="connsiteY7" fmla="*/ 0 h 27432"/>
              <a:gd name="connsiteX8" fmla="*/ 4972858 w 5658119"/>
              <a:gd name="connsiteY8" fmla="*/ 0 h 27432"/>
              <a:gd name="connsiteX9" fmla="*/ 5658119 w 5658119"/>
              <a:gd name="connsiteY9" fmla="*/ 0 h 27432"/>
              <a:gd name="connsiteX10" fmla="*/ 5658119 w 5658119"/>
              <a:gd name="connsiteY10" fmla="*/ 27432 h 27432"/>
              <a:gd name="connsiteX11" fmla="*/ 5199183 w 5658119"/>
              <a:gd name="connsiteY11" fmla="*/ 27432 h 27432"/>
              <a:gd name="connsiteX12" fmla="*/ 4683665 w 5658119"/>
              <a:gd name="connsiteY12" fmla="*/ 27432 h 27432"/>
              <a:gd name="connsiteX13" fmla="*/ 3998404 w 5658119"/>
              <a:gd name="connsiteY13" fmla="*/ 27432 h 27432"/>
              <a:gd name="connsiteX14" fmla="*/ 3256562 w 5658119"/>
              <a:gd name="connsiteY14" fmla="*/ 27432 h 27432"/>
              <a:gd name="connsiteX15" fmla="*/ 2684463 w 5658119"/>
              <a:gd name="connsiteY15" fmla="*/ 27432 h 27432"/>
              <a:gd name="connsiteX16" fmla="*/ 1942621 w 5658119"/>
              <a:gd name="connsiteY16" fmla="*/ 27432 h 27432"/>
              <a:gd name="connsiteX17" fmla="*/ 1427103 w 5658119"/>
              <a:gd name="connsiteY17" fmla="*/ 27432 h 27432"/>
              <a:gd name="connsiteX18" fmla="*/ 968167 w 5658119"/>
              <a:gd name="connsiteY18" fmla="*/ 27432 h 27432"/>
              <a:gd name="connsiteX19" fmla="*/ 0 w 5658119"/>
              <a:gd name="connsiteY19" fmla="*/ 27432 h 27432"/>
              <a:gd name="connsiteX20" fmla="*/ 0 w 5658119"/>
              <a:gd name="connsiteY20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58119" h="27432" fill="none" extrusionOk="0">
                <a:moveTo>
                  <a:pt x="0" y="0"/>
                </a:moveTo>
                <a:cubicBezTo>
                  <a:pt x="217630" y="-1731"/>
                  <a:pt x="268706" y="-8063"/>
                  <a:pt x="515518" y="0"/>
                </a:cubicBezTo>
                <a:cubicBezTo>
                  <a:pt x="762330" y="8063"/>
                  <a:pt x="892418" y="25115"/>
                  <a:pt x="1087616" y="0"/>
                </a:cubicBezTo>
                <a:cubicBezTo>
                  <a:pt x="1282814" y="-25115"/>
                  <a:pt x="1428322" y="-14041"/>
                  <a:pt x="1603134" y="0"/>
                </a:cubicBezTo>
                <a:cubicBezTo>
                  <a:pt x="1777946" y="14041"/>
                  <a:pt x="1971029" y="10311"/>
                  <a:pt x="2288395" y="0"/>
                </a:cubicBezTo>
                <a:cubicBezTo>
                  <a:pt x="2605761" y="-10311"/>
                  <a:pt x="2636544" y="-8970"/>
                  <a:pt x="2917075" y="0"/>
                </a:cubicBezTo>
                <a:cubicBezTo>
                  <a:pt x="3197606" y="8970"/>
                  <a:pt x="3407565" y="19617"/>
                  <a:pt x="3545755" y="0"/>
                </a:cubicBezTo>
                <a:cubicBezTo>
                  <a:pt x="3683945" y="-19617"/>
                  <a:pt x="3972222" y="11343"/>
                  <a:pt x="4287597" y="0"/>
                </a:cubicBezTo>
                <a:cubicBezTo>
                  <a:pt x="4602972" y="-11343"/>
                  <a:pt x="4785222" y="-1976"/>
                  <a:pt x="4972858" y="0"/>
                </a:cubicBezTo>
                <a:cubicBezTo>
                  <a:pt x="5160494" y="1976"/>
                  <a:pt x="5508111" y="110"/>
                  <a:pt x="5658119" y="0"/>
                </a:cubicBezTo>
                <a:cubicBezTo>
                  <a:pt x="5658955" y="13055"/>
                  <a:pt x="5657946" y="18641"/>
                  <a:pt x="5658119" y="27432"/>
                </a:cubicBezTo>
                <a:cubicBezTo>
                  <a:pt x="5457323" y="9641"/>
                  <a:pt x="5323377" y="44217"/>
                  <a:pt x="5199183" y="27432"/>
                </a:cubicBezTo>
                <a:cubicBezTo>
                  <a:pt x="5074989" y="10647"/>
                  <a:pt x="4896199" y="20789"/>
                  <a:pt x="4683665" y="27432"/>
                </a:cubicBezTo>
                <a:cubicBezTo>
                  <a:pt x="4471131" y="34075"/>
                  <a:pt x="4230696" y="-88"/>
                  <a:pt x="3998404" y="27432"/>
                </a:cubicBezTo>
                <a:cubicBezTo>
                  <a:pt x="3766112" y="54952"/>
                  <a:pt x="3518097" y="41687"/>
                  <a:pt x="3256562" y="27432"/>
                </a:cubicBezTo>
                <a:cubicBezTo>
                  <a:pt x="2995027" y="13177"/>
                  <a:pt x="2884400" y="36638"/>
                  <a:pt x="2684463" y="27432"/>
                </a:cubicBezTo>
                <a:cubicBezTo>
                  <a:pt x="2484526" y="18226"/>
                  <a:pt x="2189622" y="16557"/>
                  <a:pt x="1942621" y="27432"/>
                </a:cubicBezTo>
                <a:cubicBezTo>
                  <a:pt x="1695620" y="38307"/>
                  <a:pt x="1541991" y="25049"/>
                  <a:pt x="1427103" y="27432"/>
                </a:cubicBezTo>
                <a:cubicBezTo>
                  <a:pt x="1312215" y="29815"/>
                  <a:pt x="1108632" y="15598"/>
                  <a:pt x="968167" y="27432"/>
                </a:cubicBezTo>
                <a:cubicBezTo>
                  <a:pt x="827702" y="39266"/>
                  <a:pt x="443889" y="25503"/>
                  <a:pt x="0" y="27432"/>
                </a:cubicBezTo>
                <a:cubicBezTo>
                  <a:pt x="988" y="17221"/>
                  <a:pt x="-970" y="7538"/>
                  <a:pt x="0" y="0"/>
                </a:cubicBezTo>
                <a:close/>
              </a:path>
              <a:path w="5658119" h="27432" stroke="0" extrusionOk="0">
                <a:moveTo>
                  <a:pt x="0" y="0"/>
                </a:moveTo>
                <a:cubicBezTo>
                  <a:pt x="279506" y="21877"/>
                  <a:pt x="326191" y="5414"/>
                  <a:pt x="572099" y="0"/>
                </a:cubicBezTo>
                <a:cubicBezTo>
                  <a:pt x="818007" y="-5414"/>
                  <a:pt x="838624" y="13457"/>
                  <a:pt x="1031035" y="0"/>
                </a:cubicBezTo>
                <a:cubicBezTo>
                  <a:pt x="1223446" y="-13457"/>
                  <a:pt x="1616249" y="31784"/>
                  <a:pt x="1772877" y="0"/>
                </a:cubicBezTo>
                <a:cubicBezTo>
                  <a:pt x="1929505" y="-31784"/>
                  <a:pt x="2222753" y="20167"/>
                  <a:pt x="2344976" y="0"/>
                </a:cubicBezTo>
                <a:cubicBezTo>
                  <a:pt x="2467199" y="-20167"/>
                  <a:pt x="2634250" y="-3020"/>
                  <a:pt x="2917075" y="0"/>
                </a:cubicBezTo>
                <a:cubicBezTo>
                  <a:pt x="3199900" y="3020"/>
                  <a:pt x="3420730" y="-12986"/>
                  <a:pt x="3658917" y="0"/>
                </a:cubicBezTo>
                <a:cubicBezTo>
                  <a:pt x="3897104" y="12986"/>
                  <a:pt x="4067609" y="-6875"/>
                  <a:pt x="4174434" y="0"/>
                </a:cubicBezTo>
                <a:cubicBezTo>
                  <a:pt x="4281259" y="6875"/>
                  <a:pt x="4697008" y="620"/>
                  <a:pt x="4916277" y="0"/>
                </a:cubicBezTo>
                <a:cubicBezTo>
                  <a:pt x="5135546" y="-620"/>
                  <a:pt x="5318413" y="-15131"/>
                  <a:pt x="5658119" y="0"/>
                </a:cubicBezTo>
                <a:cubicBezTo>
                  <a:pt x="5658916" y="11634"/>
                  <a:pt x="5659322" y="16994"/>
                  <a:pt x="5658119" y="27432"/>
                </a:cubicBezTo>
                <a:cubicBezTo>
                  <a:pt x="5438390" y="31539"/>
                  <a:pt x="5214565" y="27136"/>
                  <a:pt x="5029439" y="27432"/>
                </a:cubicBezTo>
                <a:cubicBezTo>
                  <a:pt x="4844313" y="27728"/>
                  <a:pt x="4650824" y="22952"/>
                  <a:pt x="4457340" y="27432"/>
                </a:cubicBezTo>
                <a:cubicBezTo>
                  <a:pt x="4263856" y="31912"/>
                  <a:pt x="3966037" y="18061"/>
                  <a:pt x="3715498" y="27432"/>
                </a:cubicBezTo>
                <a:cubicBezTo>
                  <a:pt x="3464959" y="36803"/>
                  <a:pt x="3144694" y="29926"/>
                  <a:pt x="2973656" y="27432"/>
                </a:cubicBezTo>
                <a:cubicBezTo>
                  <a:pt x="2802618" y="24938"/>
                  <a:pt x="2633274" y="13846"/>
                  <a:pt x="2458138" y="27432"/>
                </a:cubicBezTo>
                <a:cubicBezTo>
                  <a:pt x="2283002" y="41018"/>
                  <a:pt x="2100258" y="53871"/>
                  <a:pt x="1829458" y="27432"/>
                </a:cubicBezTo>
                <a:cubicBezTo>
                  <a:pt x="1558658" y="993"/>
                  <a:pt x="1445208" y="53121"/>
                  <a:pt x="1087616" y="27432"/>
                </a:cubicBezTo>
                <a:cubicBezTo>
                  <a:pt x="730024" y="1743"/>
                  <a:pt x="439410" y="6422"/>
                  <a:pt x="0" y="27432"/>
                </a:cubicBezTo>
                <a:cubicBezTo>
                  <a:pt x="894" y="14250"/>
                  <a:pt x="667" y="11053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5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5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8" y="457200"/>
            <a:ext cx="5242983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1360" y="548640"/>
            <a:ext cx="8071104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8" y="3977640"/>
            <a:ext cx="5242983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4476749" y="3249571"/>
            <a:ext cx="4480560" cy="36576"/>
          </a:xfrm>
          <a:custGeom>
            <a:avLst/>
            <a:gdLst>
              <a:gd name="connsiteX0" fmla="*/ 0 w 4480560"/>
              <a:gd name="connsiteY0" fmla="*/ 0 h 36576"/>
              <a:gd name="connsiteX1" fmla="*/ 595274 w 4480560"/>
              <a:gd name="connsiteY1" fmla="*/ 0 h 36576"/>
              <a:gd name="connsiteX2" fmla="*/ 1100938 w 4480560"/>
              <a:gd name="connsiteY2" fmla="*/ 0 h 36576"/>
              <a:gd name="connsiteX3" fmla="*/ 1651406 w 4480560"/>
              <a:gd name="connsiteY3" fmla="*/ 0 h 36576"/>
              <a:gd name="connsiteX4" fmla="*/ 2336292 w 4480560"/>
              <a:gd name="connsiteY4" fmla="*/ 0 h 36576"/>
              <a:gd name="connsiteX5" fmla="*/ 2931566 w 4480560"/>
              <a:gd name="connsiteY5" fmla="*/ 0 h 36576"/>
              <a:gd name="connsiteX6" fmla="*/ 3482035 w 4480560"/>
              <a:gd name="connsiteY6" fmla="*/ 0 h 36576"/>
              <a:gd name="connsiteX7" fmla="*/ 4480560 w 4480560"/>
              <a:gd name="connsiteY7" fmla="*/ 0 h 36576"/>
              <a:gd name="connsiteX8" fmla="*/ 4480560 w 4480560"/>
              <a:gd name="connsiteY8" fmla="*/ 36576 h 36576"/>
              <a:gd name="connsiteX9" fmla="*/ 3840480 w 4480560"/>
              <a:gd name="connsiteY9" fmla="*/ 36576 h 36576"/>
              <a:gd name="connsiteX10" fmla="*/ 3290011 w 4480560"/>
              <a:gd name="connsiteY10" fmla="*/ 36576 h 36576"/>
              <a:gd name="connsiteX11" fmla="*/ 2560320 w 4480560"/>
              <a:gd name="connsiteY11" fmla="*/ 36576 h 36576"/>
              <a:gd name="connsiteX12" fmla="*/ 1965046 w 4480560"/>
              <a:gd name="connsiteY12" fmla="*/ 36576 h 36576"/>
              <a:gd name="connsiteX13" fmla="*/ 1459382 w 4480560"/>
              <a:gd name="connsiteY13" fmla="*/ 36576 h 36576"/>
              <a:gd name="connsiteX14" fmla="*/ 774497 w 4480560"/>
              <a:gd name="connsiteY14" fmla="*/ 36576 h 36576"/>
              <a:gd name="connsiteX15" fmla="*/ 0 w 4480560"/>
              <a:gd name="connsiteY15" fmla="*/ 36576 h 36576"/>
              <a:gd name="connsiteX16" fmla="*/ 0 w 4480560"/>
              <a:gd name="connsiteY16" fmla="*/ 0 h 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3657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044" y="12410"/>
                  <a:pt x="4481454" y="27777"/>
                  <a:pt x="4480560" y="36576"/>
                </a:cubicBezTo>
                <a:cubicBezTo>
                  <a:pt x="4314132" y="33212"/>
                  <a:pt x="4028383" y="54920"/>
                  <a:pt x="3840480" y="36576"/>
                </a:cubicBezTo>
                <a:cubicBezTo>
                  <a:pt x="3652577" y="18232"/>
                  <a:pt x="3547615" y="21136"/>
                  <a:pt x="3290011" y="36576"/>
                </a:cubicBezTo>
                <a:cubicBezTo>
                  <a:pt x="3032407" y="52016"/>
                  <a:pt x="2830268" y="27007"/>
                  <a:pt x="2560320" y="36576"/>
                </a:cubicBezTo>
                <a:cubicBezTo>
                  <a:pt x="2290372" y="46145"/>
                  <a:pt x="2147422" y="25016"/>
                  <a:pt x="1965046" y="36576"/>
                </a:cubicBezTo>
                <a:cubicBezTo>
                  <a:pt x="1782670" y="48136"/>
                  <a:pt x="1689791" y="58968"/>
                  <a:pt x="1459382" y="36576"/>
                </a:cubicBezTo>
                <a:cubicBezTo>
                  <a:pt x="1228973" y="14184"/>
                  <a:pt x="915486" y="54789"/>
                  <a:pt x="774497" y="36576"/>
                </a:cubicBezTo>
                <a:cubicBezTo>
                  <a:pt x="633508" y="18363"/>
                  <a:pt x="361442" y="7181"/>
                  <a:pt x="0" y="36576"/>
                </a:cubicBezTo>
                <a:cubicBezTo>
                  <a:pt x="-1505" y="23649"/>
                  <a:pt x="252" y="7537"/>
                  <a:pt x="0" y="0"/>
                </a:cubicBezTo>
                <a:close/>
              </a:path>
              <a:path w="4480560" h="3657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8759" y="14951"/>
                  <a:pt x="4480466" y="27558"/>
                  <a:pt x="4480560" y="36576"/>
                </a:cubicBezTo>
                <a:cubicBezTo>
                  <a:pt x="4279652" y="11438"/>
                  <a:pt x="4200762" y="59854"/>
                  <a:pt x="3930091" y="36576"/>
                </a:cubicBezTo>
                <a:cubicBezTo>
                  <a:pt x="3659420" y="13298"/>
                  <a:pt x="3456052" y="40582"/>
                  <a:pt x="3290011" y="36576"/>
                </a:cubicBezTo>
                <a:cubicBezTo>
                  <a:pt x="3123970" y="32570"/>
                  <a:pt x="2882392" y="51106"/>
                  <a:pt x="2649931" y="36576"/>
                </a:cubicBezTo>
                <a:cubicBezTo>
                  <a:pt x="2417470" y="22046"/>
                  <a:pt x="2238426" y="25625"/>
                  <a:pt x="2054657" y="36576"/>
                </a:cubicBezTo>
                <a:cubicBezTo>
                  <a:pt x="1870888" y="47527"/>
                  <a:pt x="1566368" y="63328"/>
                  <a:pt x="1324966" y="36576"/>
                </a:cubicBezTo>
                <a:cubicBezTo>
                  <a:pt x="1083564" y="9824"/>
                  <a:pt x="787410" y="29234"/>
                  <a:pt x="595274" y="36576"/>
                </a:cubicBezTo>
                <a:cubicBezTo>
                  <a:pt x="403138" y="43918"/>
                  <a:pt x="169622" y="28787"/>
                  <a:pt x="0" y="36576"/>
                </a:cubicBezTo>
                <a:cubicBezTo>
                  <a:pt x="1582" y="25404"/>
                  <a:pt x="-337" y="10538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4228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7" y="457200"/>
            <a:ext cx="524256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71360" y="548640"/>
            <a:ext cx="8071104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7" y="3977640"/>
            <a:ext cx="524256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4477512" y="3249571"/>
            <a:ext cx="4480560" cy="36576"/>
          </a:xfrm>
          <a:custGeom>
            <a:avLst/>
            <a:gdLst>
              <a:gd name="connsiteX0" fmla="*/ 0 w 4480560"/>
              <a:gd name="connsiteY0" fmla="*/ 0 h 36576"/>
              <a:gd name="connsiteX1" fmla="*/ 595274 w 4480560"/>
              <a:gd name="connsiteY1" fmla="*/ 0 h 36576"/>
              <a:gd name="connsiteX2" fmla="*/ 1100938 w 4480560"/>
              <a:gd name="connsiteY2" fmla="*/ 0 h 36576"/>
              <a:gd name="connsiteX3" fmla="*/ 1651406 w 4480560"/>
              <a:gd name="connsiteY3" fmla="*/ 0 h 36576"/>
              <a:gd name="connsiteX4" fmla="*/ 2336292 w 4480560"/>
              <a:gd name="connsiteY4" fmla="*/ 0 h 36576"/>
              <a:gd name="connsiteX5" fmla="*/ 2931566 w 4480560"/>
              <a:gd name="connsiteY5" fmla="*/ 0 h 36576"/>
              <a:gd name="connsiteX6" fmla="*/ 3482035 w 4480560"/>
              <a:gd name="connsiteY6" fmla="*/ 0 h 36576"/>
              <a:gd name="connsiteX7" fmla="*/ 4480560 w 4480560"/>
              <a:gd name="connsiteY7" fmla="*/ 0 h 36576"/>
              <a:gd name="connsiteX8" fmla="*/ 4480560 w 4480560"/>
              <a:gd name="connsiteY8" fmla="*/ 36576 h 36576"/>
              <a:gd name="connsiteX9" fmla="*/ 3840480 w 4480560"/>
              <a:gd name="connsiteY9" fmla="*/ 36576 h 36576"/>
              <a:gd name="connsiteX10" fmla="*/ 3290011 w 4480560"/>
              <a:gd name="connsiteY10" fmla="*/ 36576 h 36576"/>
              <a:gd name="connsiteX11" fmla="*/ 2560320 w 4480560"/>
              <a:gd name="connsiteY11" fmla="*/ 36576 h 36576"/>
              <a:gd name="connsiteX12" fmla="*/ 1965046 w 4480560"/>
              <a:gd name="connsiteY12" fmla="*/ 36576 h 36576"/>
              <a:gd name="connsiteX13" fmla="*/ 1459382 w 4480560"/>
              <a:gd name="connsiteY13" fmla="*/ 36576 h 36576"/>
              <a:gd name="connsiteX14" fmla="*/ 774497 w 4480560"/>
              <a:gd name="connsiteY14" fmla="*/ 36576 h 36576"/>
              <a:gd name="connsiteX15" fmla="*/ 0 w 4480560"/>
              <a:gd name="connsiteY15" fmla="*/ 36576 h 36576"/>
              <a:gd name="connsiteX16" fmla="*/ 0 w 4480560"/>
              <a:gd name="connsiteY16" fmla="*/ 0 h 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3657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044" y="12410"/>
                  <a:pt x="4481454" y="27777"/>
                  <a:pt x="4480560" y="36576"/>
                </a:cubicBezTo>
                <a:cubicBezTo>
                  <a:pt x="4314132" y="33212"/>
                  <a:pt x="4028383" y="54920"/>
                  <a:pt x="3840480" y="36576"/>
                </a:cubicBezTo>
                <a:cubicBezTo>
                  <a:pt x="3652577" y="18232"/>
                  <a:pt x="3547615" y="21136"/>
                  <a:pt x="3290011" y="36576"/>
                </a:cubicBezTo>
                <a:cubicBezTo>
                  <a:pt x="3032407" y="52016"/>
                  <a:pt x="2830268" y="27007"/>
                  <a:pt x="2560320" y="36576"/>
                </a:cubicBezTo>
                <a:cubicBezTo>
                  <a:pt x="2290372" y="46145"/>
                  <a:pt x="2147422" y="25016"/>
                  <a:pt x="1965046" y="36576"/>
                </a:cubicBezTo>
                <a:cubicBezTo>
                  <a:pt x="1782670" y="48136"/>
                  <a:pt x="1689791" y="58968"/>
                  <a:pt x="1459382" y="36576"/>
                </a:cubicBezTo>
                <a:cubicBezTo>
                  <a:pt x="1228973" y="14184"/>
                  <a:pt x="915486" y="54789"/>
                  <a:pt x="774497" y="36576"/>
                </a:cubicBezTo>
                <a:cubicBezTo>
                  <a:pt x="633508" y="18363"/>
                  <a:pt x="361442" y="7181"/>
                  <a:pt x="0" y="36576"/>
                </a:cubicBezTo>
                <a:cubicBezTo>
                  <a:pt x="-1505" y="23649"/>
                  <a:pt x="252" y="7537"/>
                  <a:pt x="0" y="0"/>
                </a:cubicBezTo>
                <a:close/>
              </a:path>
              <a:path w="4480560" h="3657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8759" y="14951"/>
                  <a:pt x="4480466" y="27558"/>
                  <a:pt x="4480560" y="36576"/>
                </a:cubicBezTo>
                <a:cubicBezTo>
                  <a:pt x="4279652" y="11438"/>
                  <a:pt x="4200762" y="59854"/>
                  <a:pt x="3930091" y="36576"/>
                </a:cubicBezTo>
                <a:cubicBezTo>
                  <a:pt x="3659420" y="13298"/>
                  <a:pt x="3456052" y="40582"/>
                  <a:pt x="3290011" y="36576"/>
                </a:cubicBezTo>
                <a:cubicBezTo>
                  <a:pt x="3123970" y="32570"/>
                  <a:pt x="2882392" y="51106"/>
                  <a:pt x="2649931" y="36576"/>
                </a:cubicBezTo>
                <a:cubicBezTo>
                  <a:pt x="2417470" y="22046"/>
                  <a:pt x="2238426" y="25625"/>
                  <a:pt x="2054657" y="36576"/>
                </a:cubicBezTo>
                <a:cubicBezTo>
                  <a:pt x="1870888" y="47527"/>
                  <a:pt x="1566368" y="63328"/>
                  <a:pt x="1324966" y="36576"/>
                </a:cubicBezTo>
                <a:cubicBezTo>
                  <a:pt x="1083564" y="9824"/>
                  <a:pt x="787410" y="29234"/>
                  <a:pt x="595274" y="36576"/>
                </a:cubicBezTo>
                <a:cubicBezTo>
                  <a:pt x="403138" y="43918"/>
                  <a:pt x="169622" y="28787"/>
                  <a:pt x="0" y="36576"/>
                </a:cubicBezTo>
                <a:cubicBezTo>
                  <a:pt x="1582" y="25404"/>
                  <a:pt x="-337" y="10538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7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365126"/>
            <a:ext cx="14020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1825625"/>
            <a:ext cx="14020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6356351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7/23/2023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6356351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Denver Post Office and Federal Court House">
            <a:extLst>
              <a:ext uri="{FF2B5EF4-FFF2-40B4-BE49-F238E27FC236}">
                <a16:creationId xmlns:a16="http://schemas.microsoft.com/office/drawing/2014/main" id="{21412F94-8DF0-4271-A41C-419D43C81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41" r="1" b="11347"/>
          <a:stretch/>
        </p:blipFill>
        <p:spPr bwMode="auto">
          <a:xfrm>
            <a:off x="-1143" y="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378943-D4AC-40FC-B756-CC739FB2A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69" y="1122363"/>
            <a:ext cx="11999343" cy="3063240"/>
          </a:xfrm>
        </p:spPr>
        <p:txBody>
          <a:bodyPr>
            <a:normAutofit/>
          </a:bodyPr>
          <a:lstStyle/>
          <a:p>
            <a:pPr algn="ctr"/>
            <a:r>
              <a:rPr lang="en-US" sz="9400" dirty="0">
                <a:latin typeface="Californian FB" panose="0207040306080B030204" pitchFamily="18" charset="0"/>
              </a:rPr>
              <a:t>The Judge </a:t>
            </a:r>
            <a:br>
              <a:rPr lang="en-US" sz="9400" dirty="0">
                <a:latin typeface="Californian FB" panose="0207040306080B030204" pitchFamily="18" charset="0"/>
              </a:rPr>
            </a:br>
            <a:r>
              <a:rPr lang="en-US" sz="9400" dirty="0">
                <a:latin typeface="Californian FB" panose="0207040306080B030204" pitchFamily="18" charset="0"/>
              </a:rPr>
              <a:t>of All the Earth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4654" y="4368623"/>
            <a:ext cx="3182692" cy="27432"/>
          </a:xfrm>
          <a:custGeom>
            <a:avLst/>
            <a:gdLst>
              <a:gd name="connsiteX0" fmla="*/ 0 w 3182692"/>
              <a:gd name="connsiteY0" fmla="*/ 0 h 27432"/>
              <a:gd name="connsiteX1" fmla="*/ 604711 w 3182692"/>
              <a:gd name="connsiteY1" fmla="*/ 0 h 27432"/>
              <a:gd name="connsiteX2" fmla="*/ 1241250 w 3182692"/>
              <a:gd name="connsiteY2" fmla="*/ 0 h 27432"/>
              <a:gd name="connsiteX3" fmla="*/ 1909615 w 3182692"/>
              <a:gd name="connsiteY3" fmla="*/ 0 h 27432"/>
              <a:gd name="connsiteX4" fmla="*/ 2577981 w 3182692"/>
              <a:gd name="connsiteY4" fmla="*/ 0 h 27432"/>
              <a:gd name="connsiteX5" fmla="*/ 3182692 w 3182692"/>
              <a:gd name="connsiteY5" fmla="*/ 0 h 27432"/>
              <a:gd name="connsiteX6" fmla="*/ 3182692 w 3182692"/>
              <a:gd name="connsiteY6" fmla="*/ 27432 h 27432"/>
              <a:gd name="connsiteX7" fmla="*/ 2482500 w 3182692"/>
              <a:gd name="connsiteY7" fmla="*/ 27432 h 27432"/>
              <a:gd name="connsiteX8" fmla="*/ 1782308 w 3182692"/>
              <a:gd name="connsiteY8" fmla="*/ 27432 h 27432"/>
              <a:gd name="connsiteX9" fmla="*/ 1145769 w 3182692"/>
              <a:gd name="connsiteY9" fmla="*/ 27432 h 27432"/>
              <a:gd name="connsiteX10" fmla="*/ 0 w 3182692"/>
              <a:gd name="connsiteY10" fmla="*/ 27432 h 27432"/>
              <a:gd name="connsiteX11" fmla="*/ 0 w 3182692"/>
              <a:gd name="connsiteY11" fmla="*/ 0 h 27432"/>
              <a:gd name="connsiteX0" fmla="*/ 0 w 3182692"/>
              <a:gd name="connsiteY0" fmla="*/ 0 h 27432"/>
              <a:gd name="connsiteX1" fmla="*/ 604711 w 3182692"/>
              <a:gd name="connsiteY1" fmla="*/ 0 h 27432"/>
              <a:gd name="connsiteX2" fmla="*/ 1145769 w 3182692"/>
              <a:gd name="connsiteY2" fmla="*/ 0 h 27432"/>
              <a:gd name="connsiteX3" fmla="*/ 1845961 w 3182692"/>
              <a:gd name="connsiteY3" fmla="*/ 0 h 27432"/>
              <a:gd name="connsiteX4" fmla="*/ 2450673 w 3182692"/>
              <a:gd name="connsiteY4" fmla="*/ 0 h 27432"/>
              <a:gd name="connsiteX5" fmla="*/ 3182692 w 3182692"/>
              <a:gd name="connsiteY5" fmla="*/ 0 h 27432"/>
              <a:gd name="connsiteX6" fmla="*/ 3182692 w 3182692"/>
              <a:gd name="connsiteY6" fmla="*/ 27432 h 27432"/>
              <a:gd name="connsiteX7" fmla="*/ 2546154 w 3182692"/>
              <a:gd name="connsiteY7" fmla="*/ 27432 h 27432"/>
              <a:gd name="connsiteX8" fmla="*/ 1845961 w 3182692"/>
              <a:gd name="connsiteY8" fmla="*/ 27432 h 27432"/>
              <a:gd name="connsiteX9" fmla="*/ 1304904 w 3182692"/>
              <a:gd name="connsiteY9" fmla="*/ 27432 h 27432"/>
              <a:gd name="connsiteX10" fmla="*/ 668365 w 3182692"/>
              <a:gd name="connsiteY10" fmla="*/ 27432 h 27432"/>
              <a:gd name="connsiteX11" fmla="*/ 0 w 3182692"/>
              <a:gd name="connsiteY11" fmla="*/ 27432 h 27432"/>
              <a:gd name="connsiteX12" fmla="*/ 0 w 3182692"/>
              <a:gd name="connsiteY12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27432" fill="none" extrusionOk="0">
                <a:moveTo>
                  <a:pt x="0" y="0"/>
                </a:moveTo>
                <a:cubicBezTo>
                  <a:pt x="145195" y="-37571"/>
                  <a:pt x="472618" y="-13696"/>
                  <a:pt x="604711" y="0"/>
                </a:cubicBezTo>
                <a:cubicBezTo>
                  <a:pt x="706652" y="-3280"/>
                  <a:pt x="1039328" y="-8567"/>
                  <a:pt x="1241250" y="0"/>
                </a:cubicBezTo>
                <a:cubicBezTo>
                  <a:pt x="1405712" y="-7891"/>
                  <a:pt x="1711158" y="8053"/>
                  <a:pt x="1909615" y="0"/>
                </a:cubicBezTo>
                <a:cubicBezTo>
                  <a:pt x="2107436" y="-40150"/>
                  <a:pt x="2247192" y="19443"/>
                  <a:pt x="2577981" y="0"/>
                </a:cubicBezTo>
                <a:cubicBezTo>
                  <a:pt x="2894393" y="-5855"/>
                  <a:pt x="3041563" y="17846"/>
                  <a:pt x="3182692" y="0"/>
                </a:cubicBezTo>
                <a:cubicBezTo>
                  <a:pt x="3181483" y="8407"/>
                  <a:pt x="3183078" y="21662"/>
                  <a:pt x="3182692" y="27432"/>
                </a:cubicBezTo>
                <a:cubicBezTo>
                  <a:pt x="2975928" y="66594"/>
                  <a:pt x="2667693" y="28550"/>
                  <a:pt x="2482500" y="27432"/>
                </a:cubicBezTo>
                <a:cubicBezTo>
                  <a:pt x="2299734" y="46056"/>
                  <a:pt x="1925962" y="18447"/>
                  <a:pt x="1782308" y="27432"/>
                </a:cubicBezTo>
                <a:cubicBezTo>
                  <a:pt x="1635580" y="29690"/>
                  <a:pt x="1257854" y="5481"/>
                  <a:pt x="1145769" y="27432"/>
                </a:cubicBezTo>
                <a:cubicBezTo>
                  <a:pt x="1025065" y="65718"/>
                  <a:pt x="247799" y="-2392"/>
                  <a:pt x="0" y="27432"/>
                </a:cubicBezTo>
                <a:cubicBezTo>
                  <a:pt x="-877" y="21414"/>
                  <a:pt x="691" y="5222"/>
                  <a:pt x="0" y="0"/>
                </a:cubicBezTo>
                <a:close/>
              </a:path>
              <a:path w="3182692" h="27432" stroke="0" extrusionOk="0">
                <a:moveTo>
                  <a:pt x="0" y="0"/>
                </a:moveTo>
                <a:cubicBezTo>
                  <a:pt x="288308" y="19724"/>
                  <a:pt x="431183" y="-26509"/>
                  <a:pt x="604711" y="0"/>
                </a:cubicBezTo>
                <a:cubicBezTo>
                  <a:pt x="795174" y="4405"/>
                  <a:pt x="950067" y="22541"/>
                  <a:pt x="1145769" y="0"/>
                </a:cubicBezTo>
                <a:cubicBezTo>
                  <a:pt x="1301850" y="7702"/>
                  <a:pt x="1499974" y="-70469"/>
                  <a:pt x="1845961" y="0"/>
                </a:cubicBezTo>
                <a:cubicBezTo>
                  <a:pt x="2191264" y="15313"/>
                  <a:pt x="2307232" y="-97"/>
                  <a:pt x="2450673" y="0"/>
                </a:cubicBezTo>
                <a:cubicBezTo>
                  <a:pt x="2596405" y="-19465"/>
                  <a:pt x="3033067" y="-31048"/>
                  <a:pt x="3182692" y="0"/>
                </a:cubicBezTo>
                <a:cubicBezTo>
                  <a:pt x="3182719" y="12742"/>
                  <a:pt x="3182063" y="18962"/>
                  <a:pt x="3182692" y="27432"/>
                </a:cubicBezTo>
                <a:cubicBezTo>
                  <a:pt x="3091120" y="-13878"/>
                  <a:pt x="2811074" y="70837"/>
                  <a:pt x="2546154" y="27432"/>
                </a:cubicBezTo>
                <a:cubicBezTo>
                  <a:pt x="2285186" y="36673"/>
                  <a:pt x="2090205" y="-13177"/>
                  <a:pt x="1845961" y="27432"/>
                </a:cubicBezTo>
                <a:cubicBezTo>
                  <a:pt x="1599794" y="40637"/>
                  <a:pt x="1466284" y="46591"/>
                  <a:pt x="1304904" y="27432"/>
                </a:cubicBezTo>
                <a:cubicBezTo>
                  <a:pt x="1189365" y="52919"/>
                  <a:pt x="952251" y="32605"/>
                  <a:pt x="668365" y="27432"/>
                </a:cubicBezTo>
                <a:cubicBezTo>
                  <a:pt x="407868" y="52739"/>
                  <a:pt x="284672" y="-261"/>
                  <a:pt x="0" y="27432"/>
                </a:cubicBezTo>
                <a:cubicBezTo>
                  <a:pt x="744" y="20230"/>
                  <a:pt x="1744" y="12455"/>
                  <a:pt x="0" y="0"/>
                </a:cubicBezTo>
                <a:close/>
              </a:path>
              <a:path w="3182692" h="27432" fill="none" stroke="0" extrusionOk="0">
                <a:moveTo>
                  <a:pt x="0" y="0"/>
                </a:moveTo>
                <a:cubicBezTo>
                  <a:pt x="108839" y="-32375"/>
                  <a:pt x="447732" y="16552"/>
                  <a:pt x="604711" y="0"/>
                </a:cubicBezTo>
                <a:cubicBezTo>
                  <a:pt x="781899" y="-548"/>
                  <a:pt x="1052060" y="7118"/>
                  <a:pt x="1241250" y="0"/>
                </a:cubicBezTo>
                <a:cubicBezTo>
                  <a:pt x="1399482" y="14083"/>
                  <a:pt x="1706293" y="54730"/>
                  <a:pt x="1909615" y="0"/>
                </a:cubicBezTo>
                <a:cubicBezTo>
                  <a:pt x="2085313" y="-24404"/>
                  <a:pt x="2264415" y="16988"/>
                  <a:pt x="2577981" y="0"/>
                </a:cubicBezTo>
                <a:cubicBezTo>
                  <a:pt x="2926098" y="-10318"/>
                  <a:pt x="3036314" y="-14769"/>
                  <a:pt x="3182692" y="0"/>
                </a:cubicBezTo>
                <a:cubicBezTo>
                  <a:pt x="3181318" y="7363"/>
                  <a:pt x="3182017" y="22542"/>
                  <a:pt x="3182692" y="27432"/>
                </a:cubicBezTo>
                <a:cubicBezTo>
                  <a:pt x="2996012" y="7913"/>
                  <a:pt x="2669008" y="36539"/>
                  <a:pt x="2482500" y="27432"/>
                </a:cubicBezTo>
                <a:cubicBezTo>
                  <a:pt x="2296543" y="30390"/>
                  <a:pt x="1935236" y="17082"/>
                  <a:pt x="1782308" y="27432"/>
                </a:cubicBezTo>
                <a:cubicBezTo>
                  <a:pt x="1607683" y="34634"/>
                  <a:pt x="1291498" y="10513"/>
                  <a:pt x="1145769" y="27432"/>
                </a:cubicBezTo>
                <a:cubicBezTo>
                  <a:pt x="1015407" y="64469"/>
                  <a:pt x="262557" y="35715"/>
                  <a:pt x="0" y="27432"/>
                </a:cubicBezTo>
                <a:cubicBezTo>
                  <a:pt x="-328" y="20933"/>
                  <a:pt x="1941" y="6802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82692"/>
                      <a:gd name="connsiteY0" fmla="*/ 0 h 27432"/>
                      <a:gd name="connsiteX1" fmla="*/ 604711 w 3182692"/>
                      <a:gd name="connsiteY1" fmla="*/ 0 h 27432"/>
                      <a:gd name="connsiteX2" fmla="*/ 1241250 w 3182692"/>
                      <a:gd name="connsiteY2" fmla="*/ 0 h 27432"/>
                      <a:gd name="connsiteX3" fmla="*/ 1909615 w 3182692"/>
                      <a:gd name="connsiteY3" fmla="*/ 0 h 27432"/>
                      <a:gd name="connsiteX4" fmla="*/ 2577981 w 3182692"/>
                      <a:gd name="connsiteY4" fmla="*/ 0 h 27432"/>
                      <a:gd name="connsiteX5" fmla="*/ 3182692 w 3182692"/>
                      <a:gd name="connsiteY5" fmla="*/ 0 h 27432"/>
                      <a:gd name="connsiteX6" fmla="*/ 3182692 w 3182692"/>
                      <a:gd name="connsiteY6" fmla="*/ 27432 h 27432"/>
                      <a:gd name="connsiteX7" fmla="*/ 2482500 w 3182692"/>
                      <a:gd name="connsiteY7" fmla="*/ 27432 h 27432"/>
                      <a:gd name="connsiteX8" fmla="*/ 1782308 w 3182692"/>
                      <a:gd name="connsiteY8" fmla="*/ 27432 h 27432"/>
                      <a:gd name="connsiteX9" fmla="*/ 1145769 w 3182692"/>
                      <a:gd name="connsiteY9" fmla="*/ 27432 h 27432"/>
                      <a:gd name="connsiteX10" fmla="*/ 0 w 3182692"/>
                      <a:gd name="connsiteY10" fmla="*/ 27432 h 27432"/>
                      <a:gd name="connsiteX11" fmla="*/ 0 w 3182692"/>
                      <a:gd name="connsiteY11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27432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526" y="7395"/>
                          <a:pt x="3182737" y="21864"/>
                          <a:pt x="3182692" y="27432"/>
                        </a:cubicBezTo>
                        <a:cubicBezTo>
                          <a:pt x="2998421" y="30886"/>
                          <a:pt x="2675038" y="28158"/>
                          <a:pt x="2482500" y="27432"/>
                        </a:cubicBezTo>
                        <a:cubicBezTo>
                          <a:pt x="2289962" y="26706"/>
                          <a:pt x="1930644" y="15978"/>
                          <a:pt x="1782308" y="27432"/>
                        </a:cubicBezTo>
                        <a:cubicBezTo>
                          <a:pt x="1633972" y="38886"/>
                          <a:pt x="1287388" y="7152"/>
                          <a:pt x="1145769" y="27432"/>
                        </a:cubicBezTo>
                        <a:cubicBezTo>
                          <a:pt x="1004150" y="47712"/>
                          <a:pt x="256377" y="-28294"/>
                          <a:pt x="0" y="27432"/>
                        </a:cubicBezTo>
                        <a:cubicBezTo>
                          <a:pt x="-503" y="20663"/>
                          <a:pt x="1168" y="5855"/>
                          <a:pt x="0" y="0"/>
                        </a:cubicBezTo>
                        <a:close/>
                      </a:path>
                      <a:path w="3182692" h="27432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2885" y="12649"/>
                          <a:pt x="3181704" y="17989"/>
                          <a:pt x="3182692" y="27432"/>
                        </a:cubicBezTo>
                        <a:cubicBezTo>
                          <a:pt x="3039109" y="-3557"/>
                          <a:pt x="2823860" y="22992"/>
                          <a:pt x="2546154" y="27432"/>
                        </a:cubicBezTo>
                        <a:cubicBezTo>
                          <a:pt x="2268448" y="31872"/>
                          <a:pt x="2098674" y="14435"/>
                          <a:pt x="1845961" y="27432"/>
                        </a:cubicBezTo>
                        <a:cubicBezTo>
                          <a:pt x="1593248" y="40429"/>
                          <a:pt x="1456743" y="36704"/>
                          <a:pt x="1304904" y="27432"/>
                        </a:cubicBezTo>
                        <a:cubicBezTo>
                          <a:pt x="1153065" y="18160"/>
                          <a:pt x="947204" y="20270"/>
                          <a:pt x="668365" y="27432"/>
                        </a:cubicBezTo>
                        <a:cubicBezTo>
                          <a:pt x="389526" y="34594"/>
                          <a:pt x="288244" y="4516"/>
                          <a:pt x="0" y="27432"/>
                        </a:cubicBezTo>
                        <a:cubicBezTo>
                          <a:pt x="1300" y="19678"/>
                          <a:pt x="-86" y="120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42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Denver Post Office and Federal Court House">
            <a:extLst>
              <a:ext uri="{FF2B5EF4-FFF2-40B4-BE49-F238E27FC236}">
                <a16:creationId xmlns:a16="http://schemas.microsoft.com/office/drawing/2014/main" id="{7DBFD202-6247-41F7-92B6-A6586A4CF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3" r="-1" b="11766"/>
          <a:stretch/>
        </p:blipFill>
        <p:spPr bwMode="auto">
          <a:xfrm>
            <a:off x="1" y="0"/>
            <a:ext cx="12191998" cy="6858000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BA9850-E9BC-4AEF-98F4-2FB37562C4D9}"/>
              </a:ext>
            </a:extLst>
          </p:cNvPr>
          <p:cNvSpPr/>
          <p:nvPr/>
        </p:nvSpPr>
        <p:spPr>
          <a:xfrm>
            <a:off x="0" y="0"/>
            <a:ext cx="12191997" cy="685800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FF4FFD-ED43-49B1-B740-5EC2DB600B40}"/>
              </a:ext>
            </a:extLst>
          </p:cNvPr>
          <p:cNvSpPr txBox="1"/>
          <p:nvPr/>
        </p:nvSpPr>
        <p:spPr>
          <a:xfrm>
            <a:off x="86262" y="280122"/>
            <a:ext cx="12051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alifornian FB" panose="0207040306080B030204" pitchFamily="18" charset="0"/>
              </a:rPr>
              <a:t>Will Not Let Evil Go Unpunished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31959-23CB-4C66-8DDD-12992BBFAEF9}"/>
              </a:ext>
            </a:extLst>
          </p:cNvPr>
          <p:cNvSpPr txBox="1"/>
          <p:nvPr/>
        </p:nvSpPr>
        <p:spPr>
          <a:xfrm>
            <a:off x="86264" y="1674055"/>
            <a:ext cx="11964838" cy="5185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Californian FB" panose="0207040306080B030204" pitchFamily="18" charset="0"/>
              </a:rPr>
              <a:t>We need the comfort of knowing the wicked </a:t>
            </a:r>
            <a:br>
              <a:rPr lang="en-US" sz="4000" dirty="0">
                <a:solidFill>
                  <a:schemeClr val="bg1"/>
                </a:solidFill>
                <a:latin typeface="Californian FB" panose="0207040306080B030204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Californian FB" panose="0207040306080B030204" pitchFamily="18" charset="0"/>
              </a:rPr>
              <a:t>will not escape.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Californian FB" panose="0207040306080B030204" pitchFamily="18" charset="0"/>
              </a:rPr>
              <a:t>God often ensures that their actions find them </a:t>
            </a:r>
            <a:br>
              <a:rPr lang="en-US" sz="4000" dirty="0">
                <a:solidFill>
                  <a:schemeClr val="bg1"/>
                </a:solidFill>
                <a:latin typeface="Californian FB" panose="0207040306080B030204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Californian FB" panose="0207040306080B030204" pitchFamily="18" charset="0"/>
              </a:rPr>
              <a:t>in this life…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Californian FB" panose="0207040306080B030204" pitchFamily="18" charset="0"/>
              </a:rPr>
              <a:t>And will guarantee their accountability in the next.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Californian FB" panose="0207040306080B030204" pitchFamily="18" charset="0"/>
              </a:rPr>
              <a:t>He ensures the righteous will be vindicated. </a:t>
            </a:r>
          </a:p>
        </p:txBody>
      </p:sp>
    </p:spTree>
    <p:extLst>
      <p:ext uri="{BB962C8B-B14F-4D97-AF65-F5344CB8AC3E}">
        <p14:creationId xmlns:p14="http://schemas.microsoft.com/office/powerpoint/2010/main" val="156730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Denver Post Office and Federal Court House">
            <a:extLst>
              <a:ext uri="{FF2B5EF4-FFF2-40B4-BE49-F238E27FC236}">
                <a16:creationId xmlns:a16="http://schemas.microsoft.com/office/drawing/2014/main" id="{7DBFD202-6247-41F7-92B6-A6586A4CF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3" r="-1" b="11766"/>
          <a:stretch/>
        </p:blipFill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BA9850-E9BC-4AEF-98F4-2FB37562C4D9}"/>
              </a:ext>
            </a:extLst>
          </p:cNvPr>
          <p:cNvSpPr/>
          <p:nvPr/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FF4FFD-ED43-49B1-B740-5EC2DB600B40}"/>
              </a:ext>
            </a:extLst>
          </p:cNvPr>
          <p:cNvSpPr txBox="1"/>
          <p:nvPr/>
        </p:nvSpPr>
        <p:spPr>
          <a:xfrm>
            <a:off x="0" y="280122"/>
            <a:ext cx="12082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alifornian FB" panose="0207040306080B030204" pitchFamily="18" charset="0"/>
              </a:rPr>
              <a:t>Will Pull the Tares from the Wheat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31959-23CB-4C66-8DDD-12992BBFAEF9}"/>
              </a:ext>
            </a:extLst>
          </p:cNvPr>
          <p:cNvSpPr txBox="1"/>
          <p:nvPr/>
        </p:nvSpPr>
        <p:spPr>
          <a:xfrm>
            <a:off x="109784" y="1295785"/>
            <a:ext cx="12082214" cy="5184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lifornian FB" panose="0207040306080B030204" pitchFamily="18" charset="0"/>
              </a:rPr>
              <a:t>Sometimes my actions lead to unintentional damage...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lifornian FB" panose="0207040306080B030204" pitchFamily="18" charset="0"/>
              </a:rPr>
              <a:t>But there is no need that escapes the </a:t>
            </a:r>
            <a:br>
              <a:rPr lang="en-US" sz="4000" b="1" dirty="0">
                <a:solidFill>
                  <a:schemeClr val="bg1"/>
                </a:solidFill>
                <a:latin typeface="Californian FB" panose="0207040306080B030204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Californian FB" panose="0207040306080B030204" pitchFamily="18" charset="0"/>
              </a:rPr>
              <a:t>Lord’s attention…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lifornian FB" panose="0207040306080B030204" pitchFamily="18" charset="0"/>
              </a:rPr>
              <a:t>There is a reason why He is uniquely suited to </a:t>
            </a:r>
            <a:br>
              <a:rPr lang="en-US" sz="4000" b="1" dirty="0">
                <a:solidFill>
                  <a:schemeClr val="bg1"/>
                </a:solidFill>
                <a:latin typeface="Californian FB" panose="0207040306080B030204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Californian FB" panose="0207040306080B030204" pitchFamily="18" charset="0"/>
              </a:rPr>
              <a:t>the task.</a:t>
            </a:r>
          </a:p>
        </p:txBody>
      </p:sp>
    </p:spTree>
    <p:extLst>
      <p:ext uri="{BB962C8B-B14F-4D97-AF65-F5344CB8AC3E}">
        <p14:creationId xmlns:p14="http://schemas.microsoft.com/office/powerpoint/2010/main" val="90515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Denver Post Office and Federal Court House">
            <a:extLst>
              <a:ext uri="{FF2B5EF4-FFF2-40B4-BE49-F238E27FC236}">
                <a16:creationId xmlns:a16="http://schemas.microsoft.com/office/drawing/2014/main" id="{7DBFD202-6247-41F7-92B6-A6586A4CF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3" r="-1" b="11766"/>
          <a:stretch/>
        </p:blipFill>
        <p:spPr bwMode="auto">
          <a:xfrm>
            <a:off x="18801" y="0"/>
            <a:ext cx="12173199" cy="6858000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BA9850-E9BC-4AEF-98F4-2FB37562C4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FF4FFD-ED43-49B1-B740-5EC2DB600B40}"/>
              </a:ext>
            </a:extLst>
          </p:cNvPr>
          <p:cNvSpPr txBox="1"/>
          <p:nvPr/>
        </p:nvSpPr>
        <p:spPr>
          <a:xfrm>
            <a:off x="18801" y="280122"/>
            <a:ext cx="1215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alifornian FB" panose="0207040306080B030204" pitchFamily="18" charset="0"/>
              </a:rPr>
              <a:t>Always Gets the Hard Choice Right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31959-23CB-4C66-8DDD-12992BBFAEF9}"/>
              </a:ext>
            </a:extLst>
          </p:cNvPr>
          <p:cNvSpPr txBox="1"/>
          <p:nvPr/>
        </p:nvSpPr>
        <p:spPr>
          <a:xfrm>
            <a:off x="146649" y="2007970"/>
            <a:ext cx="12064151" cy="4323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lifornian FB" panose="0207040306080B030204" pitchFamily="18" charset="0"/>
              </a:rPr>
              <a:t>God’s providence watches over all things...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lifornian FB" panose="0207040306080B030204" pitchFamily="18" charset="0"/>
              </a:rPr>
              <a:t>He is equipped to make decisions that are </a:t>
            </a:r>
            <a:br>
              <a:rPr lang="en-US" sz="4000" b="1" dirty="0">
                <a:solidFill>
                  <a:schemeClr val="bg1"/>
                </a:solidFill>
                <a:latin typeface="Californian FB" panose="0207040306080B030204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Californian FB" panose="0207040306080B030204" pitchFamily="18" charset="0"/>
              </a:rPr>
              <a:t>beyond us…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lifornian FB" panose="0207040306080B030204" pitchFamily="18" charset="0"/>
              </a:rPr>
              <a:t>And whatever ruling He gives, it will always </a:t>
            </a:r>
            <a:br>
              <a:rPr lang="en-US" sz="4000" b="1" dirty="0">
                <a:solidFill>
                  <a:schemeClr val="bg1"/>
                </a:solidFill>
                <a:latin typeface="Californian FB" panose="0207040306080B030204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Californian FB" panose="0207040306080B030204" pitchFamily="18" charset="0"/>
              </a:rPr>
              <a:t>be right.</a:t>
            </a:r>
          </a:p>
        </p:txBody>
      </p:sp>
    </p:spTree>
    <p:extLst>
      <p:ext uri="{BB962C8B-B14F-4D97-AF65-F5344CB8AC3E}">
        <p14:creationId xmlns:p14="http://schemas.microsoft.com/office/powerpoint/2010/main" val="129575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73D2EB-A351-4929-9B74-2B15ED463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638" y="0"/>
            <a:ext cx="122696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135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The Hand Bold</vt:lpstr>
      <vt:lpstr>The Serif Hand Black</vt:lpstr>
      <vt:lpstr>Californian FB</vt:lpstr>
      <vt:lpstr>Arial</vt:lpstr>
      <vt:lpstr>SketchyVTI</vt:lpstr>
      <vt:lpstr>The Judge  of All the Earth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Judge of All the Earth</dc:title>
  <dc:creator>Seth Mauldin</dc:creator>
  <cp:lastModifiedBy>Northwood1</cp:lastModifiedBy>
  <cp:revision>5</cp:revision>
  <dcterms:created xsi:type="dcterms:W3CDTF">2020-08-29T14:11:11Z</dcterms:created>
  <dcterms:modified xsi:type="dcterms:W3CDTF">2023-07-23T13:49:11Z</dcterms:modified>
</cp:coreProperties>
</file>