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entury" panose="02040604050505020304" pitchFamily="18" charset="0"/>
      <p:regular r:id="rId16"/>
    </p:embeddedFont>
    <p:embeddedFont>
      <p:font typeface="matrix" panose="02000603000000000000" pitchFamily="2" charset="0"/>
      <p:regular r:id="rId17"/>
    </p:embeddedFont>
    <p:embeddedFont>
      <p:font typeface="Miltown II" panose="02000005080000020003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B4B26-FB23-4214-BAE5-C88E2DF907A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BA85C-D323-4AC1-AEF6-B5570BC77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1AFD-9A04-D754-514D-15A7A7175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BF90E-AB94-0886-76F4-6677C03B7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619D-289F-53EE-FA6C-BB762C9A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CFDFF-D7BC-147C-EB5D-3722DAA0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BC8B9-AF2E-F5BE-83CA-79F29FE7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531E-7D9A-BC57-B007-1008D272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D0249-E9FD-C885-07A7-6D99EE151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05A9-7963-FE71-E717-8C80CDFC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B15-B1B8-BA3E-A458-196BBB59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753AC-07D3-8971-EB88-C7A1253F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F720A-CAFC-5AC0-BA2D-A395E0C30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E887A-359C-EA84-4288-F0D777B60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3FE8-7C37-5D7A-C12F-745D8EF9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F810A-4055-063E-2A1F-34456277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5EA3C-DF6F-9F22-9C9B-E5283F00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D6F8-1A1C-4323-74CD-E9411133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B96FE-449C-5B86-E183-5B373392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37CB-260F-A9B9-1485-E50F0353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B8B5-3155-3E65-644B-560AF2A0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ED14-3E51-D935-4A94-3097870D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297C-90F2-DA8E-79A9-E49F6B75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9A5A1-CB7A-DB50-6833-BCFB60877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7DFF-0F17-DEA0-A2BB-219E066E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FC77-1858-2FDC-AFE8-A1C5BC28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8F9A-972A-90E3-3FDB-A3FC4B65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DB7A-56C1-4EB4-3CD4-9903A53C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1FC8-65BB-B3BC-8FAF-C2DA80EA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C88AE-EEDC-FFF8-0C0B-6F9AAC00C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3EA90-9914-F515-4FDE-DF2CCE99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D6988-D1EF-8C70-610E-7190CDB9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CF1EE-1A0A-078E-115B-617F3EFF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32A9-830F-B5E2-BE6C-1C4BF2DE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76629-8BD1-C8C0-6FC8-20BD3AE8E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6E251-839A-CE17-20FB-1149051C1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5FC84-C86B-0659-307B-856390ADB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CA05F-E524-D822-138F-C0992525E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26571-6734-96FA-5A70-ED8D7BDF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5D7C2-9D31-0611-BC66-1684E7DB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9986A-0A1D-8173-18A6-CB45C5C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54A3-BC20-D7C0-9DCA-9BA88FC3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48E3D-09EA-12F5-05C0-38A2FD34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99C3E-5D55-40F0-4990-19CF0ED7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8BB79-5B59-5A8A-EF60-51530890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62BF3-21FC-BAD4-164F-F39EB4EE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809CB-45EF-251E-8920-19257979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F027A-1A24-FF91-89AE-8B60A508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89B1-F2D8-ABDA-11B6-94128498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D18D-311D-1A0A-A6A7-5A3C3D93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9703D-C9AE-4586-313A-83DE66AC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52E2B-1360-D07A-60BA-E1342E72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D670B-E336-6350-3D16-9D738689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9A75F-D6B1-BBE6-406B-164FF365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1835-8B51-B151-118A-2C252393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431E0-AA9A-C798-9C61-C32C60D86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79F67-2920-680F-44BA-7A650C05C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206E8-7B8F-AB61-F3A1-C1F17A34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16DF1-8278-95D2-56AE-ACEFEDCD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D2F0A-31CD-DBCF-C3CF-32F26F86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8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A34DB-BF8E-D7A8-E005-225F13FB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D429F-F4A4-7275-A174-5DF4CDD8D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7F2A4-E6C0-0478-97E5-082B5B8EA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F5A1-4D62-4B14-BAA8-C04836707FC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C4277-C5D7-07CA-3734-CA95C9637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478B1-170D-7A64-F269-30F22133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FDEE-94B3-4A36-870F-3303FDA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2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nary code binary code illustration">
            <a:extLst>
              <a:ext uri="{FF2B5EF4-FFF2-40B4-BE49-F238E27FC236}">
                <a16:creationId xmlns:a16="http://schemas.microsoft.com/office/drawing/2014/main" id="{4F6BE1AE-550D-849E-9E45-4B1573A16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036C1-9738-D689-CD2D-3AA5621D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151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FFFF"/>
                </a:solidFill>
                <a:latin typeface="Miltown II" panose="02000005080000020003" pitchFamily="2" charset="0"/>
              </a:rPr>
              <a:t>Techno Temptations</a:t>
            </a:r>
          </a:p>
        </p:txBody>
      </p:sp>
    </p:spTree>
    <p:extLst>
      <p:ext uri="{BB962C8B-B14F-4D97-AF65-F5344CB8AC3E}">
        <p14:creationId xmlns:p14="http://schemas.microsoft.com/office/powerpoint/2010/main" val="223758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nary code binary code illustration">
            <a:extLst>
              <a:ext uri="{FF2B5EF4-FFF2-40B4-BE49-F238E27FC236}">
                <a16:creationId xmlns:a16="http://schemas.microsoft.com/office/drawing/2014/main" id="{4F6BE1AE-550D-849E-9E45-4B1573A16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ECFB8-FFCF-AE27-818C-0B27ED2C5799}"/>
              </a:ext>
            </a:extLst>
          </p:cNvPr>
          <p:cNvSpPr/>
          <p:nvPr/>
        </p:nvSpPr>
        <p:spPr>
          <a:xfrm>
            <a:off x="0" y="0"/>
            <a:ext cx="12185903" cy="6857990"/>
          </a:xfrm>
          <a:prstGeom prst="rect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036C1-9738-D689-CD2D-3AA5621D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03" y="42176"/>
            <a:ext cx="11618516" cy="13543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matrix" panose="02000603000000000000" pitchFamily="2" charset="0"/>
              </a:rPr>
              <a:t>Sexual Temptations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B13EC-4C76-C207-6746-ED7D4E34C5F9}"/>
              </a:ext>
            </a:extLst>
          </p:cNvPr>
          <p:cNvSpPr txBox="1"/>
          <p:nvPr/>
        </p:nvSpPr>
        <p:spPr>
          <a:xfrm>
            <a:off x="614336" y="2263665"/>
            <a:ext cx="11464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Disciples must make a more consistent effort to not even get involved with platforms and tech-venues that are clearly meant for facilitating sexual activity. </a:t>
            </a:r>
          </a:p>
        </p:txBody>
      </p:sp>
    </p:spTree>
    <p:extLst>
      <p:ext uri="{BB962C8B-B14F-4D97-AF65-F5344CB8AC3E}">
        <p14:creationId xmlns:p14="http://schemas.microsoft.com/office/powerpoint/2010/main" val="219974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nary code binary code illustration">
            <a:extLst>
              <a:ext uri="{FF2B5EF4-FFF2-40B4-BE49-F238E27FC236}">
                <a16:creationId xmlns:a16="http://schemas.microsoft.com/office/drawing/2014/main" id="{4F6BE1AE-550D-849E-9E45-4B1573A16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ECFB8-FFCF-AE27-818C-0B27ED2C5799}"/>
              </a:ext>
            </a:extLst>
          </p:cNvPr>
          <p:cNvSpPr/>
          <p:nvPr/>
        </p:nvSpPr>
        <p:spPr>
          <a:xfrm>
            <a:off x="0" y="0"/>
            <a:ext cx="12185903" cy="6857990"/>
          </a:xfrm>
          <a:prstGeom prst="rect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036C1-9738-D689-CD2D-3AA5621D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03" y="42176"/>
            <a:ext cx="11618516" cy="13543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matrix" panose="02000603000000000000" pitchFamily="2" charset="0"/>
              </a:rPr>
              <a:t>Gossip and Slander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B13EC-4C76-C207-6746-ED7D4E34C5F9}"/>
              </a:ext>
            </a:extLst>
          </p:cNvPr>
          <p:cNvSpPr txBox="1"/>
          <p:nvPr/>
        </p:nvSpPr>
        <p:spPr>
          <a:xfrm>
            <a:off x="551583" y="2542287"/>
            <a:ext cx="11464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The speed of technology can veer us away from both considering how to speak as well as seeing others as we should.</a:t>
            </a:r>
          </a:p>
        </p:txBody>
      </p:sp>
    </p:spTree>
    <p:extLst>
      <p:ext uri="{BB962C8B-B14F-4D97-AF65-F5344CB8AC3E}">
        <p14:creationId xmlns:p14="http://schemas.microsoft.com/office/powerpoint/2010/main" val="167210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nary code binary code illustration">
            <a:extLst>
              <a:ext uri="{FF2B5EF4-FFF2-40B4-BE49-F238E27FC236}">
                <a16:creationId xmlns:a16="http://schemas.microsoft.com/office/drawing/2014/main" id="{4F6BE1AE-550D-849E-9E45-4B1573A16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ECFB8-FFCF-AE27-818C-0B27ED2C5799}"/>
              </a:ext>
            </a:extLst>
          </p:cNvPr>
          <p:cNvSpPr/>
          <p:nvPr/>
        </p:nvSpPr>
        <p:spPr>
          <a:xfrm>
            <a:off x="0" y="0"/>
            <a:ext cx="12185903" cy="6857990"/>
          </a:xfrm>
          <a:prstGeom prst="rect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036C1-9738-D689-CD2D-3AA5621D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03" y="42176"/>
            <a:ext cx="11618516" cy="13543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matrix" panose="02000603000000000000" pitchFamily="2" charset="0"/>
              </a:rPr>
              <a:t>Envy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B13EC-4C76-C207-6746-ED7D4E34C5F9}"/>
              </a:ext>
            </a:extLst>
          </p:cNvPr>
          <p:cNvSpPr txBox="1"/>
          <p:nvPr/>
        </p:nvSpPr>
        <p:spPr>
          <a:xfrm>
            <a:off x="488830" y="2367166"/>
            <a:ext cx="11464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The constant displays of possessions and adventure are a dangerous combination for dissatisfaction and a loss of thankfulness.</a:t>
            </a:r>
          </a:p>
        </p:txBody>
      </p:sp>
    </p:spTree>
    <p:extLst>
      <p:ext uri="{BB962C8B-B14F-4D97-AF65-F5344CB8AC3E}">
        <p14:creationId xmlns:p14="http://schemas.microsoft.com/office/powerpoint/2010/main" val="154247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nary code binary code illustration">
            <a:extLst>
              <a:ext uri="{FF2B5EF4-FFF2-40B4-BE49-F238E27FC236}">
                <a16:creationId xmlns:a16="http://schemas.microsoft.com/office/drawing/2014/main" id="{4F6BE1AE-550D-849E-9E45-4B1573A16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ECFB8-FFCF-AE27-818C-0B27ED2C5799}"/>
              </a:ext>
            </a:extLst>
          </p:cNvPr>
          <p:cNvSpPr/>
          <p:nvPr/>
        </p:nvSpPr>
        <p:spPr>
          <a:xfrm>
            <a:off x="0" y="0"/>
            <a:ext cx="12185903" cy="6857990"/>
          </a:xfrm>
          <a:prstGeom prst="rect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036C1-9738-D689-CD2D-3AA5621D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03" y="42176"/>
            <a:ext cx="11618516" cy="13543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matrix" panose="02000603000000000000" pitchFamily="2" charset="0"/>
              </a:rPr>
              <a:t>Distraction and Stewardship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B13EC-4C76-C207-6746-ED7D4E34C5F9}"/>
              </a:ext>
            </a:extLst>
          </p:cNvPr>
          <p:cNvSpPr txBox="1"/>
          <p:nvPr/>
        </p:nvSpPr>
        <p:spPr>
          <a:xfrm>
            <a:off x="632265" y="2542287"/>
            <a:ext cx="11464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In a world of curation and algorithms we are primed to have whittled away our hours and focus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19456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nary code binary code illustration">
            <a:extLst>
              <a:ext uri="{FF2B5EF4-FFF2-40B4-BE49-F238E27FC236}">
                <a16:creationId xmlns:a16="http://schemas.microsoft.com/office/drawing/2014/main" id="{4F6BE1AE-550D-849E-9E45-4B1573A16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ECFB8-FFCF-AE27-818C-0B27ED2C5799}"/>
              </a:ext>
            </a:extLst>
          </p:cNvPr>
          <p:cNvSpPr/>
          <p:nvPr/>
        </p:nvSpPr>
        <p:spPr>
          <a:xfrm>
            <a:off x="0" y="0"/>
            <a:ext cx="12185903" cy="6857990"/>
          </a:xfrm>
          <a:prstGeom prst="rect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036C1-9738-D689-CD2D-3AA5621D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03" y="42176"/>
            <a:ext cx="11618516" cy="13543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matrix" panose="02000603000000000000" pitchFamily="2" charset="0"/>
              </a:rPr>
              <a:t>Thinking Ahead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B13EC-4C76-C207-6746-ED7D4E34C5F9}"/>
              </a:ext>
            </a:extLst>
          </p:cNvPr>
          <p:cNvSpPr txBox="1"/>
          <p:nvPr/>
        </p:nvSpPr>
        <p:spPr>
          <a:xfrm>
            <a:off x="506083" y="1777355"/>
            <a:ext cx="11464506" cy="402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Stay away from obvious dangers…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Have face to face conversations…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Be more aware of God’s blessings…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Prioritize the needful…</a:t>
            </a:r>
          </a:p>
        </p:txBody>
      </p:sp>
    </p:spTree>
    <p:extLst>
      <p:ext uri="{BB962C8B-B14F-4D97-AF65-F5344CB8AC3E}">
        <p14:creationId xmlns:p14="http://schemas.microsoft.com/office/powerpoint/2010/main" val="160948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nary code binary code illustration">
            <a:extLst>
              <a:ext uri="{FF2B5EF4-FFF2-40B4-BE49-F238E27FC236}">
                <a16:creationId xmlns:a16="http://schemas.microsoft.com/office/drawing/2014/main" id="{4F6BE1AE-550D-849E-9E45-4B1573A16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036C1-9738-D689-CD2D-3AA5621D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151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FFFF"/>
                </a:solidFill>
                <a:latin typeface="Miltown II" panose="02000005080000020003" pitchFamily="2" charset="0"/>
              </a:rPr>
              <a:t>Techno Temptations</a:t>
            </a:r>
          </a:p>
        </p:txBody>
      </p:sp>
    </p:spTree>
    <p:extLst>
      <p:ext uri="{BB962C8B-B14F-4D97-AF65-F5344CB8AC3E}">
        <p14:creationId xmlns:p14="http://schemas.microsoft.com/office/powerpoint/2010/main" val="380422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126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matrix</vt:lpstr>
      <vt:lpstr>Miltown II</vt:lpstr>
      <vt:lpstr>Calibri Light</vt:lpstr>
      <vt:lpstr>Century</vt:lpstr>
      <vt:lpstr>Arial</vt:lpstr>
      <vt:lpstr>Calibri</vt:lpstr>
      <vt:lpstr>Office Theme</vt:lpstr>
      <vt:lpstr>Techno Temptations</vt:lpstr>
      <vt:lpstr>Sexual Temptations</vt:lpstr>
      <vt:lpstr>Gossip and Slander</vt:lpstr>
      <vt:lpstr>Envy</vt:lpstr>
      <vt:lpstr>Distraction and Stewardship</vt:lpstr>
      <vt:lpstr>Thinking Ahead</vt:lpstr>
      <vt:lpstr>Techno Temptations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 Temptations</dc:title>
  <dc:creator>Seth Mauldin</dc:creator>
  <cp:lastModifiedBy>Seth Mauldin</cp:lastModifiedBy>
  <cp:revision>4</cp:revision>
  <dcterms:created xsi:type="dcterms:W3CDTF">2023-08-16T15:44:31Z</dcterms:created>
  <dcterms:modified xsi:type="dcterms:W3CDTF">2023-08-16T22:05:36Z</dcterms:modified>
</cp:coreProperties>
</file>