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414D-EB72-5A0A-39B9-D2474984F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A97B6-B533-AE2A-8449-186C1C5AD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F297-F5EF-68C8-E6EC-A6AFADE7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FAA13-308A-DBDF-C08E-89DCC702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9200-6F0F-0553-8AE2-D64B2A5A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7EBC-2CD8-001F-D4D7-9FB4DAA0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5D40A-F72A-6859-78D1-6AEAEED5C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82B25-8AB8-7F1F-32C8-47E59826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E2F66-78FF-CF1E-3615-5D39050A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B4519-8002-149D-D871-D72CDA5A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D0B01-EDDE-1888-DC42-AEF31639F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D2037-368B-B296-59E5-7102FF086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C807F-695A-4DB1-A0E8-90C1C2C4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7876-A3BD-F6B3-5280-EED1A3D5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14E8E-8EE2-7779-7A65-BCB263BD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0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54DD-19D8-AFEF-123F-32965BE0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341A-DF41-ABF4-BE1E-CD40338D3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7C61F-75B9-7C2E-3173-227EFB39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6CCCB-AD2F-6A77-0041-0DFAADDC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2BB6A-A32F-0ACA-325B-C47EE57A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0D8E-EC9E-CDD4-8E10-140E078F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8D6DB-3C49-45F4-C738-6D76D3062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9CC1-D7CE-1D0D-9494-0A75A0B9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D24F-E9E3-48F9-7AEC-C0FD42EB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10FB8-D653-C933-9B91-AE48F140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FD2C-3D00-B5E7-9664-A56F8589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04D1-08ED-0CF6-3843-030E38EF0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65519-E4C4-19DA-EFC7-583C1F94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10EE3-AC0B-F7A8-A3AC-7C2FC37D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5CD00-11FC-7F34-B2DD-97ECC92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46BD2-44CB-503A-F87F-5ED151B1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72CF-55AC-E87F-51CD-EE28E51F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88752-D9BB-95F7-7EF4-DF3F963CE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AF2A9-6DC2-3C32-2D1D-C9598308C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9424-0E47-DDD9-3517-8005714E2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E676A-3182-B17F-2327-7A83F2D21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EA0DB-CA5F-31B2-750F-29C1AD57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55665-261A-0349-DBBE-B2E7F205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0A642-F4B3-DEA7-36EC-9010D4A3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3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608E-0DCA-FEC4-BE51-8A07495D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50BDD-A3BC-8A21-1447-75A6FB7C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308FC-2AF2-D341-D65D-DB40A5F7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D7C02-66C8-2908-97C0-FF8D8E09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3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DA35B-8250-F3B1-010D-62F7B39B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D2AF1-A325-EF46-90D0-4C0AE41A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3F078-5BBE-14D5-FB31-1BED38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3928-F316-2E87-98C0-373527C7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54534-0D57-8A31-9D98-F4148B39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DCEF5-C9BE-8C3C-3165-04499524F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5E4A7-31EB-B0EE-D011-D808CCE6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4F840-6B0A-2C94-FF46-61ADAE95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5F591-B5FB-CF91-DAC3-78A493AE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C901-E893-892A-A5B9-8C450143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3F9B9A-C847-1CC8-C51C-657A719CA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F6059-CD4F-8F17-16A4-2CA6B129F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1A577-4977-F263-DD4E-5503B9F0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D8456-E770-B48E-3B88-F03B8305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D5DE6-E35E-3633-C5D5-448D54F5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51157-3CAC-44B1-EF20-9183651B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AB748-CD63-06D7-07E0-43DAD17E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9D6AF-49C2-873F-8E0C-A8B4FA597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E0BB-CB01-47BD-B121-4B822161C2C4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66697-66FE-E00C-A3F1-4D2BAB47B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95CD-5A8F-2EB0-FC6C-93A8E2541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BC7B-A12F-4CEC-8739-D9D35F24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2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imeon Stylites">
            <a:extLst>
              <a:ext uri="{FF2B5EF4-FFF2-40B4-BE49-F238E27FC236}">
                <a16:creationId xmlns:a16="http://schemas.microsoft.com/office/drawing/2014/main" id="{AAAE3ABA-D74F-AF03-22B6-2910FFC1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2149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F6FEC-CB30-EE20-DE85-DC02DB01F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856" y="1227564"/>
            <a:ext cx="5398944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</a:rPr>
              <a:t>Humility,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Self-Denial,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and Fasting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00570-2B09-AB38-0C8E-41582F876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74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asting - Saint Joan of Arc Roman Catholic Church, Phoenix, AZ">
            <a:extLst>
              <a:ext uri="{FF2B5EF4-FFF2-40B4-BE49-F238E27FC236}">
                <a16:creationId xmlns:a16="http://schemas.microsoft.com/office/drawing/2014/main" id="{2E2817C8-D6B5-5541-CE5E-D1004A1CD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b="26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6FCEB-8817-4BB3-EEE4-19B37749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1" y="8908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What is Fasting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4A0B-630F-10FA-949E-1D38FBDB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825625"/>
            <a:ext cx="11835442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More than doing without food, even more than going without for a purpose, Biblical fasting can include many forms of abstinence. 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At its core fasting is about humility and self-denial.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09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asting - Saint Joan of Arc Roman Catholic Church, Phoenix, AZ">
            <a:extLst>
              <a:ext uri="{FF2B5EF4-FFF2-40B4-BE49-F238E27FC236}">
                <a16:creationId xmlns:a16="http://schemas.microsoft.com/office/drawing/2014/main" id="{2E2817C8-D6B5-5541-CE5E-D1004A1CD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b="26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6FCEB-8817-4BB3-EEE4-19B37749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1" y="8908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Occasions and Purposes of Fasting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4A0B-630F-10FA-949E-1D38FBDB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825625"/>
            <a:ext cx="11835442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Occasions of sorrow and repentance…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Building of trust…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Facing Temptation…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Anticipation.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88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asting - Saint Joan of Arc Roman Catholic Church, Phoenix, AZ">
            <a:extLst>
              <a:ext uri="{FF2B5EF4-FFF2-40B4-BE49-F238E27FC236}">
                <a16:creationId xmlns:a16="http://schemas.microsoft.com/office/drawing/2014/main" id="{2E2817C8-D6B5-5541-CE5E-D1004A1CD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b="26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6FCEB-8817-4BB3-EEE4-19B37749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1" y="8908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What Defeats the Point?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4A0B-630F-10FA-949E-1D38FBDB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825625"/>
            <a:ext cx="11835442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Fasting to be seen by others…</a:t>
            </a:r>
          </a:p>
          <a:p>
            <a:pPr marL="0" indent="0">
              <a:buNone/>
            </a:pP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Fasting to put God on a string…</a:t>
            </a:r>
          </a:p>
          <a:p>
            <a:pPr marL="0" indent="0">
              <a:buNone/>
            </a:pP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Fasting without real purpose.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16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asting - Saint Joan of Arc Roman Catholic Church, Phoenix, AZ">
            <a:extLst>
              <a:ext uri="{FF2B5EF4-FFF2-40B4-BE49-F238E27FC236}">
                <a16:creationId xmlns:a16="http://schemas.microsoft.com/office/drawing/2014/main" id="{2E2817C8-D6B5-5541-CE5E-D1004A1CD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b="26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6FCEB-8817-4BB3-EEE4-19B37749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1" y="8908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Applications for the Modern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4A0B-630F-10FA-949E-1D38FBDB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825625"/>
            <a:ext cx="11835442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Traditional abstinence from food…</a:t>
            </a:r>
          </a:p>
          <a:p>
            <a:pPr marL="0" indent="0">
              <a:buNone/>
            </a:pP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Fasting from pleasures and luxuries…</a:t>
            </a:r>
          </a:p>
          <a:p>
            <a:pPr marL="0" indent="0">
              <a:buNone/>
            </a:pP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Fasting from technology and convenience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6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imeon Stylites">
            <a:extLst>
              <a:ext uri="{FF2B5EF4-FFF2-40B4-BE49-F238E27FC236}">
                <a16:creationId xmlns:a16="http://schemas.microsoft.com/office/drawing/2014/main" id="{AAAE3ABA-D74F-AF03-22B6-2910FFC1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2149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F6FEC-CB30-EE20-DE85-DC02DB01F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856" y="1227564"/>
            <a:ext cx="5398944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</a:rPr>
              <a:t>Humility,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Self-Denial,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and Fasting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00570-2B09-AB38-0C8E-41582F876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125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 Light</vt:lpstr>
      <vt:lpstr>Calibri</vt:lpstr>
      <vt:lpstr>Arial</vt:lpstr>
      <vt:lpstr>Office Theme</vt:lpstr>
      <vt:lpstr>Humility,  Self-Denial,  and Fasting</vt:lpstr>
      <vt:lpstr>What is Fasting Anyway?</vt:lpstr>
      <vt:lpstr>Occasions and Purposes of Fasting</vt:lpstr>
      <vt:lpstr>What Defeats the Point?</vt:lpstr>
      <vt:lpstr>Applications for the Modern Day</vt:lpstr>
      <vt:lpstr>Humility,  Self-Denial,  and Fasting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Humility,  Self-Denial,  and Fasting</dc:title>
  <dc:creator>Seth Mauldin</dc:creator>
  <cp:lastModifiedBy>Northwood1</cp:lastModifiedBy>
  <cp:revision>1</cp:revision>
  <dcterms:created xsi:type="dcterms:W3CDTF">2023-08-25T14:52:42Z</dcterms:created>
  <dcterms:modified xsi:type="dcterms:W3CDTF">2023-08-27T13:45:52Z</dcterms:modified>
</cp:coreProperties>
</file>