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10"/>
  </p:notesMasterIdLst>
  <p:sldIdLst>
    <p:sldId id="256" r:id="rId5"/>
    <p:sldId id="341" r:id="rId6"/>
    <p:sldId id="342" r:id="rId7"/>
    <p:sldId id="343" r:id="rId8"/>
    <p:sldId id="34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C40C07-C581-467E-9473-DB2BF998F067}" v="4" dt="2023-08-06T12:28:36.088"/>
  </p1510:revLst>
</p1510:revInfo>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5226" autoAdjust="0"/>
  </p:normalViewPr>
  <p:slideViewPr>
    <p:cSldViewPr snapToGrid="0">
      <p:cViewPr>
        <p:scale>
          <a:sx n="92" d="100"/>
          <a:sy n="92" d="100"/>
        </p:scale>
        <p:origin x="120" y="2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88C29-9E04-4B26-9F0D-4A69CE9FE1A5}" type="datetimeFigureOut">
              <a:rPr lang="en-US" smtClean="0"/>
              <a:t>8/5/2023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2E0407-935A-438B-AF66-28803EDE65A9}" type="slidenum">
              <a:rPr lang="en-US" smtClean="0"/>
              <a:t>‹#›</a:t>
            </a:fld>
            <a:endParaRPr lang="en-US" dirty="0"/>
          </a:p>
        </p:txBody>
      </p:sp>
    </p:spTree>
    <p:extLst>
      <p:ext uri="{BB962C8B-B14F-4D97-AF65-F5344CB8AC3E}">
        <p14:creationId xmlns:p14="http://schemas.microsoft.com/office/powerpoint/2010/main" val="190795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118E17-E86B-4918-AC6E-373CA9D866B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7628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118E17-E86B-4918-AC6E-373CA9D866B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564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118E17-E86B-4918-AC6E-373CA9D866B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5079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118E17-E86B-4918-AC6E-373CA9D866B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83621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bg2">
            <a:alpha val="70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F47124D-D927-400B-B59C-CEDBD507BE0C}"/>
              </a:ext>
              <a:ext uri="{C183D7F6-B498-43B3-948B-1728B52AA6E4}">
                <adec:decorative xmlns:adec="http://schemas.microsoft.com/office/drawing/2017/decorative" val="1"/>
              </a:ext>
            </a:extLst>
          </p:cNvPr>
          <p:cNvPicPr>
            <a:picLocks noChangeAspect="1"/>
          </p:cNvPicPr>
          <p:nvPr userDrawn="1"/>
        </p:nvPicPr>
        <p:blipFill rotWithShape="1">
          <a:blip r:embed="rId2" cstate="screen">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rot="16200000">
            <a:off x="43976" y="-43974"/>
            <a:ext cx="1447800" cy="1535750"/>
          </a:xfrm>
          <a:prstGeom prst="rect">
            <a:avLst/>
          </a:prstGeom>
        </p:spPr>
      </p:pic>
      <p:sp>
        <p:nvSpPr>
          <p:cNvPr id="10" name="Title 1">
            <a:extLst>
              <a:ext uri="{FF2B5EF4-FFF2-40B4-BE49-F238E27FC236}">
                <a16:creationId xmlns:a16="http://schemas.microsoft.com/office/drawing/2014/main" id="{D6ADF6CE-9ECB-46C3-934F-B81BC2BE0449}"/>
              </a:ext>
            </a:extLst>
          </p:cNvPr>
          <p:cNvSpPr>
            <a:spLocks noGrp="1"/>
          </p:cNvSpPr>
          <p:nvPr>
            <p:ph type="ctrTitle"/>
          </p:nvPr>
        </p:nvSpPr>
        <p:spPr>
          <a:xfrm>
            <a:off x="1293876" y="304801"/>
            <a:ext cx="9601200" cy="1534297"/>
          </a:xfrm>
        </p:spPr>
        <p:txBody>
          <a:bodyPr anchor="b">
            <a:normAutofit/>
          </a:bodyPr>
          <a:lstStyle>
            <a:lvl1pPr algn="ctr">
              <a:defRPr>
                <a:solidFill>
                  <a:schemeClr val="tx2"/>
                </a:solidFill>
              </a:defRPr>
            </a:lvl1pPr>
          </a:lstStyle>
          <a:p>
            <a:pPr>
              <a:lnSpc>
                <a:spcPct val="100000"/>
              </a:lnSpc>
            </a:pPr>
            <a:r>
              <a:rPr lang="en-US" sz="4400" spc="120">
                <a:solidFill>
                  <a:schemeClr val="tx2"/>
                </a:solidFill>
                <a:cs typeface="Posterama" panose="020B0504020200020000" pitchFamily="34" charset="0"/>
              </a:rPr>
              <a:t>Click to edit Master title style</a:t>
            </a:r>
            <a:endParaRPr lang="en-US" sz="4400" spc="120" dirty="0">
              <a:solidFill>
                <a:schemeClr val="tx2"/>
              </a:solidFill>
              <a:cs typeface="Posterama" panose="020B0504020200020000" pitchFamily="34" charset="0"/>
            </a:endParaRPr>
          </a:p>
        </p:txBody>
      </p:sp>
      <p:sp>
        <p:nvSpPr>
          <p:cNvPr id="19" name="Picture Placeholder 18">
            <a:extLst>
              <a:ext uri="{FF2B5EF4-FFF2-40B4-BE49-F238E27FC236}">
                <a16:creationId xmlns:a16="http://schemas.microsoft.com/office/drawing/2014/main" id="{62DF7C0A-1B3B-401D-A625-E7F87B1DFE07}"/>
              </a:ext>
            </a:extLst>
          </p:cNvPr>
          <p:cNvSpPr>
            <a:spLocks noGrp="1"/>
          </p:cNvSpPr>
          <p:nvPr>
            <p:ph type="pic" sz="quarter" idx="13" hasCustomPrompt="1"/>
          </p:nvPr>
        </p:nvSpPr>
        <p:spPr>
          <a:xfrm>
            <a:off x="619840" y="3013206"/>
            <a:ext cx="11084189" cy="3854030"/>
          </a:xfrm>
          <a:custGeom>
            <a:avLst/>
            <a:gdLst>
              <a:gd name="connsiteX0" fmla="*/ 5542094 w 11084189"/>
              <a:gd name="connsiteY0" fmla="*/ 0 h 3854030"/>
              <a:gd name="connsiteX1" fmla="*/ 11061525 w 11084189"/>
              <a:gd name="connsiteY1" fmla="*/ 3748287 h 3854030"/>
              <a:gd name="connsiteX2" fmla="*/ 11084189 w 11084189"/>
              <a:gd name="connsiteY2" fmla="*/ 3854030 h 3854030"/>
              <a:gd name="connsiteX3" fmla="*/ 0 w 11084189"/>
              <a:gd name="connsiteY3" fmla="*/ 3854030 h 3854030"/>
              <a:gd name="connsiteX4" fmla="*/ 22663 w 11084189"/>
              <a:gd name="connsiteY4" fmla="*/ 3748287 h 3854030"/>
              <a:gd name="connsiteX5" fmla="*/ 5542094 w 11084189"/>
              <a:gd name="connsiteY5" fmla="*/ 0 h 3854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84189" h="3854030">
                <a:moveTo>
                  <a:pt x="5542094" y="0"/>
                </a:moveTo>
                <a:cubicBezTo>
                  <a:pt x="8264668" y="0"/>
                  <a:pt x="10536186" y="1609144"/>
                  <a:pt x="11061525" y="3748287"/>
                </a:cubicBezTo>
                <a:lnTo>
                  <a:pt x="11084189" y="3854030"/>
                </a:lnTo>
                <a:lnTo>
                  <a:pt x="0" y="3854030"/>
                </a:lnTo>
                <a:lnTo>
                  <a:pt x="22663" y="3748287"/>
                </a:lnTo>
                <a:cubicBezTo>
                  <a:pt x="548002" y="1609144"/>
                  <a:pt x="2819520" y="0"/>
                  <a:pt x="5542094" y="0"/>
                </a:cubicBezTo>
                <a:close/>
              </a:path>
            </a:pathLst>
          </a:custGeom>
        </p:spPr>
        <p:txBody>
          <a:bodyPr wrap="square" anchor="ctr">
            <a:noAutofit/>
          </a:bodyPr>
          <a:lstStyle>
            <a:lvl1pPr marL="0" indent="0" algn="ctr">
              <a:buNone/>
              <a:defRPr>
                <a:solidFill>
                  <a:schemeClr val="tx2"/>
                </a:solidFill>
              </a:defRPr>
            </a:lvl1pPr>
          </a:lstStyle>
          <a:p>
            <a:r>
              <a:rPr lang="en-US" dirty="0"/>
              <a:t>Click to add photo</a:t>
            </a:r>
          </a:p>
        </p:txBody>
      </p:sp>
      <p:sp>
        <p:nvSpPr>
          <p:cNvPr id="11" name="Subtitle 2">
            <a:extLst>
              <a:ext uri="{FF2B5EF4-FFF2-40B4-BE49-F238E27FC236}">
                <a16:creationId xmlns:a16="http://schemas.microsoft.com/office/drawing/2014/main" id="{ADA6D2C5-E6A9-4A27-AE58-9CEDCFCB4C92}"/>
              </a:ext>
            </a:extLst>
          </p:cNvPr>
          <p:cNvSpPr>
            <a:spLocks noGrp="1"/>
          </p:cNvSpPr>
          <p:nvPr>
            <p:ph type="subTitle" idx="1"/>
          </p:nvPr>
        </p:nvSpPr>
        <p:spPr>
          <a:xfrm>
            <a:off x="1712976" y="1905001"/>
            <a:ext cx="8763001" cy="962442"/>
          </a:xfrm>
        </p:spPr>
        <p:txBody>
          <a:bodyPr anchor="t"/>
          <a:lstStyle>
            <a:lvl1pPr marL="0" indent="0" algn="ctr">
              <a:buNone/>
              <a:defRPr>
                <a:solidFill>
                  <a:schemeClr val="tx2"/>
                </a:solidFill>
              </a:defRPr>
            </a:lvl1pPr>
          </a:lstStyle>
          <a:p>
            <a:pPr>
              <a:lnSpc>
                <a:spcPct val="110000"/>
              </a:lnSpc>
            </a:pPr>
            <a:r>
              <a:rPr lang="en-US" sz="2200">
                <a:solidFill>
                  <a:schemeClr val="tx2"/>
                </a:solidFill>
                <a:cs typeface="Segoe UI Semilight" panose="020B0402040204020203" pitchFamily="34" charset="0"/>
              </a:rPr>
              <a:t>Click to edit Master subtitle style</a:t>
            </a:r>
            <a:endParaRPr lang="en-US" sz="2200" dirty="0">
              <a:solidFill>
                <a:schemeClr val="tx2"/>
              </a:solidFill>
              <a:cs typeface="Segoe UI Semilight" panose="020B0402040204020203" pitchFamily="34" charset="0"/>
            </a:endParaRPr>
          </a:p>
        </p:txBody>
      </p:sp>
      <p:pic>
        <p:nvPicPr>
          <p:cNvPr id="12" name="Picture 11">
            <a:extLst>
              <a:ext uri="{FF2B5EF4-FFF2-40B4-BE49-F238E27FC236}">
                <a16:creationId xmlns:a16="http://schemas.microsoft.com/office/drawing/2014/main" id="{7B147A7F-B058-475D-BA3A-E1807E37B5D5}"/>
              </a:ext>
              <a:ext uri="{C183D7F6-B498-43B3-948B-1728B52AA6E4}">
                <adec:decorative xmlns:adec="http://schemas.microsoft.com/office/drawing/2017/decorative" val="1"/>
              </a:ext>
            </a:extLst>
          </p:cNvPr>
          <p:cNvPicPr>
            <a:picLocks noChangeAspect="1"/>
          </p:cNvPicPr>
          <p:nvPr userDrawn="1"/>
        </p:nvPicPr>
        <p:blipFill rotWithShape="1">
          <a:blip r:embed="rId3" cstate="screen">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10820400" y="3144779"/>
            <a:ext cx="1371600" cy="2548349"/>
          </a:xfrm>
          <a:prstGeom prst="rect">
            <a:avLst/>
          </a:prstGeom>
        </p:spPr>
      </p:pic>
    </p:spTree>
    <p:extLst>
      <p:ext uri="{BB962C8B-B14F-4D97-AF65-F5344CB8AC3E}">
        <p14:creationId xmlns:p14="http://schemas.microsoft.com/office/powerpoint/2010/main" val="728819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3 Column">
    <p:bg>
      <p:bgPr>
        <a:solidFill>
          <a:schemeClr val="bg2">
            <a:alpha val="70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5EDB5FC-CA7C-4369-A121-67C4C93AB4B9}"/>
              </a:ext>
              <a:ext uri="{C183D7F6-B498-43B3-948B-1728B52AA6E4}">
                <adec:decorative xmlns:adec="http://schemas.microsoft.com/office/drawing/2017/decorative" val="1"/>
              </a:ext>
            </a:extLst>
          </p:cNvPr>
          <p:cNvPicPr>
            <a:picLocks noChangeAspect="1"/>
          </p:cNvPicPr>
          <p:nvPr userDrawn="1"/>
        </p:nvPicPr>
        <p:blipFill rotWithShape="1">
          <a:blip r:embed="rId2" cstate="screen">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10744200" y="0"/>
            <a:ext cx="1447800" cy="1535750"/>
          </a:xfrm>
          <a:prstGeom prst="rect">
            <a:avLst/>
          </a:prstGeom>
        </p:spPr>
      </p:pic>
      <p:sp>
        <p:nvSpPr>
          <p:cNvPr id="10" name="Title 1">
            <a:extLst>
              <a:ext uri="{FF2B5EF4-FFF2-40B4-BE49-F238E27FC236}">
                <a16:creationId xmlns:a16="http://schemas.microsoft.com/office/drawing/2014/main" id="{79814F19-D3DA-42AB-AAD4-22D54FE3743B}"/>
              </a:ext>
            </a:extLst>
          </p:cNvPr>
          <p:cNvSpPr>
            <a:spLocks noGrp="1"/>
          </p:cNvSpPr>
          <p:nvPr>
            <p:ph type="title"/>
          </p:nvPr>
        </p:nvSpPr>
        <p:spPr>
          <a:xfrm>
            <a:off x="838201" y="559814"/>
            <a:ext cx="10348146" cy="753172"/>
          </a:xfrm>
        </p:spPr>
        <p:txBody>
          <a:bodyPr anchor="t">
            <a:normAutofit/>
          </a:bodyPr>
          <a:lstStyle>
            <a:lvl1pPr>
              <a:defRPr>
                <a:solidFill>
                  <a:schemeClr val="tx2"/>
                </a:solidFill>
              </a:defRPr>
            </a:lvl1pPr>
          </a:lstStyle>
          <a:p>
            <a:pPr>
              <a:lnSpc>
                <a:spcPct val="100000"/>
              </a:lnSpc>
            </a:pPr>
            <a:r>
              <a:rPr lang="en-US" spc="120">
                <a:solidFill>
                  <a:schemeClr val="tx2"/>
                </a:solidFill>
                <a:cs typeface="Posterama" panose="020B0504020200020000" pitchFamily="34" charset="0"/>
              </a:rPr>
              <a:t>Click to edit Master title style</a:t>
            </a:r>
            <a:endParaRPr lang="en-US" spc="120" dirty="0">
              <a:solidFill>
                <a:schemeClr val="tx2"/>
              </a:solidFill>
              <a:cs typeface="Posterama" panose="020B0504020200020000" pitchFamily="34" charset="0"/>
            </a:endParaRPr>
          </a:p>
        </p:txBody>
      </p:sp>
      <p:pic>
        <p:nvPicPr>
          <p:cNvPr id="11" name="Picture 10">
            <a:extLst>
              <a:ext uri="{FF2B5EF4-FFF2-40B4-BE49-F238E27FC236}">
                <a16:creationId xmlns:a16="http://schemas.microsoft.com/office/drawing/2014/main" id="{14126634-B312-428E-8F30-17C18904047D}"/>
              </a:ext>
              <a:ext uri="{C183D7F6-B498-43B3-948B-1728B52AA6E4}">
                <adec:decorative xmlns:adec="http://schemas.microsoft.com/office/drawing/2017/decorative" val="1"/>
              </a:ext>
            </a:extLst>
          </p:cNvPr>
          <p:cNvPicPr>
            <a:picLocks noChangeAspect="1"/>
          </p:cNvPicPr>
          <p:nvPr userDrawn="1"/>
        </p:nvPicPr>
        <p:blipFill rotWithShape="1">
          <a:blip r:embed="rId3" cstate="screen">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rot="10800000">
            <a:off x="-1" y="2719661"/>
            <a:ext cx="830249" cy="2548349"/>
          </a:xfrm>
          <a:prstGeom prst="rect">
            <a:avLst/>
          </a:prstGeom>
        </p:spPr>
      </p:pic>
      <p:sp>
        <p:nvSpPr>
          <p:cNvPr id="12" name="Date Placeholder 5">
            <a:extLst>
              <a:ext uri="{FF2B5EF4-FFF2-40B4-BE49-F238E27FC236}">
                <a16:creationId xmlns:a16="http://schemas.microsoft.com/office/drawing/2014/main" id="{1AC832B9-3155-477F-89D0-A170836416F1}"/>
              </a:ext>
            </a:extLst>
          </p:cNvPr>
          <p:cNvSpPr>
            <a:spLocks noGrp="1"/>
          </p:cNvSpPr>
          <p:nvPr>
            <p:ph type="dt" sz="half" idx="10"/>
          </p:nvPr>
        </p:nvSpPr>
        <p:spPr>
          <a:xfrm>
            <a:off x="838200" y="6324600"/>
            <a:ext cx="2743200" cy="365125"/>
          </a:xfrm>
        </p:spPr>
        <p:txBody>
          <a:bodyPr/>
          <a:lstStyle>
            <a:lvl1pPr>
              <a:defRPr>
                <a:solidFill>
                  <a:schemeClr val="tx1">
                    <a:alpha val="60000"/>
                  </a:schemeClr>
                </a:solidFill>
              </a:defRPr>
            </a:lvl1pPr>
          </a:lstStyle>
          <a:p>
            <a:pPr>
              <a:defRPr/>
            </a:pPr>
            <a:r>
              <a:rPr lang="en-US" dirty="0"/>
              <a:t>20XX</a:t>
            </a:r>
          </a:p>
        </p:txBody>
      </p:sp>
      <p:sp>
        <p:nvSpPr>
          <p:cNvPr id="13" name="Footer Placeholder 6">
            <a:extLst>
              <a:ext uri="{FF2B5EF4-FFF2-40B4-BE49-F238E27FC236}">
                <a16:creationId xmlns:a16="http://schemas.microsoft.com/office/drawing/2014/main" id="{7801D982-FEE5-4484-AD95-86DEE2E5D214}"/>
              </a:ext>
            </a:extLst>
          </p:cNvPr>
          <p:cNvSpPr>
            <a:spLocks noGrp="1"/>
          </p:cNvSpPr>
          <p:nvPr>
            <p:ph type="ftr" sz="quarter" idx="11"/>
          </p:nvPr>
        </p:nvSpPr>
        <p:spPr>
          <a:xfrm>
            <a:off x="4038600" y="6324600"/>
            <a:ext cx="4114800" cy="365125"/>
          </a:xfrm>
        </p:spPr>
        <p:txBody>
          <a:bodyPr/>
          <a:lstStyle>
            <a:lvl1pPr>
              <a:defRPr>
                <a:solidFill>
                  <a:schemeClr val="tx1">
                    <a:alpha val="60000"/>
                  </a:schemeClr>
                </a:solidFill>
              </a:defRPr>
            </a:lvl1pPr>
          </a:lstStyle>
          <a:p>
            <a:r>
              <a:rPr lang="en-US" dirty="0"/>
              <a:t>Presentation title</a:t>
            </a:r>
          </a:p>
        </p:txBody>
      </p:sp>
      <p:sp>
        <p:nvSpPr>
          <p:cNvPr id="14" name="Slide Number Placeholder 7">
            <a:extLst>
              <a:ext uri="{FF2B5EF4-FFF2-40B4-BE49-F238E27FC236}">
                <a16:creationId xmlns:a16="http://schemas.microsoft.com/office/drawing/2014/main" id="{5F932331-BB94-49D3-9E40-67111663B4F6}"/>
              </a:ext>
            </a:extLst>
          </p:cNvPr>
          <p:cNvSpPr>
            <a:spLocks noGrp="1"/>
          </p:cNvSpPr>
          <p:nvPr>
            <p:ph type="sldNum" sz="quarter" idx="12"/>
          </p:nvPr>
        </p:nvSpPr>
        <p:spPr>
          <a:xfrm>
            <a:off x="8610600" y="6324600"/>
            <a:ext cx="2743200" cy="365125"/>
          </a:xfrm>
        </p:spPr>
        <p:txBody>
          <a:bodyPr/>
          <a:lstStyle>
            <a:lvl1pPr>
              <a:defRPr>
                <a:solidFill>
                  <a:schemeClr val="tx1">
                    <a:alpha val="60000"/>
                  </a:schemeClr>
                </a:solidFill>
              </a:defRPr>
            </a:lvl1pPr>
          </a:lstStyle>
          <a:p>
            <a:pPr>
              <a:defRPr/>
            </a:pPr>
            <a:fld id="{73B850FF-6169-4056-8077-06FFA93A5366}" type="slidenum">
              <a:rPr lang="en-US" smtClean="0"/>
              <a:pPr>
                <a:defRPr/>
              </a:pPr>
              <a:t>‹#›</a:t>
            </a:fld>
            <a:endParaRPr lang="en-US" dirty="0"/>
          </a:p>
        </p:txBody>
      </p:sp>
      <p:sp>
        <p:nvSpPr>
          <p:cNvPr id="15" name="Text Placeholder 15">
            <a:extLst>
              <a:ext uri="{FF2B5EF4-FFF2-40B4-BE49-F238E27FC236}">
                <a16:creationId xmlns:a16="http://schemas.microsoft.com/office/drawing/2014/main" id="{A1FB681F-A94D-4BF8-8290-0811E98D49D4}"/>
              </a:ext>
            </a:extLst>
          </p:cNvPr>
          <p:cNvSpPr>
            <a:spLocks noGrp="1"/>
          </p:cNvSpPr>
          <p:nvPr>
            <p:ph type="body" sz="quarter" idx="13" hasCustomPrompt="1"/>
          </p:nvPr>
        </p:nvSpPr>
        <p:spPr>
          <a:xfrm>
            <a:off x="1005653" y="1719628"/>
            <a:ext cx="3300183" cy="554038"/>
          </a:xfrm>
        </p:spPr>
        <p:txBody>
          <a:bodyPr>
            <a:normAutofit/>
          </a:bodyPr>
          <a:lstStyle>
            <a:lvl1pPr marL="0" indent="0">
              <a:buNone/>
              <a:defRPr sz="2400" b="1">
                <a:solidFill>
                  <a:schemeClr val="accent4"/>
                </a:solidFill>
              </a:defRPr>
            </a:lvl1pPr>
          </a:lstStyle>
          <a:p>
            <a:pPr lvl="0"/>
            <a:r>
              <a:rPr lang="en-US" dirty="0"/>
              <a:t>Click to add subtitle</a:t>
            </a:r>
          </a:p>
        </p:txBody>
      </p:sp>
      <p:sp>
        <p:nvSpPr>
          <p:cNvPr id="17" name="Text Placeholder 18">
            <a:extLst>
              <a:ext uri="{FF2B5EF4-FFF2-40B4-BE49-F238E27FC236}">
                <a16:creationId xmlns:a16="http://schemas.microsoft.com/office/drawing/2014/main" id="{61E8C129-EF62-46A8-97F3-3CB5D014FBDD}"/>
              </a:ext>
            </a:extLst>
          </p:cNvPr>
          <p:cNvSpPr>
            <a:spLocks noGrp="1"/>
          </p:cNvSpPr>
          <p:nvPr>
            <p:ph type="body" sz="quarter" idx="15" hasCustomPrompt="1"/>
          </p:nvPr>
        </p:nvSpPr>
        <p:spPr>
          <a:xfrm>
            <a:off x="1006265" y="2332649"/>
            <a:ext cx="3299434"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
        <p:nvSpPr>
          <p:cNvPr id="31" name="Text Placeholder 15">
            <a:extLst>
              <a:ext uri="{FF2B5EF4-FFF2-40B4-BE49-F238E27FC236}">
                <a16:creationId xmlns:a16="http://schemas.microsoft.com/office/drawing/2014/main" id="{87DD41A9-B6B3-48D9-A3A6-831B39C9158C}"/>
              </a:ext>
            </a:extLst>
          </p:cNvPr>
          <p:cNvSpPr>
            <a:spLocks noGrp="1"/>
          </p:cNvSpPr>
          <p:nvPr>
            <p:ph type="body" sz="quarter" idx="16" hasCustomPrompt="1"/>
          </p:nvPr>
        </p:nvSpPr>
        <p:spPr>
          <a:xfrm>
            <a:off x="4529261" y="1719628"/>
            <a:ext cx="3300183" cy="554038"/>
          </a:xfrm>
        </p:spPr>
        <p:txBody>
          <a:bodyPr>
            <a:normAutofit/>
          </a:bodyPr>
          <a:lstStyle>
            <a:lvl1pPr marL="0" indent="0">
              <a:buNone/>
              <a:defRPr sz="2400" b="1">
                <a:solidFill>
                  <a:schemeClr val="accent4"/>
                </a:solidFill>
              </a:defRPr>
            </a:lvl1pPr>
          </a:lstStyle>
          <a:p>
            <a:pPr lvl="0"/>
            <a:r>
              <a:rPr lang="en-US" dirty="0"/>
              <a:t>Click to add subtitle</a:t>
            </a:r>
          </a:p>
        </p:txBody>
      </p:sp>
      <p:sp>
        <p:nvSpPr>
          <p:cNvPr id="32" name="Text Placeholder 18">
            <a:extLst>
              <a:ext uri="{FF2B5EF4-FFF2-40B4-BE49-F238E27FC236}">
                <a16:creationId xmlns:a16="http://schemas.microsoft.com/office/drawing/2014/main" id="{FB791E68-EDF5-4CC2-8774-A27AEF1D25E6}"/>
              </a:ext>
            </a:extLst>
          </p:cNvPr>
          <p:cNvSpPr>
            <a:spLocks noGrp="1"/>
          </p:cNvSpPr>
          <p:nvPr>
            <p:ph type="body" sz="quarter" idx="17" hasCustomPrompt="1"/>
          </p:nvPr>
        </p:nvSpPr>
        <p:spPr>
          <a:xfrm>
            <a:off x="4529873" y="2332649"/>
            <a:ext cx="3299434"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
        <p:nvSpPr>
          <p:cNvPr id="33" name="Text Placeholder 15">
            <a:extLst>
              <a:ext uri="{FF2B5EF4-FFF2-40B4-BE49-F238E27FC236}">
                <a16:creationId xmlns:a16="http://schemas.microsoft.com/office/drawing/2014/main" id="{AA224F82-7E0C-4EBF-97D3-132481DBCDA9}"/>
              </a:ext>
            </a:extLst>
          </p:cNvPr>
          <p:cNvSpPr>
            <a:spLocks noGrp="1"/>
          </p:cNvSpPr>
          <p:nvPr>
            <p:ph type="body" sz="quarter" idx="18" hasCustomPrompt="1"/>
          </p:nvPr>
        </p:nvSpPr>
        <p:spPr>
          <a:xfrm>
            <a:off x="8053617" y="1719628"/>
            <a:ext cx="3300183" cy="554038"/>
          </a:xfrm>
        </p:spPr>
        <p:txBody>
          <a:bodyPr>
            <a:normAutofit/>
          </a:bodyPr>
          <a:lstStyle>
            <a:lvl1pPr marL="0" indent="0">
              <a:buNone/>
              <a:defRPr sz="2400" b="1">
                <a:solidFill>
                  <a:schemeClr val="accent4"/>
                </a:solidFill>
              </a:defRPr>
            </a:lvl1pPr>
          </a:lstStyle>
          <a:p>
            <a:pPr lvl="0"/>
            <a:r>
              <a:rPr lang="en-US" dirty="0"/>
              <a:t>Click to add subtitle</a:t>
            </a:r>
          </a:p>
        </p:txBody>
      </p:sp>
      <p:sp>
        <p:nvSpPr>
          <p:cNvPr id="34" name="Text Placeholder 18">
            <a:extLst>
              <a:ext uri="{FF2B5EF4-FFF2-40B4-BE49-F238E27FC236}">
                <a16:creationId xmlns:a16="http://schemas.microsoft.com/office/drawing/2014/main" id="{699D24C6-4AFB-4222-8E0C-4D11CD9C0FF7}"/>
              </a:ext>
            </a:extLst>
          </p:cNvPr>
          <p:cNvSpPr>
            <a:spLocks noGrp="1"/>
          </p:cNvSpPr>
          <p:nvPr>
            <p:ph type="body" sz="quarter" idx="19" hasCustomPrompt="1"/>
          </p:nvPr>
        </p:nvSpPr>
        <p:spPr>
          <a:xfrm>
            <a:off x="8054229" y="2332649"/>
            <a:ext cx="3299434"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Tree>
    <p:extLst>
      <p:ext uri="{BB962C8B-B14F-4D97-AF65-F5344CB8AC3E}">
        <p14:creationId xmlns:p14="http://schemas.microsoft.com/office/powerpoint/2010/main" val="19207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F887E59D-6BE5-4CB5-B3B3-BAF69EFA10C4}"/>
              </a:ext>
            </a:extLst>
          </p:cNvPr>
          <p:cNvSpPr>
            <a:spLocks noGrp="1"/>
          </p:cNvSpPr>
          <p:nvPr>
            <p:ph type="title"/>
          </p:nvPr>
        </p:nvSpPr>
        <p:spPr>
          <a:xfrm>
            <a:off x="838200" y="586992"/>
            <a:ext cx="4953000" cy="2688598"/>
          </a:xfrm>
        </p:spPr>
        <p:txBody>
          <a:bodyPr>
            <a:noAutofit/>
          </a:bodyPr>
          <a:lstStyle>
            <a:lvl1pPr>
              <a:defRPr>
                <a:solidFill>
                  <a:schemeClr val="tx2"/>
                </a:solidFill>
              </a:defRPr>
            </a:lvl1pPr>
          </a:lstStyle>
          <a:p>
            <a:pPr>
              <a:lnSpc>
                <a:spcPct val="100000"/>
              </a:lnSpc>
            </a:pPr>
            <a:r>
              <a:rPr lang="en-US" spc="120">
                <a:solidFill>
                  <a:schemeClr val="tx2"/>
                </a:solidFill>
                <a:cs typeface="Posterama" panose="020B0504020200020000" pitchFamily="34" charset="0"/>
              </a:rPr>
              <a:t>Click to edit Master title style</a:t>
            </a:r>
            <a:endParaRPr lang="en-US" spc="120" dirty="0">
              <a:solidFill>
                <a:schemeClr val="tx2"/>
              </a:solidFill>
              <a:cs typeface="Posterama" panose="020B0504020200020000" pitchFamily="34" charset="0"/>
            </a:endParaRPr>
          </a:p>
        </p:txBody>
      </p:sp>
      <p:sp>
        <p:nvSpPr>
          <p:cNvPr id="11" name="Rectangle 10">
            <a:extLst>
              <a:ext uri="{FF2B5EF4-FFF2-40B4-BE49-F238E27FC236}">
                <a16:creationId xmlns:a16="http://schemas.microsoft.com/office/drawing/2014/main" id="{1D13BFBD-7478-4683-BA2C-E7BFC660BBB1}"/>
              </a:ext>
              <a:ext uri="{C183D7F6-B498-43B3-948B-1728B52AA6E4}">
                <adec:decorative xmlns:adec="http://schemas.microsoft.com/office/drawing/2017/decorative" val="1"/>
              </a:ext>
            </a:extLst>
          </p:cNvPr>
          <p:cNvSpPr/>
          <p:nvPr userDrawn="1"/>
        </p:nvSpPr>
        <p:spPr>
          <a:xfrm>
            <a:off x="6248400" y="0"/>
            <a:ext cx="5943600" cy="6858000"/>
          </a:xfrm>
          <a:prstGeom prst="rect">
            <a:avLst/>
          </a:prstGeom>
          <a:solidFill>
            <a:schemeClr val="bg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lumMod val="65000"/>
                  <a:lumOff val="35000"/>
                </a:prstClr>
              </a:solidFill>
              <a:effectLst/>
              <a:uLnTx/>
              <a:uFillTx/>
              <a:latin typeface="AvenirNext LT Pro Medium" panose="020B0504020202020204" pitchFamily="34" charset="0"/>
              <a:ea typeface="+mn-ea"/>
              <a:cs typeface="+mn-cs"/>
            </a:endParaRPr>
          </a:p>
        </p:txBody>
      </p:sp>
      <p:sp>
        <p:nvSpPr>
          <p:cNvPr id="12" name="Rectangle 11">
            <a:extLst>
              <a:ext uri="{FF2B5EF4-FFF2-40B4-BE49-F238E27FC236}">
                <a16:creationId xmlns:a16="http://schemas.microsoft.com/office/drawing/2014/main" id="{8B3FF916-2B4D-4DC1-AD98-AF8F2EFD4A8C}"/>
              </a:ext>
              <a:ext uri="{C183D7F6-B498-43B3-948B-1728B52AA6E4}">
                <adec:decorative xmlns:adec="http://schemas.microsoft.com/office/drawing/2017/decorative" val="1"/>
              </a:ext>
            </a:extLst>
          </p:cNvPr>
          <p:cNvSpPr/>
          <p:nvPr userDrawn="1"/>
        </p:nvSpPr>
        <p:spPr>
          <a:xfrm>
            <a:off x="6190666" y="0"/>
            <a:ext cx="6001333"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lumMod val="65000"/>
                  <a:lumOff val="35000"/>
                </a:prstClr>
              </a:solidFill>
              <a:effectLst/>
              <a:uLnTx/>
              <a:uFillTx/>
              <a:latin typeface="AvenirNext LT Pro Medium" panose="020B0504020202020204" pitchFamily="34" charset="0"/>
              <a:ea typeface="+mn-ea"/>
              <a:cs typeface="+mn-cs"/>
            </a:endParaRPr>
          </a:p>
        </p:txBody>
      </p:sp>
      <p:sp>
        <p:nvSpPr>
          <p:cNvPr id="13" name="Rectangle 12">
            <a:extLst>
              <a:ext uri="{FF2B5EF4-FFF2-40B4-BE49-F238E27FC236}">
                <a16:creationId xmlns:a16="http://schemas.microsoft.com/office/drawing/2014/main" id="{5480B3D3-8262-4D62-8B77-51C5FF582408}"/>
              </a:ext>
              <a:ext uri="{C183D7F6-B498-43B3-948B-1728B52AA6E4}">
                <adec:decorative xmlns:adec="http://schemas.microsoft.com/office/drawing/2017/decorative" val="1"/>
              </a:ext>
            </a:extLst>
          </p:cNvPr>
          <p:cNvSpPr/>
          <p:nvPr userDrawn="1"/>
        </p:nvSpPr>
        <p:spPr>
          <a:xfrm rot="10800000">
            <a:off x="6196875" y="0"/>
            <a:ext cx="5992075" cy="6858000"/>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9" name="Text Placeholder 27">
            <a:extLst>
              <a:ext uri="{FF2B5EF4-FFF2-40B4-BE49-F238E27FC236}">
                <a16:creationId xmlns:a16="http://schemas.microsoft.com/office/drawing/2014/main" id="{D44A1B8E-1071-45A0-8A94-0AA7F201EB43}"/>
              </a:ext>
            </a:extLst>
          </p:cNvPr>
          <p:cNvSpPr>
            <a:spLocks noGrp="1"/>
          </p:cNvSpPr>
          <p:nvPr>
            <p:ph type="body" sz="quarter" idx="16" hasCustomPrompt="1"/>
          </p:nvPr>
        </p:nvSpPr>
        <p:spPr>
          <a:xfrm>
            <a:off x="835149" y="3412114"/>
            <a:ext cx="4952681" cy="2750307"/>
          </a:xfrm>
        </p:spPr>
        <p:txBody>
          <a:bodyPr>
            <a:normAutofit/>
          </a:bodyPr>
          <a:lstStyle>
            <a:lvl1pPr marL="342900" indent="-342900">
              <a:buFont typeface="Arial" panose="020B0604020202020204" pitchFamily="34" charset="0"/>
              <a:buChar char="•"/>
              <a:defRPr sz="2000">
                <a:solidFill>
                  <a:schemeClr val="tx2"/>
                </a:solidFill>
              </a:defRPr>
            </a:lvl1pPr>
            <a:lvl2pPr marL="457200" indent="0">
              <a:buNone/>
              <a:defRPr sz="2400">
                <a:solidFill>
                  <a:schemeClr val="tx2"/>
                </a:solidFill>
              </a:defRPr>
            </a:lvl2pPr>
            <a:lvl3pPr marL="914400" indent="0">
              <a:buNone/>
              <a:defRPr sz="2400">
                <a:solidFill>
                  <a:schemeClr val="tx2"/>
                </a:solidFill>
              </a:defRPr>
            </a:lvl3pPr>
            <a:lvl4pPr marL="1371600" indent="0">
              <a:buNone/>
              <a:defRPr sz="2400">
                <a:solidFill>
                  <a:schemeClr val="tx2"/>
                </a:solidFill>
              </a:defRPr>
            </a:lvl4pPr>
            <a:lvl5pPr marL="1828800" indent="0">
              <a:buNone/>
              <a:defRPr sz="2400">
                <a:solidFill>
                  <a:schemeClr val="tx2"/>
                </a:solidFill>
              </a:defRPr>
            </a:lvl5pPr>
          </a:lstStyle>
          <a:p>
            <a:pPr lvl="0"/>
            <a:r>
              <a:rPr lang="en-US" dirty="0"/>
              <a:t>Click to add text</a:t>
            </a:r>
          </a:p>
        </p:txBody>
      </p:sp>
      <p:sp>
        <p:nvSpPr>
          <p:cNvPr id="17" name="Date Placeholder 5">
            <a:extLst>
              <a:ext uri="{FF2B5EF4-FFF2-40B4-BE49-F238E27FC236}">
                <a16:creationId xmlns:a16="http://schemas.microsoft.com/office/drawing/2014/main" id="{DF6FCAD9-068D-41D9-A5F4-E22F2D28717A}"/>
              </a:ext>
            </a:extLst>
          </p:cNvPr>
          <p:cNvSpPr>
            <a:spLocks noGrp="1"/>
          </p:cNvSpPr>
          <p:nvPr>
            <p:ph type="dt" sz="half" idx="10"/>
          </p:nvPr>
        </p:nvSpPr>
        <p:spPr>
          <a:xfrm>
            <a:off x="838200" y="6327648"/>
            <a:ext cx="2743200" cy="365125"/>
          </a:xfrm>
        </p:spPr>
        <p:txBody>
          <a:bodyPr/>
          <a:lstStyle>
            <a:lvl1pPr>
              <a:defRPr>
                <a:solidFill>
                  <a:schemeClr val="tx1">
                    <a:alpha val="60000"/>
                  </a:schemeClr>
                </a:solidFill>
              </a:defRPr>
            </a:lvl1pPr>
          </a:lstStyle>
          <a:p>
            <a:pPr>
              <a:defRPr/>
            </a:pPr>
            <a:r>
              <a:rPr lang="en-US" dirty="0"/>
              <a:t>20XX</a:t>
            </a:r>
          </a:p>
        </p:txBody>
      </p:sp>
      <p:sp>
        <p:nvSpPr>
          <p:cNvPr id="24" name="Picture Placeholder 20">
            <a:extLst>
              <a:ext uri="{FF2B5EF4-FFF2-40B4-BE49-F238E27FC236}">
                <a16:creationId xmlns:a16="http://schemas.microsoft.com/office/drawing/2014/main" id="{0402EFB4-17A2-4345-82DA-89EF34B5E919}"/>
              </a:ext>
            </a:extLst>
          </p:cNvPr>
          <p:cNvSpPr>
            <a:spLocks noGrp="1"/>
          </p:cNvSpPr>
          <p:nvPr>
            <p:ph type="pic" sz="quarter" idx="13" hasCustomPrompt="1"/>
          </p:nvPr>
        </p:nvSpPr>
        <p:spPr>
          <a:xfrm>
            <a:off x="6781801" y="380991"/>
            <a:ext cx="4856144" cy="1925415"/>
          </a:xfrm>
        </p:spPr>
        <p:txBody>
          <a:bodyPr/>
          <a:lstStyle>
            <a:lvl1pPr marL="0" indent="0" algn="ctr">
              <a:buNone/>
              <a:defRPr/>
            </a:lvl1pPr>
          </a:lstStyle>
          <a:p>
            <a:r>
              <a:rPr lang="en-US" dirty="0"/>
              <a:t>Click to add photo</a:t>
            </a:r>
          </a:p>
        </p:txBody>
      </p:sp>
      <p:sp>
        <p:nvSpPr>
          <p:cNvPr id="25" name="Picture Placeholder 20">
            <a:extLst>
              <a:ext uri="{FF2B5EF4-FFF2-40B4-BE49-F238E27FC236}">
                <a16:creationId xmlns:a16="http://schemas.microsoft.com/office/drawing/2014/main" id="{EC3DFC6E-6D3D-48C3-BD9E-33878CD86D58}"/>
              </a:ext>
            </a:extLst>
          </p:cNvPr>
          <p:cNvSpPr>
            <a:spLocks noGrp="1"/>
          </p:cNvSpPr>
          <p:nvPr>
            <p:ph type="pic" sz="quarter" idx="14" hasCustomPrompt="1"/>
          </p:nvPr>
        </p:nvSpPr>
        <p:spPr>
          <a:xfrm>
            <a:off x="6781800" y="2376797"/>
            <a:ext cx="4856144" cy="1925415"/>
          </a:xfrm>
        </p:spPr>
        <p:txBody>
          <a:bodyPr/>
          <a:lstStyle>
            <a:lvl1pPr marL="0" indent="0" algn="ctr">
              <a:buNone/>
              <a:defRPr/>
            </a:lvl1pPr>
          </a:lstStyle>
          <a:p>
            <a:r>
              <a:rPr lang="en-US" dirty="0"/>
              <a:t>Click to add photo</a:t>
            </a:r>
          </a:p>
        </p:txBody>
      </p:sp>
      <p:sp>
        <p:nvSpPr>
          <p:cNvPr id="26" name="Picture Placeholder 20">
            <a:extLst>
              <a:ext uri="{FF2B5EF4-FFF2-40B4-BE49-F238E27FC236}">
                <a16:creationId xmlns:a16="http://schemas.microsoft.com/office/drawing/2014/main" id="{7EC41F32-B997-4949-A553-260965B03F32}"/>
              </a:ext>
            </a:extLst>
          </p:cNvPr>
          <p:cNvSpPr>
            <a:spLocks noGrp="1"/>
          </p:cNvSpPr>
          <p:nvPr>
            <p:ph type="pic" sz="quarter" idx="15" hasCustomPrompt="1"/>
          </p:nvPr>
        </p:nvSpPr>
        <p:spPr>
          <a:xfrm>
            <a:off x="6781800" y="4379170"/>
            <a:ext cx="4856144" cy="1925415"/>
          </a:xfrm>
        </p:spPr>
        <p:txBody>
          <a:bodyPr/>
          <a:lstStyle>
            <a:lvl1pPr marL="0" indent="0" algn="ctr">
              <a:buNone/>
              <a:defRPr/>
            </a:lvl1pPr>
          </a:lstStyle>
          <a:p>
            <a:r>
              <a:rPr lang="en-US" dirty="0"/>
              <a:t>Click to add photo</a:t>
            </a:r>
          </a:p>
        </p:txBody>
      </p:sp>
      <p:sp>
        <p:nvSpPr>
          <p:cNvPr id="18" name="Footer Placeholder 6">
            <a:extLst>
              <a:ext uri="{FF2B5EF4-FFF2-40B4-BE49-F238E27FC236}">
                <a16:creationId xmlns:a16="http://schemas.microsoft.com/office/drawing/2014/main" id="{3E86EC02-7D1A-4CB3-B376-1044BEF4C616}"/>
              </a:ext>
            </a:extLst>
          </p:cNvPr>
          <p:cNvSpPr>
            <a:spLocks noGrp="1"/>
          </p:cNvSpPr>
          <p:nvPr>
            <p:ph type="ftr" sz="quarter" idx="11"/>
          </p:nvPr>
        </p:nvSpPr>
        <p:spPr>
          <a:xfrm>
            <a:off x="6858000" y="6327648"/>
            <a:ext cx="3810000" cy="365125"/>
          </a:xfrm>
        </p:spPr>
        <p:txBody>
          <a:bodyPr/>
          <a:lstStyle>
            <a:lvl1pPr algn="l">
              <a:defRPr baseline="0"/>
            </a:lvl1pPr>
          </a:lstStyle>
          <a:p>
            <a:r>
              <a:rPr lang="en-US" dirty="0">
                <a:solidFill>
                  <a:prstClr val="white">
                    <a:alpha val="60000"/>
                  </a:prstClr>
                </a:solidFill>
              </a:rPr>
              <a:t>Presentation title</a:t>
            </a:r>
          </a:p>
        </p:txBody>
      </p:sp>
      <p:sp>
        <p:nvSpPr>
          <p:cNvPr id="19" name="Slide Number Placeholder 7">
            <a:extLst>
              <a:ext uri="{FF2B5EF4-FFF2-40B4-BE49-F238E27FC236}">
                <a16:creationId xmlns:a16="http://schemas.microsoft.com/office/drawing/2014/main" id="{F1ABD226-6012-4821-BD32-E8E6EB95537B}"/>
              </a:ext>
            </a:extLst>
          </p:cNvPr>
          <p:cNvSpPr>
            <a:spLocks noGrp="1"/>
          </p:cNvSpPr>
          <p:nvPr>
            <p:ph type="sldNum" sz="quarter" idx="12"/>
          </p:nvPr>
        </p:nvSpPr>
        <p:spPr>
          <a:xfrm>
            <a:off x="10820400" y="6327648"/>
            <a:ext cx="533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B850FF-6169-4056-8077-06FFA93A5366}" type="slidenum">
              <a:rPr kumimoji="0" lang="en-US" sz="900" b="0" i="0" u="none" strike="noStrike" kern="1200" cap="none" spc="0" normalizeH="0" baseline="0" noProof="0">
                <a:ln>
                  <a:noFill/>
                </a:ln>
                <a:solidFill>
                  <a:prstClr val="white">
                    <a:alpha val="60000"/>
                  </a:prst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alpha val="60000"/>
                </a:prstClr>
              </a:solidFill>
              <a:effectLst/>
              <a:uLnTx/>
              <a:uFillTx/>
              <a:latin typeface="Avenir Next LT Pro"/>
              <a:ea typeface="+mn-ea"/>
              <a:cs typeface="+mn-cs"/>
            </a:endParaRPr>
          </a:p>
        </p:txBody>
      </p:sp>
    </p:spTree>
    <p:extLst>
      <p:ext uri="{BB962C8B-B14F-4D97-AF65-F5344CB8AC3E}">
        <p14:creationId xmlns:p14="http://schemas.microsoft.com/office/powerpoint/2010/main" val="393406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duction">
    <p:bg>
      <p:bgPr>
        <a:solidFill>
          <a:schemeClr val="bg2">
            <a:alpha val="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836EA2-D914-4028-95BF-1B97B17FE9E8}"/>
              </a:ext>
              <a:ext uri="{C183D7F6-B498-43B3-948B-1728B52AA6E4}">
                <adec:decorative xmlns:adec="http://schemas.microsoft.com/office/drawing/2017/decorative" val="1"/>
              </a:ext>
            </a:extLst>
          </p:cNvPr>
          <p:cNvSpPr/>
          <p:nvPr userDrawn="1"/>
        </p:nvSpPr>
        <p:spPr>
          <a:xfrm>
            <a:off x="0" y="4602877"/>
            <a:ext cx="12192000" cy="2267339"/>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lumMod val="65000"/>
                  <a:lumOff val="35000"/>
                </a:prstClr>
              </a:solidFill>
              <a:effectLst/>
              <a:uLnTx/>
              <a:uFillTx/>
              <a:latin typeface="AvenirNext LT Pro Medium" panose="020B0504020202020204" pitchFamily="34" charset="0"/>
              <a:ea typeface="+mn-ea"/>
              <a:cs typeface="+mn-cs"/>
            </a:endParaRPr>
          </a:p>
        </p:txBody>
      </p:sp>
      <p:sp>
        <p:nvSpPr>
          <p:cNvPr id="11" name="Rectangle 10">
            <a:extLst>
              <a:ext uri="{FF2B5EF4-FFF2-40B4-BE49-F238E27FC236}">
                <a16:creationId xmlns:a16="http://schemas.microsoft.com/office/drawing/2014/main" id="{B5BDFAD1-E970-4A5F-98F7-D42CA9DFB788}"/>
              </a:ext>
              <a:ext uri="{C183D7F6-B498-43B3-948B-1728B52AA6E4}">
                <adec:decorative xmlns:adec="http://schemas.microsoft.com/office/drawing/2017/decorative" val="1"/>
              </a:ext>
            </a:extLst>
          </p:cNvPr>
          <p:cNvSpPr/>
          <p:nvPr userDrawn="1"/>
        </p:nvSpPr>
        <p:spPr>
          <a:xfrm rot="10800000">
            <a:off x="-3055" y="4596020"/>
            <a:ext cx="12191999" cy="2274195"/>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2" name="Title 1">
            <a:extLst>
              <a:ext uri="{FF2B5EF4-FFF2-40B4-BE49-F238E27FC236}">
                <a16:creationId xmlns:a16="http://schemas.microsoft.com/office/drawing/2014/main" id="{C53E32FB-4A5F-4D36-A227-CF26EBF0B713}"/>
              </a:ext>
            </a:extLst>
          </p:cNvPr>
          <p:cNvSpPr>
            <a:spLocks noGrp="1"/>
          </p:cNvSpPr>
          <p:nvPr>
            <p:ph type="title"/>
          </p:nvPr>
        </p:nvSpPr>
        <p:spPr>
          <a:xfrm>
            <a:off x="838200" y="4876800"/>
            <a:ext cx="10003218" cy="1219200"/>
          </a:xfrm>
        </p:spPr>
        <p:txBody>
          <a:bodyPr/>
          <a:lstStyle/>
          <a:p>
            <a:pPr>
              <a:lnSpc>
                <a:spcPct val="100000"/>
              </a:lnSpc>
            </a:pPr>
            <a:r>
              <a:rPr lang="en-US">
                <a:solidFill>
                  <a:schemeClr val="bg1"/>
                </a:solidFill>
                <a:cs typeface="Posterama" panose="020B0504020200020000" pitchFamily="34" charset="0"/>
              </a:rPr>
              <a:t>Click to edit Master title style</a:t>
            </a:r>
            <a:endParaRPr lang="en-US" dirty="0">
              <a:solidFill>
                <a:schemeClr val="bg1"/>
              </a:solidFill>
              <a:cs typeface="Posterama" panose="020B0504020200020000" pitchFamily="34" charset="0"/>
            </a:endParaRPr>
          </a:p>
        </p:txBody>
      </p:sp>
      <p:sp>
        <p:nvSpPr>
          <p:cNvPr id="19" name="Picture Placeholder 17">
            <a:extLst>
              <a:ext uri="{FF2B5EF4-FFF2-40B4-BE49-F238E27FC236}">
                <a16:creationId xmlns:a16="http://schemas.microsoft.com/office/drawing/2014/main" id="{9DA8CA5C-5748-45EE-B537-5A44A3BFC63E}"/>
              </a:ext>
            </a:extLst>
          </p:cNvPr>
          <p:cNvSpPr>
            <a:spLocks noGrp="1"/>
          </p:cNvSpPr>
          <p:nvPr>
            <p:ph type="pic" sz="quarter" idx="13" hasCustomPrompt="1"/>
          </p:nvPr>
        </p:nvSpPr>
        <p:spPr>
          <a:xfrm>
            <a:off x="-3175" y="0"/>
            <a:ext cx="6196013" cy="4602877"/>
          </a:xfrm>
        </p:spPr>
        <p:txBody>
          <a:bodyPr/>
          <a:lstStyle>
            <a:lvl1pPr marL="0" indent="0" algn="ctr">
              <a:buNone/>
              <a:defRPr>
                <a:solidFill>
                  <a:schemeClr val="tx2"/>
                </a:solidFill>
              </a:defRPr>
            </a:lvl1pPr>
          </a:lstStyle>
          <a:p>
            <a:r>
              <a:rPr lang="en-US" dirty="0"/>
              <a:t>Click to add photo</a:t>
            </a:r>
          </a:p>
        </p:txBody>
      </p:sp>
      <p:sp>
        <p:nvSpPr>
          <p:cNvPr id="23" name="Text Placeholder 21">
            <a:extLst>
              <a:ext uri="{FF2B5EF4-FFF2-40B4-BE49-F238E27FC236}">
                <a16:creationId xmlns:a16="http://schemas.microsoft.com/office/drawing/2014/main" id="{5015D873-DDCC-44AF-AE80-703ED88AEC7F}"/>
              </a:ext>
            </a:extLst>
          </p:cNvPr>
          <p:cNvSpPr>
            <a:spLocks noGrp="1"/>
          </p:cNvSpPr>
          <p:nvPr>
            <p:ph type="body" sz="quarter" idx="14" hasCustomPrompt="1"/>
          </p:nvPr>
        </p:nvSpPr>
        <p:spPr>
          <a:xfrm>
            <a:off x="6650718" y="327025"/>
            <a:ext cx="5073194" cy="3949987"/>
          </a:xfrm>
        </p:spPr>
        <p:txBody>
          <a:bodyPr anchor="ctr">
            <a:normAutofit/>
          </a:bodyPr>
          <a:lstStyle>
            <a:lvl1pPr marL="0" indent="0">
              <a:buNone/>
              <a:defRPr sz="1800">
                <a:solidFill>
                  <a:schemeClr val="tx2"/>
                </a:solidFill>
              </a:defRPr>
            </a:lvl1pPr>
          </a:lstStyle>
          <a:p>
            <a:pPr lvl="0"/>
            <a:r>
              <a:rPr lang="en-US" dirty="0"/>
              <a:t>Click to add text</a:t>
            </a:r>
          </a:p>
        </p:txBody>
      </p:sp>
      <p:sp>
        <p:nvSpPr>
          <p:cNvPr id="14" name="Date Placeholder 6">
            <a:extLst>
              <a:ext uri="{FF2B5EF4-FFF2-40B4-BE49-F238E27FC236}">
                <a16:creationId xmlns:a16="http://schemas.microsoft.com/office/drawing/2014/main" id="{16E99B66-5BC0-4B16-807E-B513E3272CB4}"/>
              </a:ext>
            </a:extLst>
          </p:cNvPr>
          <p:cNvSpPr>
            <a:spLocks noGrp="1"/>
          </p:cNvSpPr>
          <p:nvPr>
            <p:ph type="dt" sz="half" idx="10"/>
          </p:nvPr>
        </p:nvSpPr>
        <p:spPr>
          <a:xfrm>
            <a:off x="838200" y="6327648"/>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alpha val="60000"/>
                  </a:prstClr>
                </a:solidFill>
                <a:effectLst/>
                <a:uLnTx/>
                <a:uFillTx/>
                <a:latin typeface="Avenir Next LT Pro"/>
                <a:ea typeface="+mn-ea"/>
                <a:cs typeface="+mn-cs"/>
              </a:rPr>
              <a:t>20XX</a:t>
            </a:r>
          </a:p>
        </p:txBody>
      </p:sp>
      <p:sp>
        <p:nvSpPr>
          <p:cNvPr id="15" name="Footer Placeholder 7">
            <a:extLst>
              <a:ext uri="{FF2B5EF4-FFF2-40B4-BE49-F238E27FC236}">
                <a16:creationId xmlns:a16="http://schemas.microsoft.com/office/drawing/2014/main" id="{086E91BF-4612-41A6-9A9F-AA6236BF5AB6}"/>
              </a:ext>
            </a:extLst>
          </p:cNvPr>
          <p:cNvSpPr>
            <a:spLocks noGrp="1"/>
          </p:cNvSpPr>
          <p:nvPr>
            <p:ph type="ftr" sz="quarter" idx="11"/>
          </p:nvPr>
        </p:nvSpPr>
        <p:spPr>
          <a:xfrm>
            <a:off x="4109310" y="6327648"/>
            <a:ext cx="3976429" cy="365125"/>
          </a:xfrm>
        </p:spPr>
        <p:txBody>
          <a:bodyPr/>
          <a:lstStyle>
            <a:lvl1pPr>
              <a:defRPr/>
            </a:lvl1pPr>
          </a:lstStyle>
          <a:p>
            <a:r>
              <a:rPr lang="en-US" dirty="0">
                <a:solidFill>
                  <a:prstClr val="white">
                    <a:alpha val="60000"/>
                  </a:prstClr>
                </a:solidFill>
                <a:effectLst>
                  <a:outerShdw blurRad="38100" dist="38100" dir="2700000" algn="tl">
                    <a:srgbClr val="000000">
                      <a:alpha val="43137"/>
                    </a:srgbClr>
                  </a:outerShdw>
                </a:effectLst>
              </a:rPr>
              <a:t>Presentation title</a:t>
            </a:r>
          </a:p>
        </p:txBody>
      </p:sp>
      <p:sp>
        <p:nvSpPr>
          <p:cNvPr id="16" name="Slide Number Placeholder 8">
            <a:extLst>
              <a:ext uri="{FF2B5EF4-FFF2-40B4-BE49-F238E27FC236}">
                <a16:creationId xmlns:a16="http://schemas.microsoft.com/office/drawing/2014/main" id="{F65A627F-E36A-460F-AD3C-7B63B500442D}"/>
              </a:ext>
            </a:extLst>
          </p:cNvPr>
          <p:cNvSpPr>
            <a:spLocks noGrp="1"/>
          </p:cNvSpPr>
          <p:nvPr>
            <p:ph type="sldNum" sz="quarter" idx="12"/>
          </p:nvPr>
        </p:nvSpPr>
        <p:spPr>
          <a:xfrm>
            <a:off x="10186908" y="6327648"/>
            <a:ext cx="116689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B850FF-6169-4056-8077-06FFA93A5366}" type="slidenum">
              <a:rPr kumimoji="0" lang="en-US" sz="900" b="0" i="0" u="none" strike="noStrike" kern="1200" cap="none" spc="0" normalizeH="0" baseline="0" noProof="0" smtClean="0">
                <a:ln>
                  <a:noFill/>
                </a:ln>
                <a:solidFill>
                  <a:prstClr val="white">
                    <a:alpha val="60000"/>
                  </a:prstClr>
                </a:solidFill>
                <a:effectLst>
                  <a:outerShdw blurRad="38100" dist="38100" dir="2700000" algn="tl">
                    <a:srgbClr val="000000">
                      <a:alpha val="43137"/>
                    </a:srgbClr>
                  </a:outerShdw>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alpha val="60000"/>
                </a:prstClr>
              </a:solidFill>
              <a:effectLst>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256408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Break">
    <p:bg>
      <p:bgPr>
        <a:solidFill>
          <a:schemeClr val="bg2">
            <a:alpha val="70000"/>
          </a:schemeClr>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50B4F7D-E398-40AA-9F3C-F3D59A3F4E2B}"/>
              </a:ext>
            </a:extLst>
          </p:cNvPr>
          <p:cNvSpPr>
            <a:spLocks noGrp="1"/>
          </p:cNvSpPr>
          <p:nvPr>
            <p:ph type="title"/>
          </p:nvPr>
        </p:nvSpPr>
        <p:spPr>
          <a:xfrm>
            <a:off x="838200" y="559813"/>
            <a:ext cx="4633785" cy="2397324"/>
          </a:xfrm>
        </p:spPr>
        <p:txBody>
          <a:bodyPr>
            <a:noAutofit/>
          </a:bodyPr>
          <a:lstStyle>
            <a:lvl1pPr>
              <a:defRPr>
                <a:solidFill>
                  <a:schemeClr val="tx2"/>
                </a:solidFill>
              </a:defRPr>
            </a:lvl1pPr>
          </a:lstStyle>
          <a:p>
            <a:pPr>
              <a:lnSpc>
                <a:spcPct val="100000"/>
              </a:lnSpc>
            </a:pPr>
            <a:r>
              <a:rPr lang="en-US" spc="120">
                <a:solidFill>
                  <a:schemeClr val="tx2"/>
                </a:solidFill>
                <a:cs typeface="Posterama" panose="020B0504020200020000" pitchFamily="34" charset="0"/>
              </a:rPr>
              <a:t>Click to edit Master title style</a:t>
            </a:r>
            <a:endParaRPr lang="en-US" spc="120" dirty="0">
              <a:solidFill>
                <a:schemeClr val="tx2"/>
              </a:solidFill>
              <a:cs typeface="Posterama" panose="020B0504020200020000" pitchFamily="34" charset="0"/>
            </a:endParaRPr>
          </a:p>
        </p:txBody>
      </p:sp>
      <p:sp>
        <p:nvSpPr>
          <p:cNvPr id="12" name="Rectangle 11">
            <a:extLst>
              <a:ext uri="{FF2B5EF4-FFF2-40B4-BE49-F238E27FC236}">
                <a16:creationId xmlns:a16="http://schemas.microsoft.com/office/drawing/2014/main" id="{A0388EFA-705D-45DA-BB3E-901ED20AF023}"/>
              </a:ext>
              <a:ext uri="{C183D7F6-B498-43B3-948B-1728B52AA6E4}">
                <adec:decorative xmlns:adec="http://schemas.microsoft.com/office/drawing/2017/decorative" val="1"/>
              </a:ext>
            </a:extLst>
          </p:cNvPr>
          <p:cNvSpPr/>
          <p:nvPr userDrawn="1"/>
        </p:nvSpPr>
        <p:spPr>
          <a:xfrm>
            <a:off x="6019800" y="0"/>
            <a:ext cx="6172199"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lumMod val="65000"/>
                  <a:lumOff val="35000"/>
                </a:prstClr>
              </a:solidFill>
              <a:effectLst/>
              <a:uLnTx/>
              <a:uFillTx/>
              <a:latin typeface="AvenirNext LT Pro Medium" panose="020B0504020202020204" pitchFamily="34" charset="0"/>
              <a:ea typeface="+mn-ea"/>
              <a:cs typeface="+mn-cs"/>
            </a:endParaRPr>
          </a:p>
        </p:txBody>
      </p:sp>
      <p:sp>
        <p:nvSpPr>
          <p:cNvPr id="13" name="Rectangle 12">
            <a:extLst>
              <a:ext uri="{FF2B5EF4-FFF2-40B4-BE49-F238E27FC236}">
                <a16:creationId xmlns:a16="http://schemas.microsoft.com/office/drawing/2014/main" id="{5B0C378B-9DA9-4513-BF84-7422A1AE6A24}"/>
              </a:ext>
              <a:ext uri="{C183D7F6-B498-43B3-948B-1728B52AA6E4}">
                <adec:decorative xmlns:adec="http://schemas.microsoft.com/office/drawing/2017/decorative" val="1"/>
              </a:ext>
            </a:extLst>
          </p:cNvPr>
          <p:cNvSpPr/>
          <p:nvPr userDrawn="1"/>
        </p:nvSpPr>
        <p:spPr>
          <a:xfrm rot="10800000">
            <a:off x="6019800" y="0"/>
            <a:ext cx="6172198" cy="6858000"/>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0" name="Text Placeholder 18">
            <a:extLst>
              <a:ext uri="{FF2B5EF4-FFF2-40B4-BE49-F238E27FC236}">
                <a16:creationId xmlns:a16="http://schemas.microsoft.com/office/drawing/2014/main" id="{B924BE58-42FE-46C1-9582-9E08FAFE0FE9}"/>
              </a:ext>
            </a:extLst>
          </p:cNvPr>
          <p:cNvSpPr>
            <a:spLocks noGrp="1"/>
          </p:cNvSpPr>
          <p:nvPr>
            <p:ph type="body" sz="quarter" idx="10" hasCustomPrompt="1"/>
          </p:nvPr>
        </p:nvSpPr>
        <p:spPr>
          <a:xfrm>
            <a:off x="838200" y="3200400"/>
            <a:ext cx="4633913" cy="2913063"/>
          </a:xfrm>
        </p:spPr>
        <p:txBody>
          <a:bodyPr>
            <a:normAutofit/>
          </a:bodyPr>
          <a:lstStyle>
            <a:lvl1pPr marL="0" indent="0">
              <a:buNone/>
              <a:defRPr sz="2400">
                <a:solidFill>
                  <a:schemeClr val="tx2"/>
                </a:solidFill>
              </a:defRPr>
            </a:lvl1pPr>
          </a:lstStyle>
          <a:p>
            <a:pPr lvl="0"/>
            <a:r>
              <a:rPr lang="en-US" dirty="0"/>
              <a:t>Click to add text</a:t>
            </a:r>
          </a:p>
        </p:txBody>
      </p:sp>
      <p:sp>
        <p:nvSpPr>
          <p:cNvPr id="23" name="Picture Placeholder 22">
            <a:extLst>
              <a:ext uri="{FF2B5EF4-FFF2-40B4-BE49-F238E27FC236}">
                <a16:creationId xmlns:a16="http://schemas.microsoft.com/office/drawing/2014/main" id="{2A2724A1-1A21-49B5-9057-269BD5D6249D}"/>
              </a:ext>
            </a:extLst>
          </p:cNvPr>
          <p:cNvSpPr>
            <a:spLocks noGrp="1"/>
          </p:cNvSpPr>
          <p:nvPr>
            <p:ph type="pic" sz="quarter" idx="11" hasCustomPrompt="1"/>
          </p:nvPr>
        </p:nvSpPr>
        <p:spPr>
          <a:xfrm>
            <a:off x="6508749" y="862806"/>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txBody>
          <a:bodyPr wrap="square" anchor="ctr">
            <a:noAutofit/>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2019947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hart and Table">
    <p:bg>
      <p:bgPr>
        <a:solidFill>
          <a:schemeClr val="bg2">
            <a:alpha val="70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34C7413-1C75-42B7-9BFD-E0E14118F406}"/>
              </a:ext>
              <a:ext uri="{C183D7F6-B498-43B3-948B-1728B52AA6E4}">
                <adec:decorative xmlns:adec="http://schemas.microsoft.com/office/drawing/2017/decorative" val="1"/>
              </a:ext>
            </a:extLst>
          </p:cNvPr>
          <p:cNvSpPr/>
          <p:nvPr userDrawn="1"/>
        </p:nvSpPr>
        <p:spPr>
          <a:xfrm>
            <a:off x="0" y="0"/>
            <a:ext cx="12192000" cy="222567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3" name="Rectangle 12">
            <a:extLst>
              <a:ext uri="{FF2B5EF4-FFF2-40B4-BE49-F238E27FC236}">
                <a16:creationId xmlns:a16="http://schemas.microsoft.com/office/drawing/2014/main" id="{1301FDE2-61AF-4DEB-BF43-3694E0083A83}"/>
              </a:ext>
              <a:ext uri="{C183D7F6-B498-43B3-948B-1728B52AA6E4}">
                <adec:decorative xmlns:adec="http://schemas.microsoft.com/office/drawing/2017/decorative" val="1"/>
              </a:ext>
            </a:extLst>
          </p:cNvPr>
          <p:cNvSpPr/>
          <p:nvPr userDrawn="1"/>
        </p:nvSpPr>
        <p:spPr>
          <a:xfrm>
            <a:off x="1524" y="0"/>
            <a:ext cx="12188952" cy="2225674"/>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4" name="Title 1">
            <a:extLst>
              <a:ext uri="{FF2B5EF4-FFF2-40B4-BE49-F238E27FC236}">
                <a16:creationId xmlns:a16="http://schemas.microsoft.com/office/drawing/2014/main" id="{88D0D73E-DE18-4A23-B6FB-5182A7846053}"/>
              </a:ext>
            </a:extLst>
          </p:cNvPr>
          <p:cNvSpPr>
            <a:spLocks noGrp="1"/>
          </p:cNvSpPr>
          <p:nvPr>
            <p:ph type="title"/>
          </p:nvPr>
        </p:nvSpPr>
        <p:spPr>
          <a:xfrm>
            <a:off x="1198182" y="381000"/>
            <a:ext cx="10003218" cy="1600124"/>
          </a:xfrm>
        </p:spPr>
        <p:txBody>
          <a:bodyPr/>
          <a:lstStyle/>
          <a:p>
            <a:pPr>
              <a:lnSpc>
                <a:spcPct val="100000"/>
              </a:lnSpc>
            </a:pPr>
            <a:r>
              <a:rPr lang="en-US" spc="120">
                <a:solidFill>
                  <a:schemeClr val="bg1"/>
                </a:solidFill>
                <a:cs typeface="Posterama" panose="020B0504020200020000" pitchFamily="34" charset="0"/>
              </a:rPr>
              <a:t>Click to edit Master title style</a:t>
            </a:r>
            <a:endParaRPr lang="en-US" spc="120" dirty="0">
              <a:solidFill>
                <a:schemeClr val="bg1"/>
              </a:solidFill>
              <a:cs typeface="Posterama" panose="020B0504020200020000" pitchFamily="34" charset="0"/>
            </a:endParaRPr>
          </a:p>
        </p:txBody>
      </p:sp>
      <p:sp>
        <p:nvSpPr>
          <p:cNvPr id="15" name="Date Placeholder 6">
            <a:extLst>
              <a:ext uri="{FF2B5EF4-FFF2-40B4-BE49-F238E27FC236}">
                <a16:creationId xmlns:a16="http://schemas.microsoft.com/office/drawing/2014/main" id="{BDED38F6-34C9-4DB4-9BBF-DEBC41240459}"/>
              </a:ext>
            </a:extLst>
          </p:cNvPr>
          <p:cNvSpPr>
            <a:spLocks noGrp="1"/>
          </p:cNvSpPr>
          <p:nvPr>
            <p:ph type="dt" sz="half" idx="10"/>
          </p:nvPr>
        </p:nvSpPr>
        <p:spPr>
          <a:xfrm>
            <a:off x="838200" y="6327648"/>
            <a:ext cx="2743200" cy="365125"/>
          </a:xfrm>
        </p:spPr>
        <p:txBody>
          <a:bodyPr/>
          <a:lstStyle>
            <a:lvl1pPr>
              <a:defRPr>
                <a:solidFill>
                  <a:schemeClr val="tx1">
                    <a:alpha val="60000"/>
                  </a:schemeClr>
                </a:solidFill>
              </a:defRPr>
            </a:lvl1pPr>
          </a:lstStyle>
          <a:p>
            <a:pPr>
              <a:defRPr/>
            </a:pPr>
            <a:r>
              <a:rPr lang="en-US" dirty="0"/>
              <a:t>20XX</a:t>
            </a:r>
          </a:p>
        </p:txBody>
      </p:sp>
      <p:sp>
        <p:nvSpPr>
          <p:cNvPr id="16" name="Footer Placeholder 7">
            <a:extLst>
              <a:ext uri="{FF2B5EF4-FFF2-40B4-BE49-F238E27FC236}">
                <a16:creationId xmlns:a16="http://schemas.microsoft.com/office/drawing/2014/main" id="{FBD13A29-DF90-4047-B6E5-DFA75D6A5BB9}"/>
              </a:ext>
            </a:extLst>
          </p:cNvPr>
          <p:cNvSpPr>
            <a:spLocks noGrp="1"/>
          </p:cNvSpPr>
          <p:nvPr>
            <p:ph type="ftr" sz="quarter" idx="11"/>
          </p:nvPr>
        </p:nvSpPr>
        <p:spPr>
          <a:xfrm>
            <a:off x="4109310" y="6327648"/>
            <a:ext cx="3976429" cy="365125"/>
          </a:xfrm>
        </p:spPr>
        <p:txBody>
          <a:bodyPr/>
          <a:lstStyle>
            <a:lvl1pPr>
              <a:defRPr>
                <a:solidFill>
                  <a:schemeClr val="tx1">
                    <a:alpha val="60000"/>
                  </a:schemeClr>
                </a:solidFill>
              </a:defRPr>
            </a:lvl1pPr>
          </a:lstStyle>
          <a:p>
            <a:r>
              <a:rPr lang="en-US" dirty="0"/>
              <a:t>Presentation title</a:t>
            </a:r>
          </a:p>
        </p:txBody>
      </p:sp>
      <p:sp>
        <p:nvSpPr>
          <p:cNvPr id="17" name="Slide Number Placeholder 8">
            <a:extLst>
              <a:ext uri="{FF2B5EF4-FFF2-40B4-BE49-F238E27FC236}">
                <a16:creationId xmlns:a16="http://schemas.microsoft.com/office/drawing/2014/main" id="{DD0AF7D0-41AD-41E1-84B0-436A90E26D65}"/>
              </a:ext>
            </a:extLst>
          </p:cNvPr>
          <p:cNvSpPr>
            <a:spLocks noGrp="1"/>
          </p:cNvSpPr>
          <p:nvPr>
            <p:ph type="sldNum" sz="quarter" idx="12"/>
          </p:nvPr>
        </p:nvSpPr>
        <p:spPr>
          <a:xfrm>
            <a:off x="10186908" y="6327648"/>
            <a:ext cx="1166892" cy="365125"/>
          </a:xfrm>
        </p:spPr>
        <p:txBody>
          <a:bodyPr/>
          <a:lstStyle>
            <a:lvl1pPr>
              <a:defRPr>
                <a:solidFill>
                  <a:schemeClr val="tx1">
                    <a:alpha val="60000"/>
                  </a:schemeClr>
                </a:solidFill>
              </a:defRPr>
            </a:lvl1pPr>
          </a:lstStyle>
          <a:p>
            <a:pPr>
              <a:defRPr/>
            </a:pPr>
            <a:fld id="{73B850FF-6169-4056-8077-06FFA93A5366}" type="slidenum">
              <a:rPr lang="en-US" smtClean="0"/>
              <a:pPr>
                <a:defRPr/>
              </a:pPr>
              <a:t>‹#›</a:t>
            </a:fld>
            <a:endParaRPr lang="en-US" dirty="0"/>
          </a:p>
        </p:txBody>
      </p:sp>
    </p:spTree>
    <p:extLst>
      <p:ext uri="{BB962C8B-B14F-4D97-AF65-F5344CB8AC3E}">
        <p14:creationId xmlns:p14="http://schemas.microsoft.com/office/powerpoint/2010/main" val="2524541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5" name="Picture Placeholder 23">
            <a:extLst>
              <a:ext uri="{FF2B5EF4-FFF2-40B4-BE49-F238E27FC236}">
                <a16:creationId xmlns:a16="http://schemas.microsoft.com/office/drawing/2014/main" id="{2580089F-49C9-440C-8318-24576EE00A42}"/>
              </a:ext>
            </a:extLst>
          </p:cNvPr>
          <p:cNvSpPr>
            <a:spLocks noGrp="1"/>
          </p:cNvSpPr>
          <p:nvPr>
            <p:ph type="pic" sz="quarter" idx="10" hasCustomPrompt="1"/>
          </p:nvPr>
        </p:nvSpPr>
        <p:spPr>
          <a:xfrm>
            <a:off x="0" y="0"/>
            <a:ext cx="12188825" cy="6858000"/>
          </a:xfrm>
        </p:spPr>
        <p:txBody>
          <a:bodyPr/>
          <a:lstStyle>
            <a:lvl1pPr marL="0" indent="0" algn="ctr">
              <a:buNone/>
              <a:defRPr/>
            </a:lvl1pPr>
          </a:lstStyle>
          <a:p>
            <a:r>
              <a:rPr lang="en-US" dirty="0"/>
              <a:t>Click to add photo</a:t>
            </a:r>
          </a:p>
        </p:txBody>
      </p:sp>
      <p:sp>
        <p:nvSpPr>
          <p:cNvPr id="17" name="Rectangle 16">
            <a:extLst>
              <a:ext uri="{FF2B5EF4-FFF2-40B4-BE49-F238E27FC236}">
                <a16:creationId xmlns:a16="http://schemas.microsoft.com/office/drawing/2014/main" id="{D0DEEF06-129C-4E9F-BB08-1F653A08D2A5}"/>
              </a:ext>
              <a:ext uri="{C183D7F6-B498-43B3-948B-1728B52AA6E4}">
                <adec:decorative xmlns:adec="http://schemas.microsoft.com/office/drawing/2017/decorative" val="1"/>
              </a:ext>
            </a:extLst>
          </p:cNvPr>
          <p:cNvSpPr/>
          <p:nvPr userDrawn="1"/>
        </p:nvSpPr>
        <p:spPr>
          <a:xfrm>
            <a:off x="1" y="681775"/>
            <a:ext cx="12191999" cy="5479852"/>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A4AEFBDB-1B30-4054-9EAE-3085105D69E4}"/>
              </a:ext>
            </a:extLst>
          </p:cNvPr>
          <p:cNvSpPr>
            <a:spLocks noGrp="1"/>
          </p:cNvSpPr>
          <p:nvPr>
            <p:ph type="title" hasCustomPrompt="1"/>
          </p:nvPr>
        </p:nvSpPr>
        <p:spPr>
          <a:xfrm>
            <a:off x="996275" y="865762"/>
            <a:ext cx="10198776" cy="4056968"/>
          </a:xfrm>
        </p:spPr>
        <p:txBody>
          <a:bodyPr anchor="b"/>
          <a:lstStyle>
            <a:lvl1pPr algn="ctr">
              <a:lnSpc>
                <a:spcPct val="110000"/>
              </a:lnSpc>
              <a:spcBef>
                <a:spcPts val="1000"/>
              </a:spcBef>
              <a:defRPr>
                <a:effectLst>
                  <a:outerShdw blurRad="38100" dist="38100" dir="2700000" algn="tl">
                    <a:srgbClr val="000000">
                      <a:alpha val="43137"/>
                    </a:srgbClr>
                  </a:outerShdw>
                </a:effectLst>
              </a:defRPr>
            </a:lvl1pPr>
          </a:lstStyle>
          <a:p>
            <a:r>
              <a:rPr lang="en-US" dirty="0"/>
              <a:t>Click to add title</a:t>
            </a:r>
          </a:p>
        </p:txBody>
      </p:sp>
      <p:sp>
        <p:nvSpPr>
          <p:cNvPr id="19" name="Subtitle 2">
            <a:extLst>
              <a:ext uri="{FF2B5EF4-FFF2-40B4-BE49-F238E27FC236}">
                <a16:creationId xmlns:a16="http://schemas.microsoft.com/office/drawing/2014/main" id="{0F34EB02-AC27-416D-A53F-77F9841BFD7D}"/>
              </a:ext>
            </a:extLst>
          </p:cNvPr>
          <p:cNvSpPr>
            <a:spLocks noGrp="1"/>
          </p:cNvSpPr>
          <p:nvPr>
            <p:ph type="subTitle" idx="1"/>
          </p:nvPr>
        </p:nvSpPr>
        <p:spPr>
          <a:xfrm>
            <a:off x="1218708" y="5101548"/>
            <a:ext cx="9781327" cy="502958"/>
          </a:xfrm>
        </p:spPr>
        <p:txBody>
          <a:bodyPr anchor="t">
            <a:normAutofit/>
          </a:bodyPr>
          <a:lstStyle>
            <a:lvl1pPr marL="0" indent="0" algn="ctr">
              <a:buNone/>
              <a:defRPr sz="2800"/>
            </a:lvl1pPr>
          </a:lstStyle>
          <a:p>
            <a:pPr>
              <a:lnSpc>
                <a:spcPct val="110000"/>
              </a:lnSpc>
            </a:pPr>
            <a:r>
              <a:rPr lang="en-US" sz="2200">
                <a:solidFill>
                  <a:srgbClr val="FFFFFF"/>
                </a:solidFill>
                <a:effectLst>
                  <a:outerShdw blurRad="38100" dist="38100" dir="2700000" algn="tl">
                    <a:srgbClr val="000000">
                      <a:alpha val="43137"/>
                    </a:srgbClr>
                  </a:outerShdw>
                </a:effectLst>
                <a:cs typeface="Segoe UI Semilight" panose="020B0402040204020203" pitchFamily="34" charset="0"/>
              </a:rPr>
              <a:t>Click to edit Master subtitle style</a:t>
            </a:r>
            <a:endParaRPr lang="en-US" sz="2200" dirty="0">
              <a:solidFill>
                <a:srgbClr val="FFFFFF"/>
              </a:solidFill>
              <a:effectLst>
                <a:outerShdw blurRad="38100" dist="38100" dir="2700000" algn="tl">
                  <a:srgbClr val="000000">
                    <a:alpha val="43137"/>
                  </a:srgbClr>
                </a:outerShdw>
              </a:effectLst>
              <a:cs typeface="Segoe UI Semilight" panose="020B0402040204020203" pitchFamily="34" charset="0"/>
            </a:endParaRPr>
          </a:p>
        </p:txBody>
      </p:sp>
    </p:spTree>
    <p:extLst>
      <p:ext uri="{BB962C8B-B14F-4D97-AF65-F5344CB8AC3E}">
        <p14:creationId xmlns:p14="http://schemas.microsoft.com/office/powerpoint/2010/main" val="319721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am">
    <p:bg>
      <p:bgPr>
        <a:solidFill>
          <a:schemeClr val="bg2">
            <a:alpha val="70000"/>
          </a:schemeClr>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798F9B1-9C80-43D7-9EEB-62368C6E4700}"/>
              </a:ext>
              <a:ext uri="{C183D7F6-B498-43B3-948B-1728B52AA6E4}">
                <adec:decorative xmlns:adec="http://schemas.microsoft.com/office/drawing/2017/decorative" val="1"/>
              </a:ext>
            </a:extLst>
          </p:cNvPr>
          <p:cNvSpPr/>
          <p:nvPr userDrawn="1"/>
        </p:nvSpPr>
        <p:spPr>
          <a:xfrm>
            <a:off x="0" y="4563122"/>
            <a:ext cx="12188952" cy="2294878"/>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9" name="Rectangle 18">
            <a:extLst>
              <a:ext uri="{FF2B5EF4-FFF2-40B4-BE49-F238E27FC236}">
                <a16:creationId xmlns:a16="http://schemas.microsoft.com/office/drawing/2014/main" id="{B19F8183-B975-40ED-AF54-2E47480E8FDF}"/>
              </a:ext>
              <a:ext uri="{C183D7F6-B498-43B3-948B-1728B52AA6E4}">
                <adec:decorative xmlns:adec="http://schemas.microsoft.com/office/drawing/2017/decorative" val="1"/>
              </a:ext>
            </a:extLst>
          </p:cNvPr>
          <p:cNvSpPr/>
          <p:nvPr userDrawn="1"/>
        </p:nvSpPr>
        <p:spPr>
          <a:xfrm>
            <a:off x="0" y="4632326"/>
            <a:ext cx="12188952" cy="2225674"/>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0" name="Title 1">
            <a:extLst>
              <a:ext uri="{FF2B5EF4-FFF2-40B4-BE49-F238E27FC236}">
                <a16:creationId xmlns:a16="http://schemas.microsoft.com/office/drawing/2014/main" id="{5F15006B-9319-46AF-AE0D-7BBBA5A5FEED}"/>
              </a:ext>
            </a:extLst>
          </p:cNvPr>
          <p:cNvSpPr>
            <a:spLocks noGrp="1"/>
          </p:cNvSpPr>
          <p:nvPr>
            <p:ph type="title"/>
          </p:nvPr>
        </p:nvSpPr>
        <p:spPr>
          <a:xfrm>
            <a:off x="838200" y="4679001"/>
            <a:ext cx="10348147" cy="1388631"/>
          </a:xfrm>
        </p:spPr>
        <p:txBody>
          <a:bodyPr>
            <a:normAutofit/>
          </a:bodyPr>
          <a:lstStyle/>
          <a:p>
            <a:pPr>
              <a:lnSpc>
                <a:spcPct val="100000"/>
              </a:lnSpc>
            </a:pPr>
            <a:r>
              <a:rPr lang="en-US" spc="120">
                <a:solidFill>
                  <a:schemeClr val="bg1"/>
                </a:solidFill>
                <a:cs typeface="Posterama" panose="020B0504020200020000" pitchFamily="34" charset="0"/>
              </a:rPr>
              <a:t>Click to edit Master title style</a:t>
            </a:r>
            <a:endParaRPr lang="en-US" spc="120" dirty="0">
              <a:solidFill>
                <a:schemeClr val="bg1"/>
              </a:solidFill>
              <a:cs typeface="Posterama" panose="020B0504020200020000" pitchFamily="34" charset="0"/>
            </a:endParaRPr>
          </a:p>
        </p:txBody>
      </p:sp>
      <p:sp>
        <p:nvSpPr>
          <p:cNvPr id="21" name="Date Placeholder 5">
            <a:extLst>
              <a:ext uri="{FF2B5EF4-FFF2-40B4-BE49-F238E27FC236}">
                <a16:creationId xmlns:a16="http://schemas.microsoft.com/office/drawing/2014/main" id="{EF966BF4-C741-471C-BD3E-40536108BDFF}"/>
              </a:ext>
            </a:extLst>
          </p:cNvPr>
          <p:cNvSpPr>
            <a:spLocks noGrp="1"/>
          </p:cNvSpPr>
          <p:nvPr>
            <p:ph type="dt" sz="half" idx="10"/>
          </p:nvPr>
        </p:nvSpPr>
        <p:spPr>
          <a:xfrm>
            <a:off x="838200" y="6324600"/>
            <a:ext cx="2743200" cy="365125"/>
          </a:xfrm>
        </p:spPr>
        <p:txBody>
          <a:bodyPr/>
          <a:lstStyle>
            <a:lvl1pPr>
              <a:defRPr/>
            </a:lvl1pPr>
          </a:lstStyle>
          <a:p>
            <a:pPr>
              <a:defRPr/>
            </a:pPr>
            <a:r>
              <a:rPr lang="en-US" dirty="0">
                <a:solidFill>
                  <a:prstClr val="white">
                    <a:alpha val="60000"/>
                  </a:prstClr>
                </a:solidFill>
              </a:rPr>
              <a:t>20XX</a:t>
            </a:r>
          </a:p>
        </p:txBody>
      </p:sp>
      <p:sp>
        <p:nvSpPr>
          <p:cNvPr id="22" name="Footer Placeholder 6">
            <a:extLst>
              <a:ext uri="{FF2B5EF4-FFF2-40B4-BE49-F238E27FC236}">
                <a16:creationId xmlns:a16="http://schemas.microsoft.com/office/drawing/2014/main" id="{E4052D32-8B32-4C10-8FF9-3CC40E7F37A9}"/>
              </a:ext>
            </a:extLst>
          </p:cNvPr>
          <p:cNvSpPr>
            <a:spLocks noGrp="1"/>
          </p:cNvSpPr>
          <p:nvPr>
            <p:ph type="ftr" sz="quarter" idx="11"/>
          </p:nvPr>
        </p:nvSpPr>
        <p:spPr>
          <a:xfrm>
            <a:off x="4038600" y="6324600"/>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alpha val="60000"/>
                  </a:prstClr>
                </a:solidFill>
                <a:effectLst/>
                <a:uLnTx/>
                <a:uFillTx/>
                <a:latin typeface="Avenir Next LT Pro"/>
                <a:ea typeface="+mn-ea"/>
                <a:cs typeface="+mn-cs"/>
              </a:rPr>
              <a:t>Presentation title</a:t>
            </a:r>
          </a:p>
        </p:txBody>
      </p:sp>
      <p:sp>
        <p:nvSpPr>
          <p:cNvPr id="23" name="Slide Number Placeholder 7">
            <a:extLst>
              <a:ext uri="{FF2B5EF4-FFF2-40B4-BE49-F238E27FC236}">
                <a16:creationId xmlns:a16="http://schemas.microsoft.com/office/drawing/2014/main" id="{423F6085-8F80-41B9-9BA1-8719DDB0C313}"/>
              </a:ext>
            </a:extLst>
          </p:cNvPr>
          <p:cNvSpPr>
            <a:spLocks noGrp="1"/>
          </p:cNvSpPr>
          <p:nvPr>
            <p:ph type="sldNum" sz="quarter" idx="12"/>
          </p:nvPr>
        </p:nvSpPr>
        <p:spPr>
          <a:xfrm>
            <a:off x="8610600" y="632460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B850FF-6169-4056-8077-06FFA93A5366}" type="slidenum">
              <a:rPr kumimoji="0" lang="en-US" sz="900" b="0" i="0" u="none" strike="noStrike" kern="1200" cap="none" spc="0" normalizeH="0" baseline="0" noProof="0" smtClean="0">
                <a:ln>
                  <a:noFill/>
                </a:ln>
                <a:solidFill>
                  <a:prstClr val="white">
                    <a:alpha val="60000"/>
                  </a:prst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alpha val="60000"/>
                </a:prstClr>
              </a:solidFill>
              <a:effectLst/>
              <a:uLnTx/>
              <a:uFillTx/>
              <a:latin typeface="Avenir Next LT Pro"/>
              <a:ea typeface="+mn-ea"/>
              <a:cs typeface="+mn-cs"/>
            </a:endParaRPr>
          </a:p>
        </p:txBody>
      </p:sp>
      <p:sp>
        <p:nvSpPr>
          <p:cNvPr id="3" name="Content Placeholder 2">
            <a:extLst>
              <a:ext uri="{FF2B5EF4-FFF2-40B4-BE49-F238E27FC236}">
                <a16:creationId xmlns:a16="http://schemas.microsoft.com/office/drawing/2014/main" id="{A7452533-4333-455C-A755-FD0DB695115D}"/>
              </a:ext>
            </a:extLst>
          </p:cNvPr>
          <p:cNvSpPr>
            <a:spLocks noGrp="1"/>
          </p:cNvSpPr>
          <p:nvPr>
            <p:ph sz="quarter" idx="13" hasCustomPrompt="1"/>
          </p:nvPr>
        </p:nvSpPr>
        <p:spPr>
          <a:xfrm>
            <a:off x="392113" y="217488"/>
            <a:ext cx="11407775" cy="434498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add content</a:t>
            </a:r>
          </a:p>
        </p:txBody>
      </p:sp>
    </p:spTree>
    <p:extLst>
      <p:ext uri="{BB962C8B-B14F-4D97-AF65-F5344CB8AC3E}">
        <p14:creationId xmlns:p14="http://schemas.microsoft.com/office/powerpoint/2010/main" val="1726798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meline">
    <p:bg>
      <p:bgPr>
        <a:solidFill>
          <a:schemeClr val="bg2">
            <a:alpha val="70000"/>
          </a:schemeClr>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98EB1B99-4A44-424D-960B-E39E95E47FE1}"/>
              </a:ext>
              <a:ext uri="{C183D7F6-B498-43B3-948B-1728B52AA6E4}">
                <adec:decorative xmlns:adec="http://schemas.microsoft.com/office/drawing/2017/decorative" val="1"/>
              </a:ext>
            </a:extLst>
          </p:cNvPr>
          <p:cNvSpPr/>
          <p:nvPr userDrawn="1"/>
        </p:nvSpPr>
        <p:spPr>
          <a:xfrm>
            <a:off x="0" y="4563122"/>
            <a:ext cx="12188952" cy="2294878"/>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7" name="Rectangle 26">
            <a:extLst>
              <a:ext uri="{FF2B5EF4-FFF2-40B4-BE49-F238E27FC236}">
                <a16:creationId xmlns:a16="http://schemas.microsoft.com/office/drawing/2014/main" id="{1C4B9F2D-4BC8-49AA-AF37-3F0C8E5A2D87}"/>
              </a:ext>
              <a:ext uri="{C183D7F6-B498-43B3-948B-1728B52AA6E4}">
                <adec:decorative xmlns:adec="http://schemas.microsoft.com/office/drawing/2017/decorative" val="1"/>
              </a:ext>
            </a:extLst>
          </p:cNvPr>
          <p:cNvSpPr/>
          <p:nvPr userDrawn="1"/>
        </p:nvSpPr>
        <p:spPr>
          <a:xfrm>
            <a:off x="0" y="4632326"/>
            <a:ext cx="12188952" cy="2225674"/>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8" name="Title 1">
            <a:extLst>
              <a:ext uri="{FF2B5EF4-FFF2-40B4-BE49-F238E27FC236}">
                <a16:creationId xmlns:a16="http://schemas.microsoft.com/office/drawing/2014/main" id="{59607F4D-1EB7-4A8D-BDBE-3FBD59A56ECE}"/>
              </a:ext>
            </a:extLst>
          </p:cNvPr>
          <p:cNvSpPr>
            <a:spLocks noGrp="1"/>
          </p:cNvSpPr>
          <p:nvPr>
            <p:ph type="title"/>
          </p:nvPr>
        </p:nvSpPr>
        <p:spPr>
          <a:xfrm>
            <a:off x="838200" y="4581785"/>
            <a:ext cx="10348147" cy="1572606"/>
          </a:xfrm>
        </p:spPr>
        <p:txBody>
          <a:bodyPr>
            <a:normAutofit/>
          </a:bodyPr>
          <a:lstStyle/>
          <a:p>
            <a:pPr>
              <a:lnSpc>
                <a:spcPct val="100000"/>
              </a:lnSpc>
            </a:pPr>
            <a:r>
              <a:rPr lang="en-US" spc="120">
                <a:solidFill>
                  <a:schemeClr val="bg1"/>
                </a:solidFill>
                <a:cs typeface="Posterama" panose="020B0504020200020000" pitchFamily="34" charset="0"/>
              </a:rPr>
              <a:t>Click to edit Master title style</a:t>
            </a:r>
            <a:endParaRPr lang="en-US" spc="120" dirty="0">
              <a:solidFill>
                <a:schemeClr val="bg1"/>
              </a:solidFill>
              <a:cs typeface="Posterama" panose="020B0504020200020000" pitchFamily="34" charset="0"/>
            </a:endParaRPr>
          </a:p>
        </p:txBody>
      </p:sp>
      <p:sp>
        <p:nvSpPr>
          <p:cNvPr id="29" name="Date Placeholder 5">
            <a:extLst>
              <a:ext uri="{FF2B5EF4-FFF2-40B4-BE49-F238E27FC236}">
                <a16:creationId xmlns:a16="http://schemas.microsoft.com/office/drawing/2014/main" id="{D059A74B-DC70-4E6A-8B79-92049E91B19C}"/>
              </a:ext>
            </a:extLst>
          </p:cNvPr>
          <p:cNvSpPr>
            <a:spLocks noGrp="1"/>
          </p:cNvSpPr>
          <p:nvPr>
            <p:ph type="dt" sz="half" idx="10"/>
          </p:nvPr>
        </p:nvSpPr>
        <p:spPr>
          <a:xfrm>
            <a:off x="838200" y="6324600"/>
            <a:ext cx="2743200" cy="365125"/>
          </a:xfrm>
        </p:spPr>
        <p:txBody>
          <a:bodyPr/>
          <a:lstStyle>
            <a:lvl1pPr>
              <a:defRPr/>
            </a:lvl1pPr>
          </a:lstStyle>
          <a:p>
            <a:pPr>
              <a:defRPr/>
            </a:pPr>
            <a:r>
              <a:rPr lang="en-US" dirty="0">
                <a:solidFill>
                  <a:prstClr val="white">
                    <a:alpha val="60000"/>
                  </a:prstClr>
                </a:solidFill>
              </a:rPr>
              <a:t>20XX</a:t>
            </a:r>
          </a:p>
        </p:txBody>
      </p:sp>
      <p:sp>
        <p:nvSpPr>
          <p:cNvPr id="30" name="Footer Placeholder 6">
            <a:extLst>
              <a:ext uri="{FF2B5EF4-FFF2-40B4-BE49-F238E27FC236}">
                <a16:creationId xmlns:a16="http://schemas.microsoft.com/office/drawing/2014/main" id="{60A3B447-230B-4641-9E61-C6AFA8ADA113}"/>
              </a:ext>
            </a:extLst>
          </p:cNvPr>
          <p:cNvSpPr>
            <a:spLocks noGrp="1"/>
          </p:cNvSpPr>
          <p:nvPr>
            <p:ph type="ftr" sz="quarter" idx="11"/>
          </p:nvPr>
        </p:nvSpPr>
        <p:spPr>
          <a:xfrm>
            <a:off x="4038600" y="6324600"/>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alpha val="60000"/>
                  </a:prstClr>
                </a:solidFill>
                <a:effectLst/>
                <a:uLnTx/>
                <a:uFillTx/>
                <a:latin typeface="Avenir Next LT Pro"/>
                <a:ea typeface="+mn-ea"/>
                <a:cs typeface="+mn-cs"/>
              </a:rPr>
              <a:t>Presentation title</a:t>
            </a:r>
          </a:p>
        </p:txBody>
      </p:sp>
      <p:sp>
        <p:nvSpPr>
          <p:cNvPr id="31" name="Slide Number Placeholder 7">
            <a:extLst>
              <a:ext uri="{FF2B5EF4-FFF2-40B4-BE49-F238E27FC236}">
                <a16:creationId xmlns:a16="http://schemas.microsoft.com/office/drawing/2014/main" id="{D891FDCC-CEC5-46EA-83E5-AF2316413B93}"/>
              </a:ext>
            </a:extLst>
          </p:cNvPr>
          <p:cNvSpPr>
            <a:spLocks noGrp="1"/>
          </p:cNvSpPr>
          <p:nvPr>
            <p:ph type="sldNum" sz="quarter" idx="12"/>
          </p:nvPr>
        </p:nvSpPr>
        <p:spPr>
          <a:xfrm>
            <a:off x="8610600" y="632460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B850FF-6169-4056-8077-06FFA93A5366}" type="slidenum">
              <a:rPr kumimoji="0" lang="en-US" sz="900" b="0" i="0" u="none" strike="noStrike" kern="1200" cap="none" spc="0" normalizeH="0" baseline="0" noProof="0" smtClean="0">
                <a:ln>
                  <a:noFill/>
                </a:ln>
                <a:solidFill>
                  <a:prstClr val="white">
                    <a:alpha val="60000"/>
                  </a:prst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alpha val="60000"/>
                </a:prstClr>
              </a:solidFill>
              <a:effectLst/>
              <a:uLnTx/>
              <a:uFillTx/>
              <a:latin typeface="Avenir Next LT Pro"/>
              <a:ea typeface="+mn-ea"/>
              <a:cs typeface="+mn-cs"/>
            </a:endParaRPr>
          </a:p>
        </p:txBody>
      </p:sp>
      <p:sp>
        <p:nvSpPr>
          <p:cNvPr id="3" name="Content Placeholder 2">
            <a:extLst>
              <a:ext uri="{FF2B5EF4-FFF2-40B4-BE49-F238E27FC236}">
                <a16:creationId xmlns:a16="http://schemas.microsoft.com/office/drawing/2014/main" id="{77112BDF-BBAF-4198-8203-F269CA203EB7}"/>
              </a:ext>
            </a:extLst>
          </p:cNvPr>
          <p:cNvSpPr>
            <a:spLocks noGrp="1"/>
          </p:cNvSpPr>
          <p:nvPr>
            <p:ph sz="quarter" idx="13" hasCustomPrompt="1"/>
          </p:nvPr>
        </p:nvSpPr>
        <p:spPr>
          <a:xfrm>
            <a:off x="1089025" y="209550"/>
            <a:ext cx="10013950" cy="4143375"/>
          </a:xfrm>
        </p:spPr>
        <p:txBody>
          <a:bodyPr/>
          <a:lstStyle>
            <a:lvl1pPr>
              <a:defRPr>
                <a:solidFill>
                  <a:schemeClr val="tx1"/>
                </a:solidFill>
              </a:defRPr>
            </a:lvl1pPr>
          </a:lstStyle>
          <a:p>
            <a:pPr lvl="0"/>
            <a:r>
              <a:rPr lang="en-US" dirty="0"/>
              <a:t>Click to add content</a:t>
            </a:r>
          </a:p>
        </p:txBody>
      </p:sp>
    </p:spTree>
    <p:extLst>
      <p:ext uri="{BB962C8B-B14F-4D97-AF65-F5344CB8AC3E}">
        <p14:creationId xmlns:p14="http://schemas.microsoft.com/office/powerpoint/2010/main" val="656986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2 Column">
    <p:bg>
      <p:bgPr>
        <a:solidFill>
          <a:schemeClr val="bg2">
            <a:alpha val="70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DFDE745-8E05-475F-BC08-E9B8B01E6267}"/>
              </a:ext>
              <a:ext uri="{C183D7F6-B498-43B3-948B-1728B52AA6E4}">
                <adec:decorative xmlns:adec="http://schemas.microsoft.com/office/drawing/2017/decorative" val="1"/>
              </a:ext>
            </a:extLst>
          </p:cNvPr>
          <p:cNvPicPr>
            <a:picLocks noChangeAspect="1"/>
          </p:cNvPicPr>
          <p:nvPr userDrawn="1"/>
        </p:nvPicPr>
        <p:blipFill rotWithShape="1">
          <a:blip r:embed="rId2" cstate="screen">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10744200" y="0"/>
            <a:ext cx="1447800" cy="1535750"/>
          </a:xfrm>
          <a:prstGeom prst="rect">
            <a:avLst/>
          </a:prstGeom>
        </p:spPr>
      </p:pic>
      <p:sp>
        <p:nvSpPr>
          <p:cNvPr id="10" name="Title 1">
            <a:extLst>
              <a:ext uri="{FF2B5EF4-FFF2-40B4-BE49-F238E27FC236}">
                <a16:creationId xmlns:a16="http://schemas.microsoft.com/office/drawing/2014/main" id="{D4AB668B-5364-48F5-8E6A-67B8A330D922}"/>
              </a:ext>
            </a:extLst>
          </p:cNvPr>
          <p:cNvSpPr>
            <a:spLocks noGrp="1"/>
          </p:cNvSpPr>
          <p:nvPr>
            <p:ph type="title"/>
          </p:nvPr>
        </p:nvSpPr>
        <p:spPr>
          <a:xfrm>
            <a:off x="838201" y="559814"/>
            <a:ext cx="10348146" cy="753172"/>
          </a:xfrm>
        </p:spPr>
        <p:txBody>
          <a:bodyPr anchor="t">
            <a:normAutofit/>
          </a:bodyPr>
          <a:lstStyle>
            <a:lvl1pPr>
              <a:defRPr>
                <a:solidFill>
                  <a:schemeClr val="tx2"/>
                </a:solidFill>
              </a:defRPr>
            </a:lvl1pPr>
          </a:lstStyle>
          <a:p>
            <a:pPr>
              <a:lnSpc>
                <a:spcPct val="100000"/>
              </a:lnSpc>
            </a:pPr>
            <a:r>
              <a:rPr lang="en-US" spc="120">
                <a:solidFill>
                  <a:schemeClr val="tx2"/>
                </a:solidFill>
                <a:cs typeface="Posterama" panose="020B0504020200020000" pitchFamily="34" charset="0"/>
              </a:rPr>
              <a:t>Click to edit Master title style</a:t>
            </a:r>
            <a:endParaRPr lang="en-US" spc="120" dirty="0">
              <a:solidFill>
                <a:schemeClr val="tx2"/>
              </a:solidFill>
              <a:cs typeface="Posterama" panose="020B0504020200020000" pitchFamily="34" charset="0"/>
            </a:endParaRPr>
          </a:p>
        </p:txBody>
      </p:sp>
      <p:pic>
        <p:nvPicPr>
          <p:cNvPr id="11" name="Picture 10">
            <a:extLst>
              <a:ext uri="{FF2B5EF4-FFF2-40B4-BE49-F238E27FC236}">
                <a16:creationId xmlns:a16="http://schemas.microsoft.com/office/drawing/2014/main" id="{BDCD62CE-FD0C-47C1-94CE-C2F8B5AA8272}"/>
              </a:ext>
              <a:ext uri="{C183D7F6-B498-43B3-948B-1728B52AA6E4}">
                <adec:decorative xmlns:adec="http://schemas.microsoft.com/office/drawing/2017/decorative" val="1"/>
              </a:ext>
            </a:extLst>
          </p:cNvPr>
          <p:cNvPicPr>
            <a:picLocks noChangeAspect="1"/>
          </p:cNvPicPr>
          <p:nvPr userDrawn="1"/>
        </p:nvPicPr>
        <p:blipFill rotWithShape="1">
          <a:blip r:embed="rId3" cstate="screen">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rot="10800000">
            <a:off x="-1" y="2719661"/>
            <a:ext cx="830249" cy="2548349"/>
          </a:xfrm>
          <a:prstGeom prst="rect">
            <a:avLst/>
          </a:prstGeom>
        </p:spPr>
      </p:pic>
      <p:sp>
        <p:nvSpPr>
          <p:cNvPr id="16" name="Text Placeholder 15">
            <a:extLst>
              <a:ext uri="{FF2B5EF4-FFF2-40B4-BE49-F238E27FC236}">
                <a16:creationId xmlns:a16="http://schemas.microsoft.com/office/drawing/2014/main" id="{400F5829-71BC-4CC0-A88E-2D9B5D18E8D6}"/>
              </a:ext>
            </a:extLst>
          </p:cNvPr>
          <p:cNvSpPr>
            <a:spLocks noGrp="1"/>
          </p:cNvSpPr>
          <p:nvPr>
            <p:ph type="body" sz="quarter" idx="13" hasCustomPrompt="1"/>
          </p:nvPr>
        </p:nvSpPr>
        <p:spPr>
          <a:xfrm>
            <a:off x="1612288" y="1719628"/>
            <a:ext cx="4307865" cy="554038"/>
          </a:xfrm>
        </p:spPr>
        <p:txBody>
          <a:bodyPr>
            <a:normAutofit/>
          </a:bodyPr>
          <a:lstStyle>
            <a:lvl1pPr marL="0" indent="0">
              <a:buNone/>
              <a:defRPr sz="2400" b="1">
                <a:solidFill>
                  <a:schemeClr val="accent4"/>
                </a:solidFill>
              </a:defRPr>
            </a:lvl1pPr>
          </a:lstStyle>
          <a:p>
            <a:pPr lvl="0"/>
            <a:r>
              <a:rPr lang="en-US" dirty="0"/>
              <a:t>Click to add subtitle</a:t>
            </a:r>
          </a:p>
        </p:txBody>
      </p:sp>
      <p:sp>
        <p:nvSpPr>
          <p:cNvPr id="19" name="Text Placeholder 18">
            <a:extLst>
              <a:ext uri="{FF2B5EF4-FFF2-40B4-BE49-F238E27FC236}">
                <a16:creationId xmlns:a16="http://schemas.microsoft.com/office/drawing/2014/main" id="{FD2F63FE-D5D7-44B0-B72C-D45AA6EE129B}"/>
              </a:ext>
            </a:extLst>
          </p:cNvPr>
          <p:cNvSpPr>
            <a:spLocks noGrp="1"/>
          </p:cNvSpPr>
          <p:nvPr>
            <p:ph type="body" sz="quarter" idx="15" hasCustomPrompt="1"/>
          </p:nvPr>
        </p:nvSpPr>
        <p:spPr>
          <a:xfrm>
            <a:off x="1612900" y="2332649"/>
            <a:ext cx="4306888"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
        <p:nvSpPr>
          <p:cNvPr id="17" name="Text Placeholder 15">
            <a:extLst>
              <a:ext uri="{FF2B5EF4-FFF2-40B4-BE49-F238E27FC236}">
                <a16:creationId xmlns:a16="http://schemas.microsoft.com/office/drawing/2014/main" id="{E0314D87-B4EE-460E-B18F-73BD13911150}"/>
              </a:ext>
            </a:extLst>
          </p:cNvPr>
          <p:cNvSpPr>
            <a:spLocks noGrp="1"/>
          </p:cNvSpPr>
          <p:nvPr>
            <p:ph type="body" sz="quarter" idx="14" hasCustomPrompt="1"/>
          </p:nvPr>
        </p:nvSpPr>
        <p:spPr>
          <a:xfrm>
            <a:off x="6266350" y="1719628"/>
            <a:ext cx="4307865" cy="554038"/>
          </a:xfrm>
        </p:spPr>
        <p:txBody>
          <a:bodyPr>
            <a:normAutofit/>
          </a:bodyPr>
          <a:lstStyle>
            <a:lvl1pPr marL="0" indent="0">
              <a:buNone/>
              <a:defRPr sz="2400" b="1">
                <a:solidFill>
                  <a:schemeClr val="accent4"/>
                </a:solidFill>
              </a:defRPr>
            </a:lvl1pPr>
          </a:lstStyle>
          <a:p>
            <a:pPr lvl="0"/>
            <a:r>
              <a:rPr lang="en-US" dirty="0"/>
              <a:t>Click to add subtitle</a:t>
            </a:r>
          </a:p>
        </p:txBody>
      </p:sp>
      <p:sp>
        <p:nvSpPr>
          <p:cNvPr id="20" name="Text Placeholder 18">
            <a:extLst>
              <a:ext uri="{FF2B5EF4-FFF2-40B4-BE49-F238E27FC236}">
                <a16:creationId xmlns:a16="http://schemas.microsoft.com/office/drawing/2014/main" id="{C6020A13-A1EE-4B0D-9E98-DEC8824C5969}"/>
              </a:ext>
            </a:extLst>
          </p:cNvPr>
          <p:cNvSpPr>
            <a:spLocks noGrp="1"/>
          </p:cNvSpPr>
          <p:nvPr>
            <p:ph type="body" sz="quarter" idx="16" hasCustomPrompt="1"/>
          </p:nvPr>
        </p:nvSpPr>
        <p:spPr>
          <a:xfrm>
            <a:off x="6266838" y="2332649"/>
            <a:ext cx="4306888" cy="3529013"/>
          </a:xfrm>
        </p:spPr>
        <p:txBody>
          <a:bodyPr>
            <a:normAutofit/>
          </a:bodyPr>
          <a:lstStyle>
            <a:lvl1pPr marL="285750" indent="-285750">
              <a:buFont typeface="Arial" panose="020B0604020202020204" pitchFamily="34" charset="0"/>
              <a:buChar char="•"/>
              <a:defRPr sz="1800">
                <a:solidFill>
                  <a:schemeClr val="tx2"/>
                </a:solidFill>
              </a:defRPr>
            </a:lvl1pPr>
          </a:lstStyle>
          <a:p>
            <a:pPr lvl="0"/>
            <a:r>
              <a:rPr lang="en-US" dirty="0"/>
              <a:t>Click to add text</a:t>
            </a:r>
          </a:p>
        </p:txBody>
      </p:sp>
      <p:sp>
        <p:nvSpPr>
          <p:cNvPr id="12" name="Date Placeholder 5">
            <a:extLst>
              <a:ext uri="{FF2B5EF4-FFF2-40B4-BE49-F238E27FC236}">
                <a16:creationId xmlns:a16="http://schemas.microsoft.com/office/drawing/2014/main" id="{DB65338A-C6F0-4F28-B7EA-064B872F628B}"/>
              </a:ext>
            </a:extLst>
          </p:cNvPr>
          <p:cNvSpPr>
            <a:spLocks noGrp="1"/>
          </p:cNvSpPr>
          <p:nvPr>
            <p:ph type="dt" sz="half" idx="10"/>
          </p:nvPr>
        </p:nvSpPr>
        <p:spPr>
          <a:xfrm>
            <a:off x="838200" y="6324600"/>
            <a:ext cx="2743200" cy="365125"/>
          </a:xfrm>
        </p:spPr>
        <p:txBody>
          <a:bodyPr/>
          <a:lstStyle>
            <a:lvl1pPr>
              <a:defRPr>
                <a:solidFill>
                  <a:schemeClr val="tx1">
                    <a:alpha val="60000"/>
                  </a:schemeClr>
                </a:solidFill>
              </a:defRPr>
            </a:lvl1pPr>
          </a:lstStyle>
          <a:p>
            <a:pPr>
              <a:defRPr/>
            </a:pPr>
            <a:r>
              <a:rPr lang="en-US" dirty="0"/>
              <a:t>20XX</a:t>
            </a:r>
          </a:p>
        </p:txBody>
      </p:sp>
      <p:sp>
        <p:nvSpPr>
          <p:cNvPr id="13" name="Footer Placeholder 6">
            <a:extLst>
              <a:ext uri="{FF2B5EF4-FFF2-40B4-BE49-F238E27FC236}">
                <a16:creationId xmlns:a16="http://schemas.microsoft.com/office/drawing/2014/main" id="{5743896B-BFE2-4F6B-B431-CF4B29CD3815}"/>
              </a:ext>
            </a:extLst>
          </p:cNvPr>
          <p:cNvSpPr>
            <a:spLocks noGrp="1"/>
          </p:cNvSpPr>
          <p:nvPr>
            <p:ph type="ftr" sz="quarter" idx="11"/>
          </p:nvPr>
        </p:nvSpPr>
        <p:spPr>
          <a:xfrm>
            <a:off x="4038600" y="6324600"/>
            <a:ext cx="4114800" cy="365125"/>
          </a:xfrm>
        </p:spPr>
        <p:txBody>
          <a:bodyPr/>
          <a:lstStyle>
            <a:lvl1pPr>
              <a:defRPr>
                <a:solidFill>
                  <a:schemeClr val="tx1">
                    <a:alpha val="60000"/>
                  </a:schemeClr>
                </a:solidFill>
              </a:defRPr>
            </a:lvl1pPr>
          </a:lstStyle>
          <a:p>
            <a:r>
              <a:rPr lang="en-US" dirty="0"/>
              <a:t>Presentation title</a:t>
            </a:r>
          </a:p>
        </p:txBody>
      </p:sp>
      <p:sp>
        <p:nvSpPr>
          <p:cNvPr id="14" name="Slide Number Placeholder 7">
            <a:extLst>
              <a:ext uri="{FF2B5EF4-FFF2-40B4-BE49-F238E27FC236}">
                <a16:creationId xmlns:a16="http://schemas.microsoft.com/office/drawing/2014/main" id="{1F6558AB-F8E9-4605-A5ED-FE3F46A11262}"/>
              </a:ext>
            </a:extLst>
          </p:cNvPr>
          <p:cNvSpPr>
            <a:spLocks noGrp="1"/>
          </p:cNvSpPr>
          <p:nvPr>
            <p:ph type="sldNum" sz="quarter" idx="12"/>
          </p:nvPr>
        </p:nvSpPr>
        <p:spPr>
          <a:xfrm>
            <a:off x="8610600" y="6324600"/>
            <a:ext cx="2743200" cy="365125"/>
          </a:xfrm>
        </p:spPr>
        <p:txBody>
          <a:bodyPr/>
          <a:lstStyle>
            <a:lvl1pPr>
              <a:defRPr>
                <a:solidFill>
                  <a:schemeClr val="tx1">
                    <a:alpha val="60000"/>
                  </a:schemeClr>
                </a:solidFill>
              </a:defRPr>
            </a:lvl1pPr>
          </a:lstStyle>
          <a:p>
            <a:pPr>
              <a:defRPr/>
            </a:pPr>
            <a:fld id="{73B850FF-6169-4056-8077-06FFA93A5366}" type="slidenum">
              <a:rPr lang="en-US" smtClean="0"/>
              <a:pPr>
                <a:defRPr/>
              </a:pPr>
              <a:t>‹#›</a:t>
            </a:fld>
            <a:endParaRPr lang="en-US" dirty="0"/>
          </a:p>
        </p:txBody>
      </p:sp>
    </p:spTree>
    <p:extLst>
      <p:ext uri="{BB962C8B-B14F-4D97-AF65-F5344CB8AC3E}">
        <p14:creationId xmlns:p14="http://schemas.microsoft.com/office/powerpoint/2010/main" val="387286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r>
              <a:rPr lang="en-US" dirty="0"/>
              <a:t>20XX</a:t>
            </a:r>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37308740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9" r:id="rId6"/>
    <p:sldLayoutId id="2147483740" r:id="rId7"/>
    <p:sldLayoutId id="2147483741" r:id="rId8"/>
    <p:sldLayoutId id="2147483742" r:id="rId9"/>
    <p:sldLayoutId id="2147483743" r:id="rId10"/>
  </p:sldLayoutIdLst>
  <p:hf hdr="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B0B2BB2-146B-4714-8570-77C449ABC0E1}"/>
              </a:ext>
            </a:extLst>
          </p:cNvPr>
          <p:cNvSpPr>
            <a:spLocks noGrp="1"/>
          </p:cNvSpPr>
          <p:nvPr>
            <p:ph type="ctrTitle"/>
          </p:nvPr>
        </p:nvSpPr>
        <p:spPr>
          <a:xfrm>
            <a:off x="1361334" y="1122949"/>
            <a:ext cx="9601200" cy="1534297"/>
          </a:xfrm>
        </p:spPr>
        <p:txBody>
          <a:bodyPr>
            <a:normAutofit fontScale="90000"/>
          </a:bodyPr>
          <a:lstStyle/>
          <a:p>
            <a:r>
              <a:rPr lang="en-US" sz="8000" dirty="0"/>
              <a:t>Service Isn’t Overlooked</a:t>
            </a:r>
          </a:p>
        </p:txBody>
      </p:sp>
      <p:pic>
        <p:nvPicPr>
          <p:cNvPr id="11" name="Picture Placeholder 10" descr="A picture containing sunset with teepees">
            <a:extLst>
              <a:ext uri="{FF2B5EF4-FFF2-40B4-BE49-F238E27FC236}">
                <a16:creationId xmlns:a16="http://schemas.microsoft.com/office/drawing/2014/main" id="{458CF8B8-D058-4FD3-9B2C-5511E2BCDE76}"/>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619840" y="3013206"/>
            <a:ext cx="11084189" cy="3854030"/>
          </a:xfrm>
        </p:spPr>
      </p:pic>
    </p:spTree>
    <p:extLst>
      <p:ext uri="{BB962C8B-B14F-4D97-AF65-F5344CB8AC3E}">
        <p14:creationId xmlns:p14="http://schemas.microsoft.com/office/powerpoint/2010/main" val="3106661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B6134E62-0FEA-4101-A0C8-1395344EA7AC}"/>
              </a:ext>
            </a:extLst>
          </p:cNvPr>
          <p:cNvSpPr>
            <a:spLocks noGrp="1"/>
          </p:cNvSpPr>
          <p:nvPr>
            <p:ph type="title"/>
          </p:nvPr>
        </p:nvSpPr>
        <p:spPr>
          <a:xfrm>
            <a:off x="838200" y="4876800"/>
            <a:ext cx="10003218" cy="1219200"/>
          </a:xfrm>
        </p:spPr>
        <p:txBody>
          <a:bodyPr/>
          <a:lstStyle/>
          <a:p>
            <a:r>
              <a:rPr lang="en-US" dirty="0"/>
              <a:t>Judah (Genesis 44.14-34)</a:t>
            </a:r>
          </a:p>
        </p:txBody>
      </p:sp>
      <p:pic>
        <p:nvPicPr>
          <p:cNvPr id="11" name="Picture Placeholder 10">
            <a:extLst>
              <a:ext uri="{FF2B5EF4-FFF2-40B4-BE49-F238E27FC236}">
                <a16:creationId xmlns:a16="http://schemas.microsoft.com/office/drawing/2014/main" id="{FE5067FA-41D2-404F-9E22-8AE2507577BE}"/>
              </a:ext>
            </a:extLst>
          </p:cNvPr>
          <p:cNvPicPr>
            <a:picLocks noGrp="1" noChangeAspect="1"/>
          </p:cNvPicPr>
          <p:nvPr>
            <p:ph type="pic" sz="quarter" idx="13"/>
          </p:nvPr>
        </p:nvPicPr>
        <p:blipFill>
          <a:blip r:embed="rId3"/>
          <a:srcRect/>
          <a:stretch/>
        </p:blipFill>
        <p:spPr>
          <a:xfrm>
            <a:off x="-3175" y="0"/>
            <a:ext cx="6196013" cy="4602877"/>
          </a:xfrm>
        </p:spPr>
      </p:pic>
      <p:sp>
        <p:nvSpPr>
          <p:cNvPr id="15" name="Content Placeholder 14">
            <a:extLst>
              <a:ext uri="{FF2B5EF4-FFF2-40B4-BE49-F238E27FC236}">
                <a16:creationId xmlns:a16="http://schemas.microsoft.com/office/drawing/2014/main" id="{F95CA429-F668-43CB-B1F6-A9C08F07F983}"/>
              </a:ext>
            </a:extLst>
          </p:cNvPr>
          <p:cNvSpPr>
            <a:spLocks noGrp="1"/>
          </p:cNvSpPr>
          <p:nvPr>
            <p:ph type="body" sz="quarter" idx="14"/>
          </p:nvPr>
        </p:nvSpPr>
        <p:spPr>
          <a:xfrm>
            <a:off x="6338923" y="68753"/>
            <a:ext cx="5651405" cy="4358868"/>
          </a:xfrm>
        </p:spPr>
        <p:txBody>
          <a:bodyPr>
            <a:normAutofit/>
          </a:bodyPr>
          <a:lstStyle/>
          <a:p>
            <a:pPr algn="ctr"/>
            <a:r>
              <a:rPr lang="en-US" sz="2400" dirty="0"/>
              <a:t>Judah failed… hard. Both with his brother and his family. He was entirely selfish. The picture we have in Genesis 44 is a new man. All of his appeal to Joseph is about what would happen to Jacob and Benjamin, not about him. He can’t atone for what he did, but what he can do the right thing now. It requires selflessness. </a:t>
            </a:r>
          </a:p>
        </p:txBody>
      </p:sp>
      <p:sp>
        <p:nvSpPr>
          <p:cNvPr id="18" name="Date Placeholder 17">
            <a:extLst>
              <a:ext uri="{FF2B5EF4-FFF2-40B4-BE49-F238E27FC236}">
                <a16:creationId xmlns:a16="http://schemas.microsoft.com/office/drawing/2014/main" id="{D453A211-65B5-48E3-96AC-ADE300F4D687}"/>
              </a:ext>
            </a:extLst>
          </p:cNvPr>
          <p:cNvSpPr>
            <a:spLocks noGrp="1"/>
          </p:cNvSpPr>
          <p:nvPr>
            <p:ph type="dt" sz="half" idx="10"/>
          </p:nvPr>
        </p:nvSpPr>
        <p:spPr>
          <a:xfrm>
            <a:off x="838200" y="6327648"/>
            <a:ext cx="2743200" cy="365125"/>
          </a:xfrm>
        </p:spPr>
        <p:txBody>
          <a:bodyPr/>
          <a:lstStyle/>
          <a:p>
            <a:pPr lvl="0"/>
            <a:r>
              <a:rPr lang="en-US" noProof="0" dirty="0"/>
              <a:t>2023</a:t>
            </a:r>
          </a:p>
        </p:txBody>
      </p:sp>
      <p:sp>
        <p:nvSpPr>
          <p:cNvPr id="20" name="Slide Number Placeholder 19">
            <a:extLst>
              <a:ext uri="{FF2B5EF4-FFF2-40B4-BE49-F238E27FC236}">
                <a16:creationId xmlns:a16="http://schemas.microsoft.com/office/drawing/2014/main" id="{8830570A-9F6D-4948-8AE0-762EE7BF813D}"/>
              </a:ext>
            </a:extLst>
          </p:cNvPr>
          <p:cNvSpPr>
            <a:spLocks noGrp="1"/>
          </p:cNvSpPr>
          <p:nvPr>
            <p:ph type="sldNum" sz="quarter" idx="12"/>
          </p:nvPr>
        </p:nvSpPr>
        <p:spPr>
          <a:xfrm>
            <a:off x="10186908" y="6327648"/>
            <a:ext cx="1166892" cy="365125"/>
          </a:xfrm>
        </p:spPr>
        <p:txBody>
          <a:bodyPr/>
          <a:lstStyle/>
          <a:p>
            <a:pPr lvl="0"/>
            <a:fld id="{73B850FF-6169-4056-8077-06FFA93A5366}" type="slidenum">
              <a:rPr lang="en-US" noProof="0" smtClean="0"/>
              <a:pPr lvl="0"/>
              <a:t>2</a:t>
            </a:fld>
            <a:endParaRPr lang="en-US" noProof="0" dirty="0"/>
          </a:p>
        </p:txBody>
      </p:sp>
    </p:spTree>
    <p:extLst>
      <p:ext uri="{BB962C8B-B14F-4D97-AF65-F5344CB8AC3E}">
        <p14:creationId xmlns:p14="http://schemas.microsoft.com/office/powerpoint/2010/main" val="780098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B6134E62-0FEA-4101-A0C8-1395344EA7AC}"/>
              </a:ext>
            </a:extLst>
          </p:cNvPr>
          <p:cNvSpPr>
            <a:spLocks noGrp="1"/>
          </p:cNvSpPr>
          <p:nvPr>
            <p:ph type="title"/>
          </p:nvPr>
        </p:nvSpPr>
        <p:spPr>
          <a:xfrm>
            <a:off x="838200" y="4876800"/>
            <a:ext cx="10003218" cy="1219200"/>
          </a:xfrm>
        </p:spPr>
        <p:txBody>
          <a:bodyPr/>
          <a:lstStyle/>
          <a:p>
            <a:r>
              <a:rPr lang="en-US" dirty="0"/>
              <a:t>Shiphrah and Puah (Exodus 1.8-22)</a:t>
            </a:r>
          </a:p>
        </p:txBody>
      </p:sp>
      <p:pic>
        <p:nvPicPr>
          <p:cNvPr id="11" name="Picture Placeholder 10">
            <a:extLst>
              <a:ext uri="{FF2B5EF4-FFF2-40B4-BE49-F238E27FC236}">
                <a16:creationId xmlns:a16="http://schemas.microsoft.com/office/drawing/2014/main" id="{FE5067FA-41D2-404F-9E22-8AE2507577BE}"/>
              </a:ext>
            </a:extLst>
          </p:cNvPr>
          <p:cNvPicPr>
            <a:picLocks noGrp="1" noChangeAspect="1"/>
          </p:cNvPicPr>
          <p:nvPr>
            <p:ph type="pic" sz="quarter" idx="13"/>
          </p:nvPr>
        </p:nvPicPr>
        <p:blipFill>
          <a:blip r:embed="rId3"/>
          <a:srcRect/>
          <a:stretch/>
        </p:blipFill>
        <p:spPr>
          <a:xfrm>
            <a:off x="-3175" y="0"/>
            <a:ext cx="6196013" cy="4602877"/>
          </a:xfrm>
        </p:spPr>
      </p:pic>
      <p:sp>
        <p:nvSpPr>
          <p:cNvPr id="15" name="Content Placeholder 14">
            <a:extLst>
              <a:ext uri="{FF2B5EF4-FFF2-40B4-BE49-F238E27FC236}">
                <a16:creationId xmlns:a16="http://schemas.microsoft.com/office/drawing/2014/main" id="{F95CA429-F668-43CB-B1F6-A9C08F07F983}"/>
              </a:ext>
            </a:extLst>
          </p:cNvPr>
          <p:cNvSpPr>
            <a:spLocks noGrp="1"/>
          </p:cNvSpPr>
          <p:nvPr>
            <p:ph type="body" sz="quarter" idx="14"/>
          </p:nvPr>
        </p:nvSpPr>
        <p:spPr>
          <a:xfrm>
            <a:off x="6650718" y="327025"/>
            <a:ext cx="5073194" cy="3949987"/>
          </a:xfrm>
        </p:spPr>
        <p:txBody>
          <a:bodyPr>
            <a:normAutofit fontScale="92500" lnSpcReduction="10000"/>
          </a:bodyPr>
          <a:lstStyle/>
          <a:p>
            <a:pPr algn="ctr"/>
            <a:r>
              <a:rPr lang="en-US" sz="2800" dirty="0"/>
              <a:t>When powerful people instruct us to do evil, it can be tempting to simply give in. Shiphrah and Puah show tremendous courage by just doing their job well, protecting their nation through service. God doesn’t overlook them and blesses the nation through their efforts.</a:t>
            </a:r>
          </a:p>
        </p:txBody>
      </p:sp>
      <p:sp>
        <p:nvSpPr>
          <p:cNvPr id="18" name="Date Placeholder 17">
            <a:extLst>
              <a:ext uri="{FF2B5EF4-FFF2-40B4-BE49-F238E27FC236}">
                <a16:creationId xmlns:a16="http://schemas.microsoft.com/office/drawing/2014/main" id="{D453A211-65B5-48E3-96AC-ADE300F4D687}"/>
              </a:ext>
            </a:extLst>
          </p:cNvPr>
          <p:cNvSpPr>
            <a:spLocks noGrp="1"/>
          </p:cNvSpPr>
          <p:nvPr>
            <p:ph type="dt" sz="half" idx="10"/>
          </p:nvPr>
        </p:nvSpPr>
        <p:spPr>
          <a:xfrm>
            <a:off x="838200" y="6327648"/>
            <a:ext cx="2743200" cy="365125"/>
          </a:xfrm>
        </p:spPr>
        <p:txBody>
          <a:bodyPr/>
          <a:lstStyle/>
          <a:p>
            <a:pPr lvl="0"/>
            <a:r>
              <a:rPr lang="en-US" noProof="0" dirty="0"/>
              <a:t>2023</a:t>
            </a:r>
          </a:p>
        </p:txBody>
      </p:sp>
      <p:sp>
        <p:nvSpPr>
          <p:cNvPr id="20" name="Slide Number Placeholder 19">
            <a:extLst>
              <a:ext uri="{FF2B5EF4-FFF2-40B4-BE49-F238E27FC236}">
                <a16:creationId xmlns:a16="http://schemas.microsoft.com/office/drawing/2014/main" id="{8830570A-9F6D-4948-8AE0-762EE7BF813D}"/>
              </a:ext>
            </a:extLst>
          </p:cNvPr>
          <p:cNvSpPr>
            <a:spLocks noGrp="1"/>
          </p:cNvSpPr>
          <p:nvPr>
            <p:ph type="sldNum" sz="quarter" idx="12"/>
          </p:nvPr>
        </p:nvSpPr>
        <p:spPr>
          <a:xfrm>
            <a:off x="10186908" y="6327648"/>
            <a:ext cx="1166892" cy="365125"/>
          </a:xfrm>
        </p:spPr>
        <p:txBody>
          <a:bodyPr/>
          <a:lstStyle/>
          <a:p>
            <a:pPr lvl="0"/>
            <a:fld id="{73B850FF-6169-4056-8077-06FFA93A5366}" type="slidenum">
              <a:rPr lang="en-US" noProof="0" smtClean="0"/>
              <a:pPr lvl="0"/>
              <a:t>3</a:t>
            </a:fld>
            <a:endParaRPr lang="en-US" noProof="0" dirty="0"/>
          </a:p>
        </p:txBody>
      </p:sp>
    </p:spTree>
    <p:extLst>
      <p:ext uri="{BB962C8B-B14F-4D97-AF65-F5344CB8AC3E}">
        <p14:creationId xmlns:p14="http://schemas.microsoft.com/office/powerpoint/2010/main" val="962815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B6134E62-0FEA-4101-A0C8-1395344EA7AC}"/>
              </a:ext>
            </a:extLst>
          </p:cNvPr>
          <p:cNvSpPr>
            <a:spLocks noGrp="1"/>
          </p:cNvSpPr>
          <p:nvPr>
            <p:ph type="title"/>
          </p:nvPr>
        </p:nvSpPr>
        <p:spPr>
          <a:xfrm>
            <a:off x="838200" y="559813"/>
            <a:ext cx="4633785" cy="2397324"/>
          </a:xfrm>
        </p:spPr>
        <p:txBody>
          <a:bodyPr anchor="ctr">
            <a:normAutofit/>
          </a:bodyPr>
          <a:lstStyle/>
          <a:p>
            <a:pPr algn="ctr"/>
            <a:r>
              <a:rPr lang="en-US" dirty="0"/>
              <a:t>Ebed-melech (Jeremiah 38.1-13)</a:t>
            </a:r>
          </a:p>
        </p:txBody>
      </p:sp>
      <p:sp>
        <p:nvSpPr>
          <p:cNvPr id="15" name="Content Placeholder 14">
            <a:extLst>
              <a:ext uri="{FF2B5EF4-FFF2-40B4-BE49-F238E27FC236}">
                <a16:creationId xmlns:a16="http://schemas.microsoft.com/office/drawing/2014/main" id="{F95CA429-F668-43CB-B1F6-A9C08F07F983}"/>
              </a:ext>
            </a:extLst>
          </p:cNvPr>
          <p:cNvSpPr>
            <a:spLocks noGrp="1"/>
          </p:cNvSpPr>
          <p:nvPr>
            <p:ph type="body" sz="quarter" idx="10"/>
          </p:nvPr>
        </p:nvSpPr>
        <p:spPr>
          <a:xfrm>
            <a:off x="360218" y="2957137"/>
            <a:ext cx="5327074" cy="3616845"/>
          </a:xfrm>
        </p:spPr>
        <p:txBody>
          <a:bodyPr>
            <a:normAutofit fontScale="92500" lnSpcReduction="10000"/>
          </a:bodyPr>
          <a:lstStyle/>
          <a:p>
            <a:pPr algn="ctr">
              <a:lnSpc>
                <a:spcPct val="100000"/>
              </a:lnSpc>
            </a:pPr>
            <a:r>
              <a:rPr lang="en-US" sz="2800" dirty="0"/>
              <a:t>Jerusalem is supposed to be a place where God dwells. The attitude of Zedekiah and those surrounding him reflects only evil. It takes Ebed-melech, a foreigner, to step up and do what is right for Jeremiah. He doesn’t just report on the evil, but also makes the effort to save him.  </a:t>
            </a:r>
          </a:p>
        </p:txBody>
      </p:sp>
      <p:pic>
        <p:nvPicPr>
          <p:cNvPr id="11" name="Picture Placeholder 10">
            <a:extLst>
              <a:ext uri="{FF2B5EF4-FFF2-40B4-BE49-F238E27FC236}">
                <a16:creationId xmlns:a16="http://schemas.microsoft.com/office/drawing/2014/main" id="{FE5067FA-41D2-404F-9E22-8AE2507577BE}"/>
              </a:ext>
            </a:extLst>
          </p:cNvPr>
          <p:cNvPicPr>
            <a:picLocks noGrp="1" noChangeAspect="1"/>
          </p:cNvPicPr>
          <p:nvPr>
            <p:ph type="pic" sz="quarter" idx="11"/>
          </p:nvPr>
        </p:nvPicPr>
        <p:blipFill rotWithShape="1">
          <a:blip r:embed="rId3"/>
          <a:srcRect l="21090" t="-623" r="13685" b="-623"/>
          <a:stretch/>
        </p:blipFill>
        <p:spPr>
          <a:xfrm>
            <a:off x="7585364" y="1460103"/>
            <a:ext cx="4048846" cy="3937793"/>
          </a:xfrm>
          <a:noFill/>
        </p:spPr>
      </p:pic>
      <p:sp>
        <p:nvSpPr>
          <p:cNvPr id="18" name="Date Placeholder 17" hidden="1">
            <a:extLst>
              <a:ext uri="{FF2B5EF4-FFF2-40B4-BE49-F238E27FC236}">
                <a16:creationId xmlns:a16="http://schemas.microsoft.com/office/drawing/2014/main" id="{D453A211-65B5-48E3-96AC-ADE300F4D687}"/>
              </a:ext>
            </a:extLst>
          </p:cNvPr>
          <p:cNvSpPr>
            <a:spLocks noGrp="1"/>
          </p:cNvSpPr>
          <p:nvPr>
            <p:ph type="dt" sz="half" idx="4294967295"/>
          </p:nvPr>
        </p:nvSpPr>
        <p:spPr>
          <a:xfrm>
            <a:off x="838200" y="6327648"/>
            <a:ext cx="2743200" cy="365125"/>
          </a:xfrm>
        </p:spPr>
        <p:txBody>
          <a:bodyPr/>
          <a:lstStyle/>
          <a:p>
            <a:pPr lvl="0">
              <a:spcAft>
                <a:spcPts val="600"/>
              </a:spcAft>
            </a:pPr>
            <a:r>
              <a:rPr lang="en-US" noProof="0"/>
              <a:t>2023</a:t>
            </a:r>
          </a:p>
        </p:txBody>
      </p:sp>
      <p:sp>
        <p:nvSpPr>
          <p:cNvPr id="20" name="Slide Number Placeholder 19" hidden="1">
            <a:extLst>
              <a:ext uri="{FF2B5EF4-FFF2-40B4-BE49-F238E27FC236}">
                <a16:creationId xmlns:a16="http://schemas.microsoft.com/office/drawing/2014/main" id="{8830570A-9F6D-4948-8AE0-762EE7BF813D}"/>
              </a:ext>
            </a:extLst>
          </p:cNvPr>
          <p:cNvSpPr>
            <a:spLocks noGrp="1"/>
          </p:cNvSpPr>
          <p:nvPr>
            <p:ph type="sldNum" sz="quarter" idx="4294967295"/>
          </p:nvPr>
        </p:nvSpPr>
        <p:spPr>
          <a:xfrm>
            <a:off x="10186908" y="6327648"/>
            <a:ext cx="1166892" cy="365125"/>
          </a:xfrm>
        </p:spPr>
        <p:txBody>
          <a:bodyPr/>
          <a:lstStyle/>
          <a:p>
            <a:pPr lvl="0">
              <a:spcAft>
                <a:spcPts val="600"/>
              </a:spcAft>
            </a:pPr>
            <a:fld id="{73B850FF-6169-4056-8077-06FFA93A5366}" type="slidenum">
              <a:rPr lang="en-US" noProof="0" smtClean="0"/>
              <a:pPr lvl="0">
                <a:spcAft>
                  <a:spcPts val="600"/>
                </a:spcAft>
              </a:pPr>
              <a:t>4</a:t>
            </a:fld>
            <a:endParaRPr lang="en-US" noProof="0"/>
          </a:p>
        </p:txBody>
      </p:sp>
    </p:spTree>
    <p:extLst>
      <p:ext uri="{BB962C8B-B14F-4D97-AF65-F5344CB8AC3E}">
        <p14:creationId xmlns:p14="http://schemas.microsoft.com/office/powerpoint/2010/main" val="2192583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B6134E62-0FEA-4101-A0C8-1395344EA7AC}"/>
              </a:ext>
            </a:extLst>
          </p:cNvPr>
          <p:cNvSpPr>
            <a:spLocks noGrp="1"/>
          </p:cNvSpPr>
          <p:nvPr>
            <p:ph type="title"/>
          </p:nvPr>
        </p:nvSpPr>
        <p:spPr>
          <a:xfrm>
            <a:off x="429491" y="199595"/>
            <a:ext cx="5389417" cy="2397324"/>
          </a:xfrm>
        </p:spPr>
        <p:txBody>
          <a:bodyPr anchor="ctr">
            <a:normAutofit/>
          </a:bodyPr>
          <a:lstStyle/>
          <a:p>
            <a:pPr algn="ctr">
              <a:lnSpc>
                <a:spcPct val="90000"/>
              </a:lnSpc>
            </a:pPr>
            <a:r>
              <a:rPr lang="en-US" sz="3700" dirty="0"/>
              <a:t>“Come, you who are blessed by my Father.” (Matthew 25.31-46)</a:t>
            </a:r>
          </a:p>
        </p:txBody>
      </p:sp>
      <p:sp>
        <p:nvSpPr>
          <p:cNvPr id="15" name="Content Placeholder 14">
            <a:extLst>
              <a:ext uri="{FF2B5EF4-FFF2-40B4-BE49-F238E27FC236}">
                <a16:creationId xmlns:a16="http://schemas.microsoft.com/office/drawing/2014/main" id="{F95CA429-F668-43CB-B1F6-A9C08F07F983}"/>
              </a:ext>
            </a:extLst>
          </p:cNvPr>
          <p:cNvSpPr>
            <a:spLocks noGrp="1"/>
          </p:cNvSpPr>
          <p:nvPr>
            <p:ph type="body" sz="quarter" idx="10"/>
          </p:nvPr>
        </p:nvSpPr>
        <p:spPr>
          <a:xfrm>
            <a:off x="256309" y="2396836"/>
            <a:ext cx="5562599" cy="4135582"/>
          </a:xfrm>
        </p:spPr>
        <p:txBody>
          <a:bodyPr>
            <a:normAutofit lnSpcReduction="10000"/>
          </a:bodyPr>
          <a:lstStyle/>
          <a:p>
            <a:pPr algn="ctr">
              <a:lnSpc>
                <a:spcPct val="100000"/>
              </a:lnSpc>
            </a:pPr>
            <a:r>
              <a:rPr lang="en-US" dirty="0"/>
              <a:t>Jesus’ words in Matthew 25 are both comforting and challenging. He reminds us that simple things done in faithful service lead us to the blessed land that’s prepared for us. However, if we overlook these “simple” things, we are forgetting the goodness of our king. The ways that Jesus has served </a:t>
            </a:r>
            <a:r>
              <a:rPr lang="en-US" i="1" dirty="0"/>
              <a:t>us</a:t>
            </a:r>
            <a:r>
              <a:rPr lang="en-US" dirty="0"/>
              <a:t>, ‘the least of these’, so also ought to we to serve. Not for the sake of moral dessert, but because we want to glorify, honor and see our worthy God.</a:t>
            </a:r>
          </a:p>
        </p:txBody>
      </p:sp>
      <p:pic>
        <p:nvPicPr>
          <p:cNvPr id="11" name="Picture Placeholder 10">
            <a:extLst>
              <a:ext uri="{FF2B5EF4-FFF2-40B4-BE49-F238E27FC236}">
                <a16:creationId xmlns:a16="http://schemas.microsoft.com/office/drawing/2014/main" id="{FE5067FA-41D2-404F-9E22-8AE2507577BE}"/>
              </a:ext>
            </a:extLst>
          </p:cNvPr>
          <p:cNvPicPr>
            <a:picLocks noGrp="1" noChangeAspect="1"/>
          </p:cNvPicPr>
          <p:nvPr>
            <p:ph type="pic" sz="quarter" idx="11"/>
          </p:nvPr>
        </p:nvPicPr>
        <p:blipFill rotWithShape="1">
          <a:blip r:embed="rId3"/>
          <a:srcRect l="25322" r="21429" b="1"/>
          <a:stretch/>
        </p:blipFill>
        <p:spPr>
          <a:xfrm>
            <a:off x="6508749" y="862806"/>
            <a:ext cx="5132388" cy="5132388"/>
          </a:xfrm>
          <a:noFill/>
        </p:spPr>
      </p:pic>
      <p:sp>
        <p:nvSpPr>
          <p:cNvPr id="18" name="Date Placeholder 17" hidden="1">
            <a:extLst>
              <a:ext uri="{FF2B5EF4-FFF2-40B4-BE49-F238E27FC236}">
                <a16:creationId xmlns:a16="http://schemas.microsoft.com/office/drawing/2014/main" id="{D453A211-65B5-48E3-96AC-ADE300F4D687}"/>
              </a:ext>
            </a:extLst>
          </p:cNvPr>
          <p:cNvSpPr>
            <a:spLocks noGrp="1"/>
          </p:cNvSpPr>
          <p:nvPr>
            <p:ph type="dt" sz="half" idx="4294967295"/>
          </p:nvPr>
        </p:nvSpPr>
        <p:spPr>
          <a:xfrm>
            <a:off x="838200" y="6327648"/>
            <a:ext cx="2743200" cy="365125"/>
          </a:xfrm>
        </p:spPr>
        <p:txBody>
          <a:bodyPr/>
          <a:lstStyle/>
          <a:p>
            <a:pPr lvl="0">
              <a:spcAft>
                <a:spcPts val="600"/>
              </a:spcAft>
            </a:pPr>
            <a:r>
              <a:rPr lang="en-US" noProof="0" dirty="0"/>
              <a:t>2023</a:t>
            </a:r>
            <a:endParaRPr lang="en-US" noProof="0"/>
          </a:p>
        </p:txBody>
      </p:sp>
      <p:sp>
        <p:nvSpPr>
          <p:cNvPr id="20" name="Slide Number Placeholder 19" hidden="1">
            <a:extLst>
              <a:ext uri="{FF2B5EF4-FFF2-40B4-BE49-F238E27FC236}">
                <a16:creationId xmlns:a16="http://schemas.microsoft.com/office/drawing/2014/main" id="{8830570A-9F6D-4948-8AE0-762EE7BF813D}"/>
              </a:ext>
            </a:extLst>
          </p:cNvPr>
          <p:cNvSpPr>
            <a:spLocks noGrp="1"/>
          </p:cNvSpPr>
          <p:nvPr>
            <p:ph type="sldNum" sz="quarter" idx="4294967295"/>
          </p:nvPr>
        </p:nvSpPr>
        <p:spPr>
          <a:xfrm>
            <a:off x="10186908" y="6327648"/>
            <a:ext cx="1166892" cy="365125"/>
          </a:xfrm>
        </p:spPr>
        <p:txBody>
          <a:bodyPr/>
          <a:lstStyle/>
          <a:p>
            <a:pPr lvl="0">
              <a:spcAft>
                <a:spcPts val="600"/>
              </a:spcAft>
            </a:pPr>
            <a:fld id="{73B850FF-6169-4056-8077-06FFA93A5366}" type="slidenum">
              <a:rPr lang="en-US" noProof="0" smtClean="0"/>
              <a:pPr lvl="0">
                <a:spcAft>
                  <a:spcPts val="600"/>
                </a:spcAft>
              </a:pPr>
              <a:t>5</a:t>
            </a:fld>
            <a:endParaRPr lang="en-US" noProof="0"/>
          </a:p>
        </p:txBody>
      </p:sp>
    </p:spTree>
    <p:extLst>
      <p:ext uri="{BB962C8B-B14F-4D97-AF65-F5344CB8AC3E}">
        <p14:creationId xmlns:p14="http://schemas.microsoft.com/office/powerpoint/2010/main" val="3150032406"/>
      </p:ext>
    </p:extLst>
  </p:cSld>
  <p:clrMapOvr>
    <a:masterClrMapping/>
  </p:clrMapOvr>
</p:sld>
</file>

<file path=ppt/theme/theme1.xml><?xml version="1.0" encoding="utf-8"?>
<a:theme xmlns:a="http://schemas.openxmlformats.org/drawingml/2006/main" name="BlockprintVTI">
  <a:themeElements>
    <a:clrScheme name="Custom 69">
      <a:dk1>
        <a:sysClr val="windowText" lastClr="000000"/>
      </a:dk1>
      <a:lt1>
        <a:sysClr val="window" lastClr="FFFFFF"/>
      </a:lt1>
      <a:dk2>
        <a:srgbClr val="44131A"/>
      </a:dk2>
      <a:lt2>
        <a:srgbClr val="F2ECEA"/>
      </a:lt2>
      <a:accent1>
        <a:srgbClr val="A62C52"/>
      </a:accent1>
      <a:accent2>
        <a:srgbClr val="A7928D"/>
      </a:accent2>
      <a:accent3>
        <a:srgbClr val="307C71"/>
      </a:accent3>
      <a:accent4>
        <a:srgbClr val="41575D"/>
      </a:accent4>
      <a:accent5>
        <a:srgbClr val="8FA3A3"/>
      </a:accent5>
      <a:accent6>
        <a:srgbClr val="CA8370"/>
      </a:accent6>
      <a:hlink>
        <a:srgbClr val="D13D6E"/>
      </a:hlink>
      <a:folHlink>
        <a:srgbClr val="6C9D92"/>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_Win32_JC_SL_v2.potx" id="{3AE72815-1858-46F4-811F-A326AF0F1EC5}" vid="{2AFCD58D-8B70-4D6F-B6A4-85E45CC650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566CE74E-0E49-4DCF-8160-81B293B5DD14}">
  <ds:schemaRefs>
    <ds:schemaRef ds:uri="http://schemas.microsoft.com/sharepoint/v3/contenttype/forms"/>
  </ds:schemaRefs>
</ds:datastoreItem>
</file>

<file path=customXml/itemProps2.xml><?xml version="1.0" encoding="utf-8"?>
<ds:datastoreItem xmlns:ds="http://schemas.openxmlformats.org/officeDocument/2006/customXml" ds:itemID="{9A578DBA-2233-4100-A154-9B2EE99CB7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0DF15B-6C3C-4D75-B10D-16EE1DCCB689}">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Blockprint design</Template>
  <TotalTime>701</TotalTime>
  <Words>323</Words>
  <Application>Microsoft Office PowerPoint</Application>
  <PresentationFormat>Widescreen</PresentationFormat>
  <Paragraphs>21</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Avenir Next LT Pro</vt:lpstr>
      <vt:lpstr>AvenirNext LT Pro Medium</vt:lpstr>
      <vt:lpstr>Calibri</vt:lpstr>
      <vt:lpstr>BlockprintVTI</vt:lpstr>
      <vt:lpstr>Service Isn’t Overlooked</vt:lpstr>
      <vt:lpstr>Judah (Genesis 44.14-34)</vt:lpstr>
      <vt:lpstr>Shiphrah and Puah (Exodus 1.8-22)</vt:lpstr>
      <vt:lpstr>Ebed-melech (Jeremiah 38.1-13)</vt:lpstr>
      <vt:lpstr>“Come, you who are blessed by my Father.” (Matthew 25.31-46)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“Unsung” Service</dc:title>
  <dc:creator>Alexander Newman</dc:creator>
  <cp:lastModifiedBy>Alexander Newman</cp:lastModifiedBy>
  <cp:revision>2</cp:revision>
  <dcterms:created xsi:type="dcterms:W3CDTF">2023-08-06T00:54:47Z</dcterms:created>
  <dcterms:modified xsi:type="dcterms:W3CDTF">2023-08-06T12:36:13Z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