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embeddedFontLst>
    <p:embeddedFont>
      <p:font typeface="Garamond" panose="02020404030301010803" pitchFamily="18" charset="0"/>
      <p:regular r:id="rId7"/>
      <p:bold r:id="rId8"/>
      <p:italic r:id="rId9"/>
    </p:embeddedFont>
    <p:embeddedFont>
      <p:font typeface="Gill Sans MT" panose="020B0502020104020203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5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2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4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4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5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8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7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1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8/4/2023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8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305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8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Red Led Traffic Cone Stock Photo">
            <a:extLst>
              <a:ext uri="{FF2B5EF4-FFF2-40B4-BE49-F238E27FC236}">
                <a16:creationId xmlns:a16="http://schemas.microsoft.com/office/drawing/2014/main" id="{05442590-609C-5072-2689-A2B075A592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20" b="171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942F03-4BC7-1331-7632-C0C8346726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en-US" dirty="0"/>
              <a:t>Warning Signs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08D388-6E48-8E21-B2EE-A00D7BCE1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>
            <a:norm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43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78A66977-9B4F-4B2C-AE86-901641B90D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US"/>
          </a:p>
        </p:txBody>
      </p:sp>
      <p:pic>
        <p:nvPicPr>
          <p:cNvPr id="2050" name="Picture 2" descr="Free Red Led Traffic Cone Stock Photo">
            <a:extLst>
              <a:ext uri="{FF2B5EF4-FFF2-40B4-BE49-F238E27FC236}">
                <a16:creationId xmlns:a16="http://schemas.microsoft.com/office/drawing/2014/main" id="{D573A3AF-1639-6084-8D25-0A90AA51C8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20" b="171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9230BF-CB2C-21B8-003E-8E92F389B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n-US" dirty="0"/>
              <a:t>A Life Without Consistent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D2AD-4D88-21C6-6A59-3F2A63FF1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585" y="2103120"/>
            <a:ext cx="11110823" cy="3849624"/>
          </a:xfrm>
        </p:spPr>
        <p:txBody>
          <a:bodyPr>
            <a:normAutofit/>
          </a:bodyPr>
          <a:lstStyle/>
          <a:p>
            <a:r>
              <a:rPr lang="en-US" sz="3200" dirty="0"/>
              <a:t>Have you found yourself like the disciples—trying to face life without a real connection to the Father?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What was the result—better than the disciples?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How do forgetfulness and lapses warn us of greater issues?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25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78A66977-9B4F-4B2C-AE86-901641B90D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US"/>
          </a:p>
        </p:txBody>
      </p:sp>
      <p:pic>
        <p:nvPicPr>
          <p:cNvPr id="2050" name="Picture 2" descr="Free Red Led Traffic Cone Stock Photo">
            <a:extLst>
              <a:ext uri="{FF2B5EF4-FFF2-40B4-BE49-F238E27FC236}">
                <a16:creationId xmlns:a16="http://schemas.microsoft.com/office/drawing/2014/main" id="{D573A3AF-1639-6084-8D25-0A90AA51C8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20" b="171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9230BF-CB2C-21B8-003E-8E92F389B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n-US" dirty="0"/>
              <a:t>Ignoring Direct Dangers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D2AD-4D88-21C6-6A59-3F2A63FF1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585" y="2103120"/>
            <a:ext cx="11110823" cy="3849624"/>
          </a:xfrm>
        </p:spPr>
        <p:txBody>
          <a:bodyPr>
            <a:normAutofit/>
          </a:bodyPr>
          <a:lstStyle/>
          <a:p>
            <a:r>
              <a:rPr lang="en-US" sz="3200" dirty="0"/>
              <a:t>It should cause us more than a little alarm that God’s people have a long history of completely ignoring His warnings.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Individuals have not always fared much better than groups…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Why do we ignore words of caution?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57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78A66977-9B4F-4B2C-AE86-901641B90D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US"/>
          </a:p>
        </p:txBody>
      </p:sp>
      <p:pic>
        <p:nvPicPr>
          <p:cNvPr id="2050" name="Picture 2" descr="Free Red Led Traffic Cone Stock Photo">
            <a:extLst>
              <a:ext uri="{FF2B5EF4-FFF2-40B4-BE49-F238E27FC236}">
                <a16:creationId xmlns:a16="http://schemas.microsoft.com/office/drawing/2014/main" id="{D573A3AF-1639-6084-8D25-0A90AA51C8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20" b="171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9230BF-CB2C-21B8-003E-8E92F389B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n-US" dirty="0"/>
              <a:t>Avoiding/Forgetting Parts of the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D2AD-4D88-21C6-6A59-3F2A63FF1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585" y="2103120"/>
            <a:ext cx="11110823" cy="3849624"/>
          </a:xfrm>
        </p:spPr>
        <p:txBody>
          <a:bodyPr>
            <a:normAutofit/>
          </a:bodyPr>
          <a:lstStyle/>
          <a:p>
            <a:r>
              <a:rPr lang="en-US" sz="3200" dirty="0"/>
              <a:t>The reminders to search all of scripture are often paired with a warning of falling into spiritual danger.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Are there places where our knowledge is weak or lacking altogether? What is the cause?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7780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78A66977-9B4F-4B2C-AE86-901641B90D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US"/>
          </a:p>
        </p:txBody>
      </p:sp>
      <p:pic>
        <p:nvPicPr>
          <p:cNvPr id="2050" name="Picture 2" descr="Free Red Led Traffic Cone Stock Photo">
            <a:extLst>
              <a:ext uri="{FF2B5EF4-FFF2-40B4-BE49-F238E27FC236}">
                <a16:creationId xmlns:a16="http://schemas.microsoft.com/office/drawing/2014/main" id="{D573A3AF-1639-6084-8D25-0A90AA51C8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20" b="171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345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139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Gill Sans MT</vt:lpstr>
      <vt:lpstr>Garamond</vt:lpstr>
      <vt:lpstr>Arial</vt:lpstr>
      <vt:lpstr>SavonVTI</vt:lpstr>
      <vt:lpstr>Warning Signs</vt:lpstr>
      <vt:lpstr>A Life Without Consistent Prayer</vt:lpstr>
      <vt:lpstr>Ignoring Direct Dangers</vt:lpstr>
      <vt:lpstr>Avoiding/Forgetting Parts of the Word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Warning Signs</dc:title>
  <dc:creator>Seth Mauldin</dc:creator>
  <cp:lastModifiedBy>Seth Mauldin</cp:lastModifiedBy>
  <cp:revision>1</cp:revision>
  <dcterms:created xsi:type="dcterms:W3CDTF">2023-08-04T14:33:25Z</dcterms:created>
  <dcterms:modified xsi:type="dcterms:W3CDTF">2023-08-04T14:37:22Z</dcterms:modified>
</cp:coreProperties>
</file>