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Garamond" panose="02020404030301010803" pitchFamily="18" charset="0"/>
      <p:regular r:id="rId19"/>
      <p:bold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12D1F-C383-010F-074B-D19C7700B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DE9BBA-E679-640A-8579-231415BA9C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019CF-908C-F563-10D3-1B216F24F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5D7B-D501-405D-ACF3-1341B7ED4246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0E2DB-80CB-FC13-68F4-A4980517F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DD8A2-F2C1-A54E-7925-BDA15DE1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EB9F-3197-4B74-8897-EB697453D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92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20F80-7B6D-8572-2566-B92AA73CA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2FEC16-0A10-FDD9-81FE-C57C35290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75923-7437-5199-30A0-6E8E73700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5D7B-D501-405D-ACF3-1341B7ED4246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11ECB-2A90-2D82-5178-0A9C04900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50BF8-A802-013E-B591-FBFCF7295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EB9F-3197-4B74-8897-EB697453D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79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531E3D-9AB0-FB8B-D078-880E97104D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1F2FFB-3E5B-2E37-F88C-32410D8CA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E61CD-FBD4-9613-9285-A0AF97947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5D7B-D501-405D-ACF3-1341B7ED4246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9AD3F-2BC2-E114-C152-1627F9B42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304CA-A343-C177-A237-7CE4C5A38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EB9F-3197-4B74-8897-EB697453D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5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11DE-7DFF-C833-5908-00DC0A66F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5284B-1B6D-C775-8F35-3C0A5DD9D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6F4FD-7FB8-625B-ADE6-2DF490AD4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5D7B-D501-405D-ACF3-1341B7ED4246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865C4-B3B6-A4B4-A4F4-C02F4D38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392C5-1805-6891-A99A-79EC9AAEB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EB9F-3197-4B74-8897-EB697453D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86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15176-3752-CA3E-1F79-435637D69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4A8FA-A3AF-B08C-F9B9-A7B0A7399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FDF14-C3B3-6145-CB7A-1C95D0C93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5D7B-D501-405D-ACF3-1341B7ED4246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9C1FF-DB64-D3B7-5849-4E40F5E4C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81074-EF9D-7B2B-80AB-34B276C9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EB9F-3197-4B74-8897-EB697453D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52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9CE6D-F143-CF3C-7051-FC491705C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2F886-3977-C843-3798-68867144C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B21729-6748-FC82-C1B6-E18E2C472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F51CCD-2329-33A8-06D0-49ACBB032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5D7B-D501-405D-ACF3-1341B7ED4246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B95D0-CD80-40FC-BABF-2EE2DDEA5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F981FF-8F92-8853-2786-2C829AAAC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EB9F-3197-4B74-8897-EB697453D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1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651DC-920F-D0A1-E9DD-D9C6584C7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77C23D-8490-1653-F659-D8C4B9D49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EEBFB5-1C97-94E1-9070-E6EB6ACEFA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1CDB7A-E098-4E34-BCAE-21908D4016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F34053-57A7-3A8A-FA59-A29F4393E8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67D252-2026-76DA-B06D-129452288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5D7B-D501-405D-ACF3-1341B7ED4246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555461-5BDB-EBC5-02F9-5B1252355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94008A-04EE-63C7-D815-930161EE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EB9F-3197-4B74-8897-EB697453D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67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CE064-4DE5-5FEB-3625-9F3D97982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724BD0-675C-1924-B825-E191593E3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5D7B-D501-405D-ACF3-1341B7ED4246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656672-1EFD-C681-54C6-DCDF10D4D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495153-6AB3-B963-FBAC-85F39B283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EB9F-3197-4B74-8897-EB697453D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88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6DFBE1-B0EA-C23C-7113-12E692962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5D7B-D501-405D-ACF3-1341B7ED4246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2120C4-9BA4-1BF3-F5A7-647B15FED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E92313-3892-6FF6-8239-DE0E97D0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EB9F-3197-4B74-8897-EB697453D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24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A301B-ABED-EE12-619B-F3186F1BD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F9DA5-F18F-6367-D230-59D8532A5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396519-BBAB-4199-0B10-53234D864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69CC8-BCEB-E77E-EE5A-D4306A881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5D7B-D501-405D-ACF3-1341B7ED4246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F58CE-F934-B588-D30D-699771350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8351FF-FC05-60A7-A099-E4BB55A3B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EB9F-3197-4B74-8897-EB697453D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29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6539-127E-56DB-998C-AEB3D4934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3B4EB5-B8F6-C4FB-55CA-2B8B3B6A31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CE8287-570E-6DCF-9B17-AC96D9C13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268BE-82FB-4676-A433-777A6B98D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5D7B-D501-405D-ACF3-1341B7ED4246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55C811-E4FE-9E5B-4D62-BB0212A32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B41CB9-DD1E-6A2B-609C-FD2055A85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EB9F-3197-4B74-8897-EB697453D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3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5E8761-72D0-E421-D263-16809C604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DFED6-9918-3831-D35A-BFEA4CA5F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0FEF9-B932-72AF-B0CC-E81059614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35D7B-D501-405D-ACF3-1341B7ED4246}" type="datetimeFigureOut">
              <a:rPr lang="en-US" smtClean="0"/>
              <a:t>9/9/2023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E6428-7FB2-04BC-0B1A-D3F42B3B6D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4E6B6-CB59-7257-0010-B2F68DEC02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3EB9F-3197-4B74-8897-EB697453D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4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ree Photo of Brown Concrete Buildings Stock Photo">
            <a:extLst>
              <a:ext uri="{FF2B5EF4-FFF2-40B4-BE49-F238E27FC236}">
                <a16:creationId xmlns:a16="http://schemas.microsoft.com/office/drawing/2014/main" id="{9AFA8081-947E-E599-E792-E4E3F833BC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3" b="7627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7C79AB-7676-8EFF-537C-1294FB7F6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325550"/>
            <a:ext cx="11687175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rgbClr val="FFFFFF"/>
                </a:solidFill>
                <a:latin typeface="Garamond" panose="02020404030301010803" pitchFamily="18" charset="0"/>
              </a:rPr>
              <a:t>Living in the City of Truth</a:t>
            </a:r>
          </a:p>
        </p:txBody>
      </p:sp>
    </p:spTree>
    <p:extLst>
      <p:ext uri="{BB962C8B-B14F-4D97-AF65-F5344CB8AC3E}">
        <p14:creationId xmlns:p14="http://schemas.microsoft.com/office/powerpoint/2010/main" val="2782171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ree Photo of Brown Concrete Buildings Stock Photo">
            <a:extLst>
              <a:ext uri="{FF2B5EF4-FFF2-40B4-BE49-F238E27FC236}">
                <a16:creationId xmlns:a16="http://schemas.microsoft.com/office/drawing/2014/main" id="{1939ABE8-F033-F132-0311-52B276D67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3" b="762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8B3853-98AA-0CA8-A51A-700E006CA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45" y="0"/>
            <a:ext cx="11585276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FFFFFF"/>
                </a:solidFill>
                <a:latin typeface="Garamond" panose="02020404030301010803" pitchFamily="18" charset="0"/>
              </a:rPr>
              <a:t>Thinking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A7501-29FF-F59E-9074-72A9094C5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5" y="1587260"/>
            <a:ext cx="11680166" cy="505507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Garamond" panose="02020404030301010803" pitchFamily="18" charset="0"/>
              </a:rPr>
              <a:t>Does your conduct match your citizenship?</a:t>
            </a:r>
          </a:p>
          <a:p>
            <a:pPr algn="ctr"/>
            <a:endParaRPr lang="en-US" sz="3600" b="1" dirty="0">
              <a:solidFill>
                <a:srgbClr val="FFFFFF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3600" b="1" dirty="0">
                <a:solidFill>
                  <a:srgbClr val="FFFFFF"/>
                </a:solidFill>
                <a:latin typeface="Garamond" panose="02020404030301010803" pitchFamily="18" charset="0"/>
              </a:rPr>
              <a:t>Do you understand the severity?</a:t>
            </a:r>
          </a:p>
          <a:p>
            <a:pPr algn="ctr"/>
            <a:endParaRPr lang="en-US" sz="3600" b="1" dirty="0">
              <a:solidFill>
                <a:srgbClr val="FFFFFF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3600" b="1" dirty="0">
                <a:solidFill>
                  <a:srgbClr val="FFFFFF"/>
                </a:solidFill>
                <a:latin typeface="Garamond" panose="02020404030301010803" pitchFamily="18" charset="0"/>
              </a:rPr>
              <a:t>Have you done what you can?</a:t>
            </a:r>
          </a:p>
          <a:p>
            <a:endParaRPr lang="en-US" sz="3600" b="1" dirty="0">
              <a:solidFill>
                <a:srgbClr val="FFFFFF"/>
              </a:solidFill>
              <a:latin typeface="Garamond" panose="02020404030301010803" pitchFamily="18" charset="0"/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505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ree Photo of Brown Concrete Buildings Stock Photo">
            <a:extLst>
              <a:ext uri="{FF2B5EF4-FFF2-40B4-BE49-F238E27FC236}">
                <a16:creationId xmlns:a16="http://schemas.microsoft.com/office/drawing/2014/main" id="{9AFA8081-947E-E599-E792-E4E3F833BC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3" b="7627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7C79AB-7676-8EFF-537C-1294FB7F6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325550"/>
            <a:ext cx="11687175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rgbClr val="FFFFFF"/>
                </a:solidFill>
                <a:latin typeface="Garamond" panose="02020404030301010803" pitchFamily="18" charset="0"/>
              </a:rPr>
              <a:t>Living in the City of Truth</a:t>
            </a:r>
          </a:p>
        </p:txBody>
      </p:sp>
    </p:spTree>
    <p:extLst>
      <p:ext uri="{BB962C8B-B14F-4D97-AF65-F5344CB8AC3E}">
        <p14:creationId xmlns:p14="http://schemas.microsoft.com/office/powerpoint/2010/main" val="49360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ree Photo of Brown Concrete Buildings Stock Photo">
            <a:extLst>
              <a:ext uri="{FF2B5EF4-FFF2-40B4-BE49-F238E27FC236}">
                <a16:creationId xmlns:a16="http://schemas.microsoft.com/office/drawing/2014/main" id="{1939ABE8-F033-F132-0311-52B276D67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3" b="762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8B3853-98AA-0CA8-A51A-700E006CA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45" y="0"/>
            <a:ext cx="11585276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FFFFFF"/>
                </a:solidFill>
                <a:latin typeface="Garamond" panose="02020404030301010803" pitchFamily="18" charset="0"/>
              </a:rPr>
              <a:t>Citizens of the City of Truth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A7501-29FF-F59E-9074-72A9094C5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5" y="1587260"/>
            <a:ext cx="11680166" cy="5055079"/>
          </a:xfrm>
        </p:spPr>
        <p:txBody>
          <a:bodyPr>
            <a:normAutofit lnSpcReduction="10000"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Garamond" panose="02020404030301010803" pitchFamily="18" charset="0"/>
              </a:rPr>
              <a:t>When we read warnings against falsehood, we need to ensure that we appreciate the greater context of how it goes against God’s nature.</a:t>
            </a:r>
            <a:br>
              <a:rPr lang="en-US" sz="3600" b="1" dirty="0">
                <a:solidFill>
                  <a:srgbClr val="FFFFFF"/>
                </a:solidFill>
                <a:latin typeface="Garamond" panose="02020404030301010803" pitchFamily="18" charset="0"/>
              </a:rPr>
            </a:br>
            <a:endParaRPr lang="en-US" sz="3600" b="1" dirty="0">
              <a:solidFill>
                <a:srgbClr val="FFFFFF"/>
              </a:solidFill>
              <a:latin typeface="Garamond" panose="02020404030301010803" pitchFamily="18" charset="0"/>
            </a:endParaRPr>
          </a:p>
          <a:p>
            <a:r>
              <a:rPr lang="en-US" sz="3600" b="1" dirty="0">
                <a:solidFill>
                  <a:srgbClr val="FFFFFF"/>
                </a:solidFill>
                <a:latin typeface="Garamond" panose="02020404030301010803" pitchFamily="18" charset="0"/>
              </a:rPr>
              <a:t>God’s people are to mirror His nature of absolute honesty and walk in a way that demonstrates truth in every part </a:t>
            </a:r>
            <a:br>
              <a:rPr lang="en-US" sz="3600" b="1" dirty="0">
                <a:solidFill>
                  <a:srgbClr val="FFFFFF"/>
                </a:solidFill>
                <a:latin typeface="Garamond" panose="02020404030301010803" pitchFamily="18" charset="0"/>
              </a:rPr>
            </a:br>
            <a:r>
              <a:rPr lang="en-US" sz="3600" b="1" dirty="0">
                <a:solidFill>
                  <a:srgbClr val="FFFFFF"/>
                </a:solidFill>
                <a:latin typeface="Garamond" panose="02020404030301010803" pitchFamily="18" charset="0"/>
              </a:rPr>
              <a:t>of our lives.</a:t>
            </a:r>
            <a:br>
              <a:rPr lang="en-US" sz="3600" b="1" dirty="0">
                <a:solidFill>
                  <a:srgbClr val="FFFFFF"/>
                </a:solidFill>
                <a:latin typeface="Garamond" panose="02020404030301010803" pitchFamily="18" charset="0"/>
              </a:rPr>
            </a:br>
            <a:endParaRPr lang="en-US" sz="3600" b="1" dirty="0">
              <a:solidFill>
                <a:srgbClr val="FFFFFF"/>
              </a:solidFill>
              <a:latin typeface="Garamond" panose="02020404030301010803" pitchFamily="18" charset="0"/>
            </a:endParaRPr>
          </a:p>
          <a:p>
            <a:r>
              <a:rPr lang="en-US" sz="3600" b="1" dirty="0">
                <a:solidFill>
                  <a:srgbClr val="FFFFFF"/>
                </a:solidFill>
                <a:latin typeface="Garamond" panose="02020404030301010803" pitchFamily="18" charset="0"/>
              </a:rPr>
              <a:t>Aside from being true to our new natures, our honest is intended to be a blessing to those in the world around us.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22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ree Photo of Brown Concrete Buildings Stock Photo">
            <a:extLst>
              <a:ext uri="{FF2B5EF4-FFF2-40B4-BE49-F238E27FC236}">
                <a16:creationId xmlns:a16="http://schemas.microsoft.com/office/drawing/2014/main" id="{1939ABE8-F033-F132-0311-52B276D67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3" b="762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8B3853-98AA-0CA8-A51A-700E006CA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45" y="0"/>
            <a:ext cx="11585276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FFFFFF"/>
                </a:solidFill>
                <a:latin typeface="Garamond" panose="02020404030301010803" pitchFamily="18" charset="0"/>
              </a:rPr>
              <a:t>Common Cultural Mistakes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A7501-29FF-F59E-9074-72A9094C5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5" y="1587260"/>
            <a:ext cx="11680166" cy="505507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Garamond" panose="02020404030301010803" pitchFamily="18" charset="0"/>
              </a:rPr>
              <a:t>Treating lies as a casual act can make dishonesty </a:t>
            </a:r>
            <a:br>
              <a:rPr lang="en-US" sz="3600" b="1" dirty="0">
                <a:solidFill>
                  <a:srgbClr val="FFFFFF"/>
                </a:solidFill>
                <a:latin typeface="Garamond" panose="02020404030301010803" pitchFamily="18" charset="0"/>
              </a:rPr>
            </a:br>
            <a:r>
              <a:rPr lang="en-US" sz="3600" b="1" dirty="0">
                <a:solidFill>
                  <a:srgbClr val="FFFFFF"/>
                </a:solidFill>
                <a:latin typeface="Garamond" panose="02020404030301010803" pitchFamily="18" charset="0"/>
              </a:rPr>
              <a:t>a natural state.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523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45CC294-C6E3-0970-869A-0A27562EB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0"/>
            <a:ext cx="5162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413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6B96B083-01DD-30A2-6672-D76811847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075" y="0"/>
            <a:ext cx="5148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051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26C1FA-743D-2A90-6AE9-BE4F0266A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555" y="0"/>
            <a:ext cx="91328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33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ED22F93A-88A2-B779-5CF4-1D23FBA97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0"/>
            <a:ext cx="5162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434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ree Photo of Brown Concrete Buildings Stock Photo">
            <a:extLst>
              <a:ext uri="{FF2B5EF4-FFF2-40B4-BE49-F238E27FC236}">
                <a16:creationId xmlns:a16="http://schemas.microsoft.com/office/drawing/2014/main" id="{1939ABE8-F033-F132-0311-52B276D67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3" b="762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8B3853-98AA-0CA8-A51A-700E006CA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45" y="0"/>
            <a:ext cx="11585276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FFFFFF"/>
                </a:solidFill>
                <a:latin typeface="Garamond" panose="02020404030301010803" pitchFamily="18" charset="0"/>
              </a:rPr>
              <a:t>Common Cultural Mistakes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A7501-29FF-F59E-9074-72A9094C5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5" y="1587260"/>
            <a:ext cx="11680166" cy="505507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Garamond" panose="02020404030301010803" pitchFamily="18" charset="0"/>
              </a:rPr>
              <a:t>Treating lies as a casual act can make dishonesty </a:t>
            </a:r>
            <a:br>
              <a:rPr lang="en-US" sz="3600" b="1" dirty="0">
                <a:solidFill>
                  <a:srgbClr val="FFFFFF"/>
                </a:solidFill>
                <a:latin typeface="Garamond" panose="02020404030301010803" pitchFamily="18" charset="0"/>
              </a:rPr>
            </a:br>
            <a:r>
              <a:rPr lang="en-US" sz="3600" b="1" dirty="0">
                <a:solidFill>
                  <a:srgbClr val="FFFFFF"/>
                </a:solidFill>
                <a:latin typeface="Garamond" panose="02020404030301010803" pitchFamily="18" charset="0"/>
              </a:rPr>
              <a:t>a natural state.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0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ree Photo of Brown Concrete Buildings Stock Photo">
            <a:extLst>
              <a:ext uri="{FF2B5EF4-FFF2-40B4-BE49-F238E27FC236}">
                <a16:creationId xmlns:a16="http://schemas.microsoft.com/office/drawing/2014/main" id="{1939ABE8-F033-F132-0311-52B276D67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3" b="762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8B3853-98AA-0CA8-A51A-700E006CA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45" y="0"/>
            <a:ext cx="11585276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FFFFFF"/>
                </a:solidFill>
                <a:latin typeface="Garamond" panose="02020404030301010803" pitchFamily="18" charset="0"/>
              </a:rPr>
              <a:t>Common Cultural Mistakes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A7501-29FF-F59E-9074-72A9094C5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5" y="1587260"/>
            <a:ext cx="11680166" cy="505507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Garamond" panose="02020404030301010803" pitchFamily="18" charset="0"/>
              </a:rPr>
              <a:t>Treating lies as a casual act can make dishonesty </a:t>
            </a:r>
            <a:br>
              <a:rPr lang="en-US" sz="3600" b="1" dirty="0">
                <a:solidFill>
                  <a:srgbClr val="FFFFFF"/>
                </a:solidFill>
                <a:latin typeface="Garamond" panose="02020404030301010803" pitchFamily="18" charset="0"/>
              </a:rPr>
            </a:br>
            <a:r>
              <a:rPr lang="en-US" sz="3600" b="1" dirty="0">
                <a:solidFill>
                  <a:srgbClr val="FFFFFF"/>
                </a:solidFill>
                <a:latin typeface="Garamond" panose="02020404030301010803" pitchFamily="18" charset="0"/>
              </a:rPr>
              <a:t>a natural state. </a:t>
            </a:r>
            <a:br>
              <a:rPr lang="en-US" sz="3600" b="1" dirty="0">
                <a:solidFill>
                  <a:srgbClr val="FFFFFF"/>
                </a:solidFill>
                <a:latin typeface="Garamond" panose="02020404030301010803" pitchFamily="18" charset="0"/>
              </a:rPr>
            </a:br>
            <a:endParaRPr lang="en-US" sz="3600" b="1" dirty="0">
              <a:solidFill>
                <a:srgbClr val="FFFFFF"/>
              </a:solidFill>
              <a:latin typeface="Garamond" panose="02020404030301010803" pitchFamily="18" charset="0"/>
            </a:endParaRPr>
          </a:p>
          <a:p>
            <a:r>
              <a:rPr lang="en-US" sz="3600" b="1" dirty="0">
                <a:solidFill>
                  <a:srgbClr val="FFFFFF"/>
                </a:solidFill>
                <a:latin typeface="Garamond" panose="02020404030301010803" pitchFamily="18" charset="0"/>
              </a:rPr>
              <a:t>We can easily mistake dishonesty for being </a:t>
            </a:r>
            <a:br>
              <a:rPr lang="en-US" sz="3600" b="1" dirty="0">
                <a:solidFill>
                  <a:srgbClr val="FFFFFF"/>
                </a:solidFill>
                <a:latin typeface="Garamond" panose="02020404030301010803" pitchFamily="18" charset="0"/>
              </a:rPr>
            </a:br>
            <a:r>
              <a:rPr lang="en-US" sz="3600" b="1" dirty="0">
                <a:solidFill>
                  <a:srgbClr val="FFFFFF"/>
                </a:solidFill>
                <a:latin typeface="Garamond" panose="02020404030301010803" pitchFamily="18" charset="0"/>
              </a:rPr>
              <a:t>“business savvy.” </a:t>
            </a:r>
            <a:br>
              <a:rPr lang="en-US" sz="3600" b="1" dirty="0">
                <a:solidFill>
                  <a:srgbClr val="FFFFFF"/>
                </a:solidFill>
                <a:latin typeface="Garamond" panose="02020404030301010803" pitchFamily="18" charset="0"/>
              </a:rPr>
            </a:br>
            <a:endParaRPr lang="en-US" sz="3600" b="1" dirty="0">
              <a:solidFill>
                <a:srgbClr val="FFFFFF"/>
              </a:solidFill>
              <a:latin typeface="Garamond" panose="02020404030301010803" pitchFamily="18" charset="0"/>
            </a:endParaRPr>
          </a:p>
          <a:p>
            <a:r>
              <a:rPr lang="en-US" sz="3600" b="1" dirty="0">
                <a:solidFill>
                  <a:srgbClr val="FFFFFF"/>
                </a:solidFill>
                <a:latin typeface="Garamond" panose="02020404030301010803" pitchFamily="18" charset="0"/>
              </a:rPr>
              <a:t>Allowing pride or other misguided notions push us </a:t>
            </a:r>
            <a:br>
              <a:rPr lang="en-US" sz="3600" b="1" dirty="0">
                <a:solidFill>
                  <a:srgbClr val="FFFFFF"/>
                </a:solidFill>
                <a:latin typeface="Garamond" panose="02020404030301010803" pitchFamily="18" charset="0"/>
              </a:rPr>
            </a:br>
            <a:r>
              <a:rPr lang="en-US" sz="3600" b="1" dirty="0">
                <a:solidFill>
                  <a:srgbClr val="FFFFFF"/>
                </a:solidFill>
                <a:latin typeface="Garamond" panose="02020404030301010803" pitchFamily="18" charset="0"/>
              </a:rPr>
              <a:t>toward doubling down drags us further away from correcting our mistakes.</a:t>
            </a:r>
          </a:p>
          <a:p>
            <a:endParaRPr lang="en-US" sz="3600" b="1" dirty="0">
              <a:solidFill>
                <a:srgbClr val="FFFFFF"/>
              </a:solidFill>
              <a:latin typeface="Garamond" panose="02020404030301010803" pitchFamily="18" charset="0"/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263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204</Words>
  <Application>Microsoft Office PowerPoint</Application>
  <PresentationFormat>Widescreen</PresentationFormat>
  <Paragraphs>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 Light</vt:lpstr>
      <vt:lpstr>Arial</vt:lpstr>
      <vt:lpstr>Calibri</vt:lpstr>
      <vt:lpstr>Garamond</vt:lpstr>
      <vt:lpstr>Office Theme</vt:lpstr>
      <vt:lpstr>Living in the City of Truth</vt:lpstr>
      <vt:lpstr>Citizens of the City of Truth</vt:lpstr>
      <vt:lpstr>Common Cultural Mistakes</vt:lpstr>
      <vt:lpstr>PowerPoint Presentation</vt:lpstr>
      <vt:lpstr>PowerPoint Presentation</vt:lpstr>
      <vt:lpstr>PowerPoint Presentation</vt:lpstr>
      <vt:lpstr>PowerPoint Presentation</vt:lpstr>
      <vt:lpstr>Common Cultural Mistakes</vt:lpstr>
      <vt:lpstr>Common Cultural Mistakes</vt:lpstr>
      <vt:lpstr>Thinking Ahead</vt:lpstr>
      <vt:lpstr>Living in the City of Truth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in the City of Truth</dc:title>
  <dc:creator>Seth Mauldin</dc:creator>
  <cp:lastModifiedBy>Seth Mauldin</cp:lastModifiedBy>
  <cp:revision>1</cp:revision>
  <dcterms:created xsi:type="dcterms:W3CDTF">2023-09-10T02:57:18Z</dcterms:created>
  <dcterms:modified xsi:type="dcterms:W3CDTF">2023-09-10T03:08:53Z</dcterms:modified>
</cp:coreProperties>
</file>