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71" r:id="rId6"/>
    <p:sldId id="267" r:id="rId7"/>
    <p:sldId id="272" r:id="rId8"/>
    <p:sldId id="273" r:id="rId9"/>
    <p:sldId id="274" r:id="rId10"/>
    <p:sldId id="276" r:id="rId11"/>
    <p:sldId id="277"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0265F-57F1-4C1F-A1AF-78092767A374}" v="1" dt="2023-09-17T01:35:43.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114" d="100"/>
          <a:sy n="114"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F68BC-C0C1-4740-B1BC-01AF8EFFB980}" type="datetimeFigureOut">
              <a:rPr lang="en-US" smtClean="0"/>
              <a:t>9/17/2023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82FD2-F864-2E4E-ACF0-2DBC196A7066}" type="slidenum">
              <a:rPr lang="en-US" smtClean="0"/>
              <a:t>‹#›</a:t>
            </a:fld>
            <a:endParaRPr lang="en-US" dirty="0"/>
          </a:p>
        </p:txBody>
      </p:sp>
    </p:spTree>
    <p:extLst>
      <p:ext uri="{BB962C8B-B14F-4D97-AF65-F5344CB8AC3E}">
        <p14:creationId xmlns:p14="http://schemas.microsoft.com/office/powerpoint/2010/main" val="410714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2AF3450-104B-47D0-B01B-DC08566F9D2C}"/>
              </a:ext>
            </a:extLst>
          </p:cNvPr>
          <p:cNvSpPr>
            <a:spLocks noGrp="1"/>
          </p:cNvSpPr>
          <p:nvPr>
            <p:ph type="pic" sz="quarter" idx="10"/>
          </p:nvPr>
        </p:nvSpPr>
        <p:spPr>
          <a:xfrm>
            <a:off x="3686175" y="0"/>
            <a:ext cx="8505825" cy="6858000"/>
          </a:xfrm>
          <a:custGeom>
            <a:avLst/>
            <a:gdLst>
              <a:gd name="connsiteX0" fmla="*/ 1701752 w 8505825"/>
              <a:gd name="connsiteY0" fmla="*/ 0 h 6858000"/>
              <a:gd name="connsiteX1" fmla="*/ 8505825 w 8505825"/>
              <a:gd name="connsiteY1" fmla="*/ 0 h 6858000"/>
              <a:gd name="connsiteX2" fmla="*/ 8505825 w 8505825"/>
              <a:gd name="connsiteY2" fmla="*/ 6858000 h 6858000"/>
              <a:gd name="connsiteX3" fmla="*/ 0 w 8505825"/>
              <a:gd name="connsiteY3" fmla="*/ 6858000 h 6858000"/>
              <a:gd name="connsiteX4" fmla="*/ 0 w 8505825"/>
              <a:gd name="connsiteY4" fmla="*/ 68373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825" h="6858000">
                <a:moveTo>
                  <a:pt x="1701752" y="0"/>
                </a:moveTo>
                <a:lnTo>
                  <a:pt x="8505825" y="0"/>
                </a:lnTo>
                <a:lnTo>
                  <a:pt x="8505825" y="6858000"/>
                </a:lnTo>
                <a:lnTo>
                  <a:pt x="0" y="6858000"/>
                </a:lnTo>
                <a:lnTo>
                  <a:pt x="0" y="6837396"/>
                </a:lnTo>
                <a:close/>
              </a:path>
            </a:pathLst>
          </a:custGeom>
        </p:spPr>
        <p:txBody>
          <a:bodyPr wrap="square" anchor="ctr">
            <a:noAutofit/>
          </a:bodyPr>
          <a:lstStyle>
            <a:lvl1pPr marL="0" indent="0" algn="ctr">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93C4921B-870F-DA4B-99FE-526B47FAF5FF}"/>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3C217E0E-2C1A-4D03-BC55-D7D6609B8121}"/>
              </a:ext>
            </a:extLst>
          </p:cNvPr>
          <p:cNvSpPr>
            <a:spLocks noGrp="1"/>
          </p:cNvSpPr>
          <p:nvPr>
            <p:ph type="title"/>
          </p:nvPr>
        </p:nvSpPr>
        <p:spPr>
          <a:xfrm>
            <a:off x="693683" y="879635"/>
            <a:ext cx="7659486" cy="1198178"/>
          </a:xfrm>
          <a:custGeom>
            <a:avLst/>
            <a:gdLst>
              <a:gd name="connsiteX0" fmla="*/ 0 w 7659486"/>
              <a:gd name="connsiteY0" fmla="*/ 0 h 1198178"/>
              <a:gd name="connsiteX1" fmla="*/ 7659486 w 7659486"/>
              <a:gd name="connsiteY1" fmla="*/ 0 h 1198178"/>
              <a:gd name="connsiteX2" fmla="*/ 7355455 w 7659486"/>
              <a:gd name="connsiteY2" fmla="*/ 1198178 h 1198178"/>
              <a:gd name="connsiteX3" fmla="*/ 0 w 7659486"/>
              <a:gd name="connsiteY3" fmla="*/ 1198178 h 1198178"/>
            </a:gdLst>
            <a:ahLst/>
            <a:cxnLst>
              <a:cxn ang="0">
                <a:pos x="connsiteX0" y="connsiteY0"/>
              </a:cxn>
              <a:cxn ang="0">
                <a:pos x="connsiteX1" y="connsiteY1"/>
              </a:cxn>
              <a:cxn ang="0">
                <a:pos x="connsiteX2" y="connsiteY2"/>
              </a:cxn>
              <a:cxn ang="0">
                <a:pos x="connsiteX3" y="connsiteY3"/>
              </a:cxn>
            </a:cxnLst>
            <a:rect l="l" t="t" r="r" b="b"/>
            <a:pathLst>
              <a:path w="7659486" h="1198178">
                <a:moveTo>
                  <a:pt x="0" y="0"/>
                </a:moveTo>
                <a:lnTo>
                  <a:pt x="7659486" y="0"/>
                </a:lnTo>
                <a:lnTo>
                  <a:pt x="7355455" y="1198178"/>
                </a:lnTo>
                <a:lnTo>
                  <a:pt x="0" y="1198178"/>
                </a:lnTo>
                <a:close/>
              </a:path>
            </a:pathLst>
          </a:custGeom>
          <a:solidFill>
            <a:schemeClr val="accent2"/>
          </a:solidFill>
        </p:spPr>
        <p:txBody>
          <a:bodyPr wrap="square" lIns="320040">
            <a:noAutofit/>
          </a:bodyPr>
          <a:lstStyle>
            <a:lvl1pPr>
              <a:defRPr sz="4000" cap="all" spc="300"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916016" y="2551819"/>
            <a:ext cx="2952599" cy="1781642"/>
          </a:xfrm>
        </p:spPr>
        <p:txBody>
          <a:bodyPr>
            <a:normAutofit/>
          </a:bodyPr>
          <a:lstStyle>
            <a:lvl1pPr marL="0" indent="0" algn="l">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12" name="Title 1">
            <a:extLst>
              <a:ext uri="{FF2B5EF4-FFF2-40B4-BE49-F238E27FC236}">
                <a16:creationId xmlns:a16="http://schemas.microsoft.com/office/drawing/2014/main" id="{6B46AC40-4848-C146-B8DE-C805F662DCA5}"/>
              </a:ext>
            </a:extLst>
          </p:cNvPr>
          <p:cNvSpPr>
            <a:spLocks noGrp="1"/>
          </p:cNvSpPr>
          <p:nvPr>
            <p:ph type="title" hasCustomPrompt="1"/>
          </p:nvPr>
        </p:nvSpPr>
        <p:spPr>
          <a:xfrm>
            <a:off x="916016" y="983785"/>
            <a:ext cx="8447439" cy="1074828"/>
          </a:xfrm>
        </p:spPr>
        <p:txBody>
          <a:bodyPr>
            <a:normAutofit/>
          </a:bodyPr>
          <a:lstStyle>
            <a:lvl1pPr>
              <a:defRPr sz="4000" spc="300">
                <a:solidFill>
                  <a:schemeClr val="tx2"/>
                </a:solidFill>
                <a:latin typeface="Bahnschrif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0966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lvl1pPr>
              <a:defRPr sz="1000"/>
            </a:lvl1pPr>
          </a:lstStyle>
          <a:p>
            <a:fld id="{B1597006-230C-EE41-ACD1-3FF8D7F2D9A3}" type="datetime1">
              <a:rPr lang="en-US" smtClean="0"/>
              <a:pPr/>
              <a:t>9/17/2023</a:t>
            </a:fld>
            <a:endParaRPr lang="en-US" dirty="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a:xfrm>
            <a:off x="4053114" y="6356350"/>
            <a:ext cx="2188029" cy="365125"/>
          </a:xfrm>
        </p:spPr>
        <p:txBody>
          <a:bodyPr/>
          <a:lstStyle>
            <a:lvl1pPr algn="r">
              <a:defRPr sz="1000"/>
            </a:lvl1p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lvl1pPr>
              <a:defRPr sz="1000">
                <a:solidFill>
                  <a:schemeClr val="bg1"/>
                </a:solidFill>
              </a:defRPr>
            </a:lvl1pPr>
          </a:lstStyle>
          <a:p>
            <a:fld id="{294A09A9-5501-47C1-A89A-A340965A2BE2}" type="slidenum">
              <a:rPr lang="en-US" smtClean="0"/>
              <a:pPr/>
              <a:t>‹#›</a:t>
            </a:fld>
            <a:endParaRPr lang="en-US" dirty="0"/>
          </a:p>
        </p:txBody>
      </p:sp>
      <p:cxnSp>
        <p:nvCxnSpPr>
          <p:cNvPr id="8" name="Straight Connector 7">
            <a:extLst>
              <a:ext uri="{FF2B5EF4-FFF2-40B4-BE49-F238E27FC236}">
                <a16:creationId xmlns:a16="http://schemas.microsoft.com/office/drawing/2014/main" id="{59FE6242-19BA-2847-9959-30D6F0E27035}"/>
              </a:ext>
            </a:extLst>
          </p:cNvPr>
          <p:cNvCxnSpPr/>
          <p:nvPr userDrawn="1"/>
        </p:nvCxnSpPr>
        <p:spPr>
          <a:xfrm flipH="1">
            <a:off x="633306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15A3155-E4BF-478C-8D90-C66F5EB27439}"/>
              </a:ext>
            </a:extLst>
          </p:cNvPr>
          <p:cNvSpPr>
            <a:spLocks noGrp="1"/>
          </p:cNvSpPr>
          <p:nvPr>
            <p:ph type="ctrTitle"/>
          </p:nvPr>
        </p:nvSpPr>
        <p:spPr>
          <a:xfrm>
            <a:off x="693683" y="879636"/>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anchor="ctr">
            <a:noAutofit/>
          </a:bodyPr>
          <a:lstStyle>
            <a:lvl1pPr algn="l">
              <a:lnSpc>
                <a:spcPct val="100000"/>
              </a:lnSpc>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DF23CDC-9A9D-5247-AD71-0A10D94BDCBE}"/>
              </a:ext>
            </a:extLst>
          </p:cNvPr>
          <p:cNvSpPr>
            <a:spLocks noGrp="1"/>
          </p:cNvSpPr>
          <p:nvPr>
            <p:ph type="subTitle" idx="1"/>
          </p:nvPr>
        </p:nvSpPr>
        <p:spPr>
          <a:xfrm>
            <a:off x="916016" y="2551819"/>
            <a:ext cx="4413068" cy="3539265"/>
          </a:xfrm>
        </p:spPr>
        <p:txBody>
          <a:bodyPr>
            <a:normAutofit/>
          </a:bodyPr>
          <a:lstStyle>
            <a:lvl1pPr marL="342900" indent="-342900" algn="l">
              <a:lnSpc>
                <a:spcPct val="100000"/>
              </a:lnSpc>
              <a:buFont typeface="Arial" panose="020B0604020202020204" pitchFamily="34" charset="0"/>
              <a:buChar char="•"/>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Picture Placeholder 26">
            <a:extLst>
              <a:ext uri="{FF2B5EF4-FFF2-40B4-BE49-F238E27FC236}">
                <a16:creationId xmlns:a16="http://schemas.microsoft.com/office/drawing/2014/main" id="{0DA38E85-9448-450D-A4ED-FFA79C7100D6}"/>
              </a:ext>
            </a:extLst>
          </p:cNvPr>
          <p:cNvSpPr>
            <a:spLocks noGrp="1"/>
          </p:cNvSpPr>
          <p:nvPr>
            <p:ph type="pic" sz="quarter" idx="14"/>
          </p:nvPr>
        </p:nvSpPr>
        <p:spPr>
          <a:xfrm>
            <a:off x="6461342" y="0"/>
            <a:ext cx="5730658"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anchor="ctr">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F72571D-58D5-4367-9E7E-94A5A5D795B8}"/>
              </a:ext>
            </a:extLst>
          </p:cNvPr>
          <p:cNvSpPr/>
          <p:nvPr userDrawn="1"/>
        </p:nvSpPr>
        <p:spPr>
          <a:xfrm>
            <a:off x="693682" y="2286000"/>
            <a:ext cx="11498318" cy="341630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a:extLst>
              <a:ext uri="{FF2B5EF4-FFF2-40B4-BE49-F238E27FC236}">
                <a16:creationId xmlns:a16="http://schemas.microsoft.com/office/drawing/2014/main" id="{ACD184E7-842E-4CDA-8022-CFE5CEA0DBE9}"/>
              </a:ext>
            </a:extLst>
          </p:cNvPr>
          <p:cNvSpPr>
            <a:spLocks noGrp="1"/>
          </p:cNvSpPr>
          <p:nvPr>
            <p:ph type="pic" sz="quarter" idx="16"/>
          </p:nvPr>
        </p:nvSpPr>
        <p:spPr>
          <a:xfrm>
            <a:off x="0" y="0"/>
            <a:ext cx="8534400" cy="6858000"/>
          </a:xfrm>
          <a:custGeom>
            <a:avLst/>
            <a:gdLst>
              <a:gd name="connsiteX0" fmla="*/ 0 w 8534400"/>
              <a:gd name="connsiteY0" fmla="*/ 0 h 6858000"/>
              <a:gd name="connsiteX1" fmla="*/ 6827520 w 8534400"/>
              <a:gd name="connsiteY1" fmla="*/ 0 h 6858000"/>
              <a:gd name="connsiteX2" fmla="*/ 7396480 w 8534400"/>
              <a:gd name="connsiteY2" fmla="*/ 2286000 h 6858000"/>
              <a:gd name="connsiteX3" fmla="*/ 693682 w 8534400"/>
              <a:gd name="connsiteY3" fmla="*/ 2286000 h 6858000"/>
              <a:gd name="connsiteX4" fmla="*/ 693682 w 8534400"/>
              <a:gd name="connsiteY4" fmla="*/ 5702300 h 6858000"/>
              <a:gd name="connsiteX5" fmla="*/ 8246759 w 8534400"/>
              <a:gd name="connsiteY5" fmla="*/ 5702300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396480" y="2286000"/>
                </a:lnTo>
                <a:lnTo>
                  <a:pt x="693682" y="2286000"/>
                </a:lnTo>
                <a:lnTo>
                  <a:pt x="693682" y="5702300"/>
                </a:lnTo>
                <a:lnTo>
                  <a:pt x="8246759" y="5702300"/>
                </a:lnTo>
                <a:lnTo>
                  <a:pt x="8534400" y="6858000"/>
                </a:lnTo>
                <a:lnTo>
                  <a:pt x="0" y="6858000"/>
                </a:lnTo>
                <a:close/>
              </a:path>
            </a:pathLst>
          </a:custGeom>
        </p:spPr>
        <p:txBody>
          <a:bodyPr wrap="square">
            <a:noAutofit/>
          </a:bodyPr>
          <a:lstStyle/>
          <a:p>
            <a:r>
              <a:rPr lang="en-US"/>
              <a:t>Click icon to add picture</a:t>
            </a:r>
            <a:endParaRPr lang="en-US" dirty="0"/>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lvl1pPr>
              <a:defRPr sz="1000">
                <a:solidFill>
                  <a:schemeClr val="bg1"/>
                </a:solidFill>
              </a:defRPr>
            </a:lvl1pPr>
          </a:lstStyle>
          <a:p>
            <a:fld id="{B1597006-230C-EE41-ACD1-3FF8D7F2D9A3}" type="datetime1">
              <a:rPr lang="en-US" smtClean="0"/>
              <a:pPr/>
              <a:t>9/17/2023</a:t>
            </a:fld>
            <a:endParaRPr lang="en-US" dirty="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lvl1pPr>
              <a:defRPr sz="1000">
                <a:solidFill>
                  <a:schemeClr val="bg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3" name="Text Placeholder 2">
            <a:extLst>
              <a:ext uri="{FF2B5EF4-FFF2-40B4-BE49-F238E27FC236}">
                <a16:creationId xmlns:a16="http://schemas.microsoft.com/office/drawing/2014/main" id="{6CC650A3-C37B-8949-AAFB-1CA610A432AE}"/>
              </a:ext>
            </a:extLst>
          </p:cNvPr>
          <p:cNvSpPr>
            <a:spLocks noGrp="1"/>
          </p:cNvSpPr>
          <p:nvPr>
            <p:ph type="body" sz="quarter" idx="13"/>
          </p:nvPr>
        </p:nvSpPr>
        <p:spPr>
          <a:xfrm>
            <a:off x="4661069"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6823CE96-7B45-0E4E-8DD2-AAE6F7DB97C9}"/>
              </a:ext>
            </a:extLst>
          </p:cNvPr>
          <p:cNvSpPr>
            <a:spLocks noGrp="1"/>
          </p:cNvSpPr>
          <p:nvPr>
            <p:ph type="body" sz="quarter" idx="14"/>
          </p:nvPr>
        </p:nvSpPr>
        <p:spPr>
          <a:xfrm>
            <a:off x="8115132"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7F451F20-9248-594B-8CD5-3442A64513D8}"/>
              </a:ext>
            </a:extLst>
          </p:cNvPr>
          <p:cNvSpPr>
            <a:spLocks noGrp="1"/>
          </p:cNvSpPr>
          <p:nvPr>
            <p:ph type="body" sz="quarter" idx="15"/>
          </p:nvPr>
        </p:nvSpPr>
        <p:spPr>
          <a:xfrm>
            <a:off x="1219032" y="2654299"/>
            <a:ext cx="3165475" cy="2705101"/>
          </a:xfrm>
        </p:spPr>
        <p:txBody>
          <a:bodyPr>
            <a:normAutofit/>
          </a:bodyPr>
          <a:lstStyle>
            <a:lvl1pPr marL="0" indent="0">
              <a:lnSpc>
                <a:spcPct val="100000"/>
              </a:lnSpc>
              <a:spcBef>
                <a:spcPts val="1000"/>
              </a:spcBef>
              <a:buNone/>
              <a:defRPr sz="2000" cap="all" spc="140" baseline="0">
                <a:solidFill>
                  <a:schemeClr val="bg1"/>
                </a:solidFill>
                <a:latin typeface="Tw Cen MT" panose="020B0602020104020603" pitchFamily="34" charset="77"/>
              </a:defRPr>
            </a:lvl1pPr>
            <a:lvl2pPr marL="0" indent="0">
              <a:lnSpc>
                <a:spcPct val="90000"/>
              </a:lnSpc>
              <a:spcBef>
                <a:spcPts val="1000"/>
              </a:spcBef>
              <a:buNone/>
              <a:defRPr sz="1800" spc="140" baseline="0">
                <a:solidFill>
                  <a:schemeClr val="bg1"/>
                </a:solidFill>
                <a:latin typeface="Tw Cen MT" panose="020B0602020104020603" pitchFamily="34" charset="77"/>
              </a:defRPr>
            </a:lvl2pPr>
            <a:lvl3pPr marL="914400" indent="0">
              <a:lnSpc>
                <a:spcPct val="100000"/>
              </a:lnSpc>
              <a:spcBef>
                <a:spcPts val="1000"/>
              </a:spcBef>
              <a:buNone/>
              <a:defRPr sz="1800" spc="140" baseline="0">
                <a:solidFill>
                  <a:schemeClr val="bg1"/>
                </a:solidFill>
                <a:latin typeface="Tw Cen MT" panose="020B0602020104020603" pitchFamily="34" charset="77"/>
              </a:defRPr>
            </a:lvl3pPr>
            <a:lvl4pPr marL="1371600" indent="0">
              <a:lnSpc>
                <a:spcPct val="100000"/>
              </a:lnSpc>
              <a:spcBef>
                <a:spcPts val="1000"/>
              </a:spcBef>
              <a:buNone/>
              <a:defRPr sz="1800" spc="140" baseline="0">
                <a:solidFill>
                  <a:schemeClr val="bg1"/>
                </a:solidFill>
                <a:latin typeface="Tw Cen MT" panose="020B0602020104020603" pitchFamily="34" charset="77"/>
              </a:defRPr>
            </a:lvl4pPr>
            <a:lvl5pPr marL="1828800" indent="0">
              <a:lnSpc>
                <a:spcPct val="100000"/>
              </a:lnSpc>
              <a:spcBef>
                <a:spcPts val="1000"/>
              </a:spcBef>
              <a:buNone/>
              <a:defRPr sz="1800" spc="140" baseline="0">
                <a:solidFill>
                  <a:schemeClr val="bg1"/>
                </a:solidFill>
                <a:latin typeface="Tw Cen MT" panose="020B0602020104020603" pitchFamily="34" charset="77"/>
              </a:defRPr>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92008AA3-BEDF-CE40-9D94-F5875454E799}"/>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19">
            <a:extLst>
              <a:ext uri="{FF2B5EF4-FFF2-40B4-BE49-F238E27FC236}">
                <a16:creationId xmlns:a16="http://schemas.microsoft.com/office/drawing/2014/main" id="{028065BE-52F2-4F89-82A3-E5DA80527B9C}"/>
              </a:ext>
            </a:extLst>
          </p:cNvPr>
          <p:cNvSpPr>
            <a:spLocks noGrp="1"/>
          </p:cNvSpPr>
          <p:nvPr>
            <p:ph type="ctrTitle"/>
          </p:nvPr>
        </p:nvSpPr>
        <p:spPr>
          <a:xfrm>
            <a:off x="693684" y="879636"/>
            <a:ext cx="6294727" cy="1206888"/>
          </a:xfrm>
          <a:custGeom>
            <a:avLst/>
            <a:gdLst>
              <a:gd name="connsiteX0" fmla="*/ 5986630 w 6294727"/>
              <a:gd name="connsiteY0" fmla="*/ 0 h 1206888"/>
              <a:gd name="connsiteX1" fmla="*/ 6294727 w 6294727"/>
              <a:gd name="connsiteY1" fmla="*/ 1206888 h 1206888"/>
              <a:gd name="connsiteX2" fmla="*/ 0 w 6294727"/>
              <a:gd name="connsiteY2" fmla="*/ 1206888 h 1206888"/>
              <a:gd name="connsiteX3" fmla="*/ 0 w 6294727"/>
              <a:gd name="connsiteY3" fmla="*/ 8709 h 1206888"/>
            </a:gdLst>
            <a:ahLst/>
            <a:cxnLst>
              <a:cxn ang="0">
                <a:pos x="connsiteX0" y="connsiteY0"/>
              </a:cxn>
              <a:cxn ang="0">
                <a:pos x="connsiteX1" y="connsiteY1"/>
              </a:cxn>
              <a:cxn ang="0">
                <a:pos x="connsiteX2" y="connsiteY2"/>
              </a:cxn>
              <a:cxn ang="0">
                <a:pos x="connsiteX3" y="connsiteY3"/>
              </a:cxn>
            </a:cxnLst>
            <a:rect l="l" t="t" r="r" b="b"/>
            <a:pathLst>
              <a:path w="6294727" h="1206888">
                <a:moveTo>
                  <a:pt x="5986630" y="0"/>
                </a:moveTo>
                <a:lnTo>
                  <a:pt x="6294727" y="1206888"/>
                </a:lnTo>
                <a:lnTo>
                  <a:pt x="0" y="1206888"/>
                </a:lnTo>
                <a:lnTo>
                  <a:pt x="0" y="8709"/>
                </a:lnTo>
                <a:close/>
              </a:path>
            </a:pathLst>
          </a:custGeom>
          <a:solidFill>
            <a:schemeClr val="accent2"/>
          </a:solidFill>
        </p:spPr>
        <p:txBody>
          <a:bodyPr wrap="square"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3102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A6943C0-A7A3-4C4C-BEB2-9176DE863005}"/>
              </a:ext>
            </a:extLst>
          </p:cNvPr>
          <p:cNvSpPr>
            <a:spLocks noGrp="1"/>
          </p:cNvSpPr>
          <p:nvPr>
            <p:ph type="pic" sz="quarter" idx="13"/>
          </p:nvPr>
        </p:nvSpPr>
        <p:spPr>
          <a:xfrm>
            <a:off x="3681047" y="0"/>
            <a:ext cx="8510952" cy="6858000"/>
          </a:xfrm>
          <a:custGeom>
            <a:avLst/>
            <a:gdLst>
              <a:gd name="connsiteX0" fmla="*/ 1706880 w 8510952"/>
              <a:gd name="connsiteY0" fmla="*/ 0 h 6858000"/>
              <a:gd name="connsiteX1" fmla="*/ 8510952 w 8510952"/>
              <a:gd name="connsiteY1" fmla="*/ 0 h 6858000"/>
              <a:gd name="connsiteX2" fmla="*/ 8510952 w 8510952"/>
              <a:gd name="connsiteY2" fmla="*/ 6858000 h 6858000"/>
              <a:gd name="connsiteX3" fmla="*/ 0 w 8510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10952" h="6858000">
                <a:moveTo>
                  <a:pt x="1706880" y="0"/>
                </a:moveTo>
                <a:lnTo>
                  <a:pt x="8510952" y="0"/>
                </a:lnTo>
                <a:lnTo>
                  <a:pt x="8510952" y="6858000"/>
                </a:lnTo>
                <a:lnTo>
                  <a:pt x="0" y="6858000"/>
                </a:lnTo>
                <a:close/>
              </a:path>
            </a:pathLst>
          </a:custGeom>
        </p:spPr>
        <p:txBody>
          <a:bodyPr wrap="square" anchor="ctr">
            <a:noAutofit/>
          </a:bodyPr>
          <a:lstStyle>
            <a:lvl1pPr marL="0" indent="0" algn="ctr">
              <a:buNone/>
              <a:defRPr/>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104F3C93-C085-8A47-9A2A-6AD3F3D69F4E}"/>
              </a:ext>
            </a:extLst>
          </p:cNvPr>
          <p:cNvCxnSpPr/>
          <p:nvPr userDrawn="1"/>
        </p:nvCxnSpPr>
        <p:spPr>
          <a:xfrm flipH="1">
            <a:off x="351011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941283B3-F5BE-4FDF-829D-D1BE17F71653}"/>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320040"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916016" y="2551819"/>
            <a:ext cx="2952599" cy="3539265"/>
          </a:xfrm>
        </p:spPr>
        <p:txBody>
          <a:bodyPr>
            <a:normAutofit/>
          </a:bodyPr>
          <a:lstStyle>
            <a:lvl1pPr marL="0" indent="0" algn="l">
              <a:lnSpc>
                <a:spcPct val="100000"/>
              </a:lnSpc>
              <a:buNone/>
              <a:defRPr sz="2000" spc="140" baseline="0">
                <a:solidFill>
                  <a:schemeClr val="tx2"/>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a:lstStyle>
            <a:lvl1pPr>
              <a:defRPr sz="1000"/>
            </a:lvl1pPr>
          </a:lstStyle>
          <a:p>
            <a:fld id="{95937ADF-F9E1-BA4B-9DD9-49C1B8F55FAB}" type="datetime1">
              <a:rPr lang="en-US" smtClean="0"/>
              <a:pPr/>
              <a:t>9/17/2023</a:t>
            </a:fld>
            <a:endParaRPr lang="en-US" dirty="0"/>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a:lstStyle>
            <a:lvl1pPr>
              <a:defRPr sz="1000">
                <a:solidFill>
                  <a:schemeClr val="bg1"/>
                </a:solidFill>
              </a:defRPr>
            </a:lvl1pPr>
          </a:lstStyle>
          <a:p>
            <a:r>
              <a:rPr lang="en-US" dirty="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a:lstStyle>
            <a:lvl1pPr>
              <a:defRPr sz="1000">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D6AC9F3-6F32-409B-A3B1-EEF36BA06678}"/>
              </a:ext>
            </a:extLst>
          </p:cNvPr>
          <p:cNvSpPr>
            <a:spLocks noGrp="1"/>
          </p:cNvSpPr>
          <p:nvPr>
            <p:ph type="pic" sz="quarter" idx="13"/>
          </p:nvPr>
        </p:nvSpPr>
        <p:spPr>
          <a:xfrm>
            <a:off x="0" y="0"/>
            <a:ext cx="8534400" cy="6858000"/>
          </a:xfrm>
          <a:custGeom>
            <a:avLst/>
            <a:gdLst>
              <a:gd name="connsiteX0" fmla="*/ 0 w 8534400"/>
              <a:gd name="connsiteY0" fmla="*/ 0 h 6858000"/>
              <a:gd name="connsiteX1" fmla="*/ 6827520 w 8534400"/>
              <a:gd name="connsiteY1" fmla="*/ 0 h 6858000"/>
              <a:gd name="connsiteX2" fmla="*/ 7070048 w 8534400"/>
              <a:gd name="connsiteY2" fmla="*/ 974442 h 6858000"/>
              <a:gd name="connsiteX3" fmla="*/ 5680814 w 8534400"/>
              <a:gd name="connsiteY3" fmla="*/ 974442 h 6858000"/>
              <a:gd name="connsiteX4" fmla="*/ 5680814 w 8534400"/>
              <a:gd name="connsiteY4" fmla="*/ 5758652 h 6858000"/>
              <a:gd name="connsiteX5" fmla="*/ 8260785 w 8534400"/>
              <a:gd name="connsiteY5" fmla="*/ 5758652 h 6858000"/>
              <a:gd name="connsiteX6" fmla="*/ 8534400 w 8534400"/>
              <a:gd name="connsiteY6" fmla="*/ 6858000 h 6858000"/>
              <a:gd name="connsiteX7" fmla="*/ 0 w 85344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6858000">
                <a:moveTo>
                  <a:pt x="0" y="0"/>
                </a:moveTo>
                <a:lnTo>
                  <a:pt x="6827520" y="0"/>
                </a:lnTo>
                <a:lnTo>
                  <a:pt x="7070048" y="974442"/>
                </a:lnTo>
                <a:lnTo>
                  <a:pt x="5680814" y="974442"/>
                </a:lnTo>
                <a:lnTo>
                  <a:pt x="5680814" y="5758652"/>
                </a:lnTo>
                <a:lnTo>
                  <a:pt x="8260785" y="5758652"/>
                </a:lnTo>
                <a:lnTo>
                  <a:pt x="8534400" y="6858000"/>
                </a:lnTo>
                <a:lnTo>
                  <a:pt x="0" y="6858000"/>
                </a:lnTo>
                <a:close/>
              </a:path>
            </a:pathLst>
          </a:custGeom>
        </p:spPr>
        <p:txBody>
          <a:bodyPr wrap="square" anchor="ctr">
            <a:noAutofit/>
          </a:bodyPr>
          <a:lstStyle>
            <a:lvl1pPr marL="0" indent="0" algn="ctr">
              <a:buNone/>
              <a:defRPr/>
            </a:lvl1pPr>
          </a:lstStyle>
          <a:p>
            <a:r>
              <a:rPr lang="en-US"/>
              <a:t>Click icon to add picture</a:t>
            </a:r>
            <a:endParaRPr lang="en-US" dirty="0"/>
          </a:p>
        </p:txBody>
      </p:sp>
      <p:sp>
        <p:nvSpPr>
          <p:cNvPr id="20" name="Rectangle 19">
            <a:extLst>
              <a:ext uri="{FF2B5EF4-FFF2-40B4-BE49-F238E27FC236}">
                <a16:creationId xmlns:a16="http://schemas.microsoft.com/office/drawing/2014/main" id="{E26FF020-BB93-4C6C-B3ED-8326D424097A}"/>
              </a:ext>
            </a:extLst>
          </p:cNvPr>
          <p:cNvSpPr/>
          <p:nvPr userDrawn="1"/>
        </p:nvSpPr>
        <p:spPr>
          <a:xfrm>
            <a:off x="5680814" y="974442"/>
            <a:ext cx="5228191" cy="4784210"/>
          </a:xfrm>
          <a:prstGeom prst="rect">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942173C-2B01-804E-85FB-4D68140D4E1A}"/>
              </a:ext>
            </a:extLst>
          </p:cNvPr>
          <p:cNvSpPr>
            <a:spLocks noGrp="1"/>
          </p:cNvSpPr>
          <p:nvPr>
            <p:ph type="ctrTitle"/>
          </p:nvPr>
        </p:nvSpPr>
        <p:spPr>
          <a:xfrm>
            <a:off x="6096000" y="1106424"/>
            <a:ext cx="4446062" cy="916644"/>
          </a:xfrm>
        </p:spPr>
        <p:txBody>
          <a:bodyPr anchor="b">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B641A16B-3688-D842-92F4-5D2C2811539F}"/>
              </a:ext>
            </a:extLst>
          </p:cNvPr>
          <p:cNvSpPr>
            <a:spLocks noGrp="1"/>
          </p:cNvSpPr>
          <p:nvPr>
            <p:ph type="subTitle" idx="1"/>
          </p:nvPr>
        </p:nvSpPr>
        <p:spPr>
          <a:xfrm>
            <a:off x="6096000" y="2075245"/>
            <a:ext cx="4446062" cy="3295405"/>
          </a:xfrm>
        </p:spPr>
        <p:txBody>
          <a:bodyPr>
            <a:normAutofit/>
          </a:bodyPr>
          <a:lstStyle>
            <a:lvl1pPr marL="0" indent="0" algn="l">
              <a:lnSpc>
                <a:spcPct val="125000"/>
              </a:lnSpc>
              <a:buNone/>
              <a:defRPr sz="1800" spc="140" baseline="0">
                <a:solidFill>
                  <a:schemeClr val="bg1"/>
                </a:solidFill>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a:extLst>
              <a:ext uri="{FF2B5EF4-FFF2-40B4-BE49-F238E27FC236}">
                <a16:creationId xmlns:a16="http://schemas.microsoft.com/office/drawing/2014/main" id="{104F3C93-C085-8A47-9A2A-6AD3F3D69F4E}"/>
              </a:ext>
            </a:extLst>
          </p:cNvPr>
          <p:cNvCxnSpPr>
            <a:cxnSpLocks/>
          </p:cNvCxnSpPr>
          <p:nvPr userDrawn="1"/>
        </p:nvCxnSpPr>
        <p:spPr>
          <a:xfrm>
            <a:off x="7108236"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A19933E8-EEFC-754B-93AE-557EFF8A79B0}"/>
              </a:ext>
            </a:extLst>
          </p:cNvPr>
          <p:cNvSpPr>
            <a:spLocks noGrp="1"/>
          </p:cNvSpPr>
          <p:nvPr>
            <p:ph type="dt" sz="half" idx="10"/>
          </p:nvPr>
        </p:nvSpPr>
        <p:spPr>
          <a:xfrm>
            <a:off x="381000" y="6356350"/>
            <a:ext cx="1730829" cy="365125"/>
          </a:xfrm>
        </p:spPr>
        <p:txBody>
          <a:bodyPr/>
          <a:lstStyle>
            <a:lvl1pPr>
              <a:defRPr sz="1000">
                <a:solidFill>
                  <a:schemeClr val="bg1"/>
                </a:solidFill>
              </a:defRPr>
            </a:lvl1pPr>
          </a:lstStyle>
          <a:p>
            <a:fld id="{10B419B9-5288-FE4A-9F37-54AAEB8CA389}" type="datetime1">
              <a:rPr lang="en-US" smtClean="0"/>
              <a:pPr/>
              <a:t>9/17/2023</a:t>
            </a:fld>
            <a:endParaRPr lang="en-US" dirty="0"/>
          </a:p>
        </p:txBody>
      </p:sp>
      <p:sp>
        <p:nvSpPr>
          <p:cNvPr id="8" name="Footer Placeholder 4">
            <a:extLst>
              <a:ext uri="{FF2B5EF4-FFF2-40B4-BE49-F238E27FC236}">
                <a16:creationId xmlns:a16="http://schemas.microsoft.com/office/drawing/2014/main" id="{F21EDEC1-EB5D-6C48-A2AB-048088167CCD}"/>
              </a:ext>
            </a:extLst>
          </p:cNvPr>
          <p:cNvSpPr>
            <a:spLocks noGrp="1"/>
          </p:cNvSpPr>
          <p:nvPr>
            <p:ph type="ftr" sz="quarter" idx="11"/>
          </p:nvPr>
        </p:nvSpPr>
        <p:spPr>
          <a:xfrm>
            <a:off x="4038600" y="6356350"/>
            <a:ext cx="4114800" cy="365125"/>
          </a:xfrm>
        </p:spPr>
        <p:txBody>
          <a:bodyPr/>
          <a:lstStyle>
            <a:lvl1pPr>
              <a:defRPr sz="1000">
                <a:solidFill>
                  <a:schemeClr val="bg1"/>
                </a:solidFill>
              </a:defRPr>
            </a:lvl1pPr>
          </a:lstStyle>
          <a:p>
            <a:r>
              <a:rPr lang="en-US" dirty="0"/>
              <a:t>PRESENTATION TITLE</a:t>
            </a:r>
          </a:p>
        </p:txBody>
      </p:sp>
      <p:sp>
        <p:nvSpPr>
          <p:cNvPr id="9" name="Slide Number Placeholder 5">
            <a:extLst>
              <a:ext uri="{FF2B5EF4-FFF2-40B4-BE49-F238E27FC236}">
                <a16:creationId xmlns:a16="http://schemas.microsoft.com/office/drawing/2014/main" id="{E33BD7B8-5805-4D48-B17D-88E5EE750600}"/>
              </a:ext>
            </a:extLst>
          </p:cNvPr>
          <p:cNvSpPr>
            <a:spLocks noGrp="1"/>
          </p:cNvSpPr>
          <p:nvPr>
            <p:ph type="sldNum" sz="quarter" idx="12"/>
          </p:nvPr>
        </p:nvSpPr>
        <p:spPr>
          <a:xfrm>
            <a:off x="10271342" y="6356350"/>
            <a:ext cx="1539658" cy="365125"/>
          </a:xfrm>
        </p:spPr>
        <p:txBody>
          <a:bodyPr/>
          <a:lstStyle>
            <a:lvl1pPr>
              <a:defRPr sz="1000">
                <a:solidFill>
                  <a:schemeClr val="tx2">
                    <a:lumMod val="60000"/>
                    <a:lumOff val="40000"/>
                  </a:schemeClr>
                </a:solidFill>
              </a:defRPr>
            </a:lvl1pPr>
          </a:lstStyle>
          <a:p>
            <a:fld id="{294A09A9-5501-47C1-A89A-A340965A2BE2}" type="slidenum">
              <a:rPr lang="en-US" smtClean="0"/>
              <a:pPr/>
              <a:t>‹#›</a:t>
            </a:fld>
            <a:endParaRPr lang="en-US" dirty="0"/>
          </a:p>
        </p:txBody>
      </p:sp>
      <p:sp>
        <p:nvSpPr>
          <p:cNvPr id="3" name="Rectangle 2">
            <a:extLst>
              <a:ext uri="{FF2B5EF4-FFF2-40B4-BE49-F238E27FC236}">
                <a16:creationId xmlns:a16="http://schemas.microsoft.com/office/drawing/2014/main" id="{7C00B690-D495-014F-8F60-C8152AD122A2}"/>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D3DB60-9D00-2B4C-A1B6-A76F20998922}"/>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B7F1F1-6439-8D45-8BCD-B68DB64CEDC1}"/>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870777-57CE-7A40-BCBA-E189F67DF446}"/>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A332DFE-5DF9-9744-86D5-7CE052E088CE}"/>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6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69568F-F17C-4C3C-9A6F-ED292B601115}"/>
              </a:ext>
            </a:extLst>
          </p:cNvPr>
          <p:cNvSpPr/>
          <p:nvPr userDrawn="1"/>
        </p:nvSpPr>
        <p:spPr>
          <a:xfrm>
            <a:off x="2043953" y="2205318"/>
            <a:ext cx="8104094" cy="2312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22459DEE-E152-47DA-8D52-C9681014BC8E}"/>
              </a:ext>
            </a:extLst>
          </p:cNvPr>
          <p:cNvSpPr>
            <a:spLocks noGrp="1"/>
          </p:cNvSpPr>
          <p:nvPr>
            <p:ph type="pic" sz="quarter" idx="10"/>
          </p:nvPr>
        </p:nvSpPr>
        <p:spPr>
          <a:xfrm>
            <a:off x="0" y="0"/>
            <a:ext cx="12192000" cy="6858000"/>
          </a:xfrm>
          <a:custGeom>
            <a:avLst/>
            <a:gdLst>
              <a:gd name="connsiteX0" fmla="*/ 2043953 w 12192000"/>
              <a:gd name="connsiteY0" fmla="*/ 2205318 h 6858000"/>
              <a:gd name="connsiteX1" fmla="*/ 2043953 w 12192000"/>
              <a:gd name="connsiteY1" fmla="*/ 4518212 h 6858000"/>
              <a:gd name="connsiteX2" fmla="*/ 10148047 w 12192000"/>
              <a:gd name="connsiteY2" fmla="*/ 4518212 h 6858000"/>
              <a:gd name="connsiteX3" fmla="*/ 10148047 w 12192000"/>
              <a:gd name="connsiteY3" fmla="*/ 220531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043953" y="2205318"/>
                </a:moveTo>
                <a:lnTo>
                  <a:pt x="2043953" y="4518212"/>
                </a:lnTo>
                <a:lnTo>
                  <a:pt x="10148047" y="4518212"/>
                </a:lnTo>
                <a:lnTo>
                  <a:pt x="10148047" y="2205318"/>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432050" y="2665037"/>
            <a:ext cx="7327900" cy="902916"/>
          </a:xfrm>
        </p:spPr>
        <p:txBody>
          <a:bodyPr anchor="ctr">
            <a:normAutofit/>
          </a:bodyPr>
          <a:lstStyle>
            <a:lvl1pPr algn="ctr">
              <a:defRPr sz="4000" spc="300">
                <a:solidFill>
                  <a:schemeClr val="bg1"/>
                </a:solidFill>
                <a:latin typeface="Bahnschrift" panose="020B050204020402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3597462" y="3567953"/>
            <a:ext cx="4997076" cy="610066"/>
          </a:xfrm>
        </p:spPr>
        <p:txBody>
          <a:bodyPr>
            <a:normAutofit/>
          </a:bodyPr>
          <a:lstStyle>
            <a:lvl1pPr marL="0" indent="0" algn="ctr">
              <a:buNone/>
              <a:defRPr sz="2000" spc="300">
                <a:solidFill>
                  <a:schemeClr val="bg1"/>
                </a:solidFill>
                <a:latin typeface="Tw Cen MT" panose="020B06020201040206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916016" y="983785"/>
            <a:ext cx="8447439" cy="1074828"/>
          </a:xfrm>
        </p:spPr>
        <p:txBody>
          <a:bodyPr>
            <a:normAutofit/>
          </a:bodyPr>
          <a:lstStyle>
            <a:lvl1pPr>
              <a:defRPr sz="4000" spc="300">
                <a:solidFill>
                  <a:schemeClr val="tx2"/>
                </a:solidFill>
                <a:latin typeface="Bahnschrift" panose="020B05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6" name="Rectangle 5">
            <a:extLst>
              <a:ext uri="{FF2B5EF4-FFF2-40B4-BE49-F238E27FC236}">
                <a16:creationId xmlns:a16="http://schemas.microsoft.com/office/drawing/2014/main" id="{A8582161-389A-C649-9A2B-A16F489BB170}"/>
              </a:ext>
            </a:extLst>
          </p:cNvPr>
          <p:cNvSpPr/>
          <p:nvPr userDrawn="1"/>
        </p:nvSpPr>
        <p:spPr>
          <a:xfrm>
            <a:off x="11504428" y="382772"/>
            <a:ext cx="382772" cy="382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F7AA420-2BBF-AF48-8EF7-EF3CC47451FA}"/>
              </a:ext>
            </a:extLst>
          </p:cNvPr>
          <p:cNvSpPr/>
          <p:nvPr userDrawn="1"/>
        </p:nvSpPr>
        <p:spPr>
          <a:xfrm>
            <a:off x="11504428" y="974442"/>
            <a:ext cx="382772" cy="382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0EDE653-D0BD-314F-B7B9-FD426A4C487F}"/>
              </a:ext>
            </a:extLst>
          </p:cNvPr>
          <p:cNvSpPr/>
          <p:nvPr userDrawn="1"/>
        </p:nvSpPr>
        <p:spPr>
          <a:xfrm>
            <a:off x="11504428" y="1566113"/>
            <a:ext cx="382772" cy="3827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C43E8D-A8CD-974D-B3E2-5B4500E55B0A}"/>
              </a:ext>
            </a:extLst>
          </p:cNvPr>
          <p:cNvSpPr/>
          <p:nvPr userDrawn="1"/>
        </p:nvSpPr>
        <p:spPr>
          <a:xfrm>
            <a:off x="11504428" y="2157783"/>
            <a:ext cx="382772" cy="3827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9A540AC-3D9F-5A42-BE59-E7EC044230B4}"/>
              </a:ext>
            </a:extLst>
          </p:cNvPr>
          <p:cNvSpPr/>
          <p:nvPr userDrawn="1"/>
        </p:nvSpPr>
        <p:spPr>
          <a:xfrm>
            <a:off x="11504428" y="2755481"/>
            <a:ext cx="382772" cy="382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cxnSp>
        <p:nvCxnSpPr>
          <p:cNvPr id="11" name="Straight Connector 10">
            <a:extLst>
              <a:ext uri="{FF2B5EF4-FFF2-40B4-BE49-F238E27FC236}">
                <a16:creationId xmlns:a16="http://schemas.microsoft.com/office/drawing/2014/main" id="{1AE70196-45DE-CB4D-A7AC-0610E7A187C3}"/>
              </a:ext>
            </a:extLst>
          </p:cNvPr>
          <p:cNvCxnSpPr/>
          <p:nvPr userDrawn="1"/>
        </p:nvCxnSpPr>
        <p:spPr>
          <a:xfrm flipH="1">
            <a:off x="9211669" y="0"/>
            <a:ext cx="1533832" cy="609108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329649E-3847-4CC6-A84D-56DE76BD193D}"/>
              </a:ext>
            </a:extLst>
          </p:cNvPr>
          <p:cNvSpPr>
            <a:spLocks noGrp="1"/>
          </p:cNvSpPr>
          <p:nvPr>
            <p:ph type="ctrTitle"/>
          </p:nvPr>
        </p:nvSpPr>
        <p:spPr>
          <a:xfrm>
            <a:off x="693683" y="879635"/>
            <a:ext cx="6192892" cy="1198179"/>
          </a:xfrm>
          <a:custGeom>
            <a:avLst/>
            <a:gdLst>
              <a:gd name="connsiteX0" fmla="*/ 0 w 6192892"/>
              <a:gd name="connsiteY0" fmla="*/ 0 h 1198179"/>
              <a:gd name="connsiteX1" fmla="*/ 6192892 w 6192892"/>
              <a:gd name="connsiteY1" fmla="*/ 0 h 1198179"/>
              <a:gd name="connsiteX2" fmla="*/ 5947075 w 6192892"/>
              <a:gd name="connsiteY2" fmla="*/ 1198179 h 1198179"/>
              <a:gd name="connsiteX3" fmla="*/ 0 w 6192892"/>
              <a:gd name="connsiteY3" fmla="*/ 1198179 h 1198179"/>
            </a:gdLst>
            <a:ahLst/>
            <a:cxnLst>
              <a:cxn ang="0">
                <a:pos x="connsiteX0" y="connsiteY0"/>
              </a:cxn>
              <a:cxn ang="0">
                <a:pos x="connsiteX1" y="connsiteY1"/>
              </a:cxn>
              <a:cxn ang="0">
                <a:pos x="connsiteX2" y="connsiteY2"/>
              </a:cxn>
              <a:cxn ang="0">
                <a:pos x="connsiteX3" y="connsiteY3"/>
              </a:cxn>
            </a:cxnLst>
            <a:rect l="l" t="t" r="r" b="b"/>
            <a:pathLst>
              <a:path w="6192892" h="1198179">
                <a:moveTo>
                  <a:pt x="0" y="0"/>
                </a:moveTo>
                <a:lnTo>
                  <a:pt x="6192892" y="0"/>
                </a:lnTo>
                <a:lnTo>
                  <a:pt x="5947075" y="1198179"/>
                </a:lnTo>
                <a:lnTo>
                  <a:pt x="0" y="1198179"/>
                </a:lnTo>
                <a:close/>
              </a:path>
            </a:pathLst>
          </a:custGeom>
          <a:solidFill>
            <a:schemeClr val="accent2"/>
          </a:solidFill>
        </p:spPr>
        <p:txBody>
          <a:bodyPr wrap="square" lIns="228600"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84E120DB-DDEC-4DDF-8FB4-5C52F8078B86}"/>
              </a:ext>
            </a:extLst>
          </p:cNvPr>
          <p:cNvSpPr>
            <a:spLocks noGrp="1"/>
          </p:cNvSpPr>
          <p:nvPr>
            <p:ph sz="quarter" idx="13"/>
          </p:nvPr>
        </p:nvSpPr>
        <p:spPr>
          <a:xfrm>
            <a:off x="693738" y="2705425"/>
            <a:ext cx="10745787" cy="327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5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921764" y="2145265"/>
            <a:ext cx="8348472" cy="2363568"/>
          </a:xfrm>
          <a:noFill/>
        </p:spPr>
        <p:txBody>
          <a:bodyPr>
            <a:normAutofit/>
          </a:bodyPr>
          <a:lstStyle>
            <a:lvl1pPr algn="ctr">
              <a:defRPr sz="4000" spc="140" baseline="0">
                <a:solidFill>
                  <a:schemeClr val="tx2"/>
                </a:solidFill>
                <a:latin typeface="Tw Cen MT" panose="020B0602020104020603" pitchFamily="34" charset="77"/>
              </a:defRPr>
            </a:lvl1pPr>
          </a:lstStyle>
          <a:p>
            <a:r>
              <a:rPr lang="en-US" dirty="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lvl1p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lvl1pPr>
          </a:lstStyle>
          <a:p>
            <a:fld id="{294A09A9-5501-47C1-A89A-A340965A2BE2}" type="slidenum">
              <a:rPr lang="en-US" smtClean="0"/>
              <a:pPr/>
              <a:t>‹#›</a:t>
            </a:fld>
            <a:endParaRPr lang="en-US" dirty="0"/>
          </a:p>
        </p:txBody>
      </p:sp>
      <p:sp>
        <p:nvSpPr>
          <p:cNvPr id="12" name="Title 1">
            <a:extLst>
              <a:ext uri="{FF2B5EF4-FFF2-40B4-BE49-F238E27FC236}">
                <a16:creationId xmlns:a16="http://schemas.microsoft.com/office/drawing/2014/main" id="{0B51AFA9-C4C0-D44A-BE1A-30964CBCFE37}"/>
              </a:ext>
            </a:extLst>
          </p:cNvPr>
          <p:cNvSpPr txBox="1">
            <a:spLocks/>
          </p:cNvSpPr>
          <p:nvPr userDrawn="1"/>
        </p:nvSpPr>
        <p:spPr>
          <a:xfrm>
            <a:off x="970130" y="1879594"/>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r>
              <a:rPr lang="en-US" sz="16600" dirty="0">
                <a:solidFill>
                  <a:schemeClr val="accent3">
                    <a:lumMod val="75000"/>
                  </a:schemeClr>
                </a:solidFill>
              </a:rPr>
              <a:t>“</a:t>
            </a:r>
          </a:p>
        </p:txBody>
      </p:sp>
      <p:sp>
        <p:nvSpPr>
          <p:cNvPr id="13" name="Title 1">
            <a:extLst>
              <a:ext uri="{FF2B5EF4-FFF2-40B4-BE49-F238E27FC236}">
                <a16:creationId xmlns:a16="http://schemas.microsoft.com/office/drawing/2014/main" id="{2E169998-8E4C-AC45-9496-F3E1D40DD604}"/>
              </a:ext>
            </a:extLst>
          </p:cNvPr>
          <p:cNvSpPr txBox="1">
            <a:spLocks/>
          </p:cNvSpPr>
          <p:nvPr userDrawn="1"/>
        </p:nvSpPr>
        <p:spPr>
          <a:xfrm>
            <a:off x="10408852" y="4443180"/>
            <a:ext cx="1141699" cy="122068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spc="300">
                <a:solidFill>
                  <a:schemeClr val="tx2"/>
                </a:solidFill>
                <a:latin typeface="Tw Cen MT" panose="020B0602020104020603" pitchFamily="34" charset="77"/>
                <a:ea typeface="+mj-ea"/>
                <a:cs typeface="+mj-cs"/>
              </a:defRPr>
            </a:lvl1pPr>
          </a:lstStyle>
          <a:p>
            <a:r>
              <a:rPr lang="en-US" sz="16600" dirty="0">
                <a:solidFill>
                  <a:schemeClr val="accent3">
                    <a:lumMod val="75000"/>
                  </a:schemeClr>
                </a:solidFill>
              </a:rPr>
              <a:t>”</a:t>
            </a:r>
          </a:p>
        </p:txBody>
      </p:sp>
      <p:sp>
        <p:nvSpPr>
          <p:cNvPr id="15" name="Text Placeholder 14">
            <a:extLst>
              <a:ext uri="{FF2B5EF4-FFF2-40B4-BE49-F238E27FC236}">
                <a16:creationId xmlns:a16="http://schemas.microsoft.com/office/drawing/2014/main" id="{F3F62FE2-8018-8846-A38A-108C9B02DF17}"/>
              </a:ext>
            </a:extLst>
          </p:cNvPr>
          <p:cNvSpPr>
            <a:spLocks noGrp="1"/>
          </p:cNvSpPr>
          <p:nvPr>
            <p:ph type="body" sz="quarter" idx="13"/>
          </p:nvPr>
        </p:nvSpPr>
        <p:spPr>
          <a:xfrm>
            <a:off x="6662738" y="4526051"/>
            <a:ext cx="3727450" cy="515938"/>
          </a:xfrm>
          <a:noFill/>
        </p:spPr>
        <p:txBody>
          <a:bodyPr>
            <a:noAutofit/>
          </a:bodyPr>
          <a:lstStyle>
            <a:lvl1pPr marL="0" indent="0" algn="r">
              <a:buNone/>
              <a:defRPr sz="2000" spc="140" baseline="0">
                <a:solidFill>
                  <a:schemeClr val="tx2"/>
                </a:solidFill>
                <a:latin typeface="Tw Cen MT" panose="020B0602020104020603" pitchFamily="34" charset="77"/>
              </a:defRPr>
            </a:lvl1pPr>
            <a:lvl2pPr marL="457200" indent="0" algn="r">
              <a:buNone/>
              <a:defRPr sz="1800">
                <a:solidFill>
                  <a:schemeClr val="tx2"/>
                </a:solidFill>
                <a:latin typeface="Tw Cen MT" panose="020B0602020104020603" pitchFamily="34" charset="77"/>
              </a:defRPr>
            </a:lvl2pPr>
            <a:lvl3pPr marL="914400" indent="0" algn="r">
              <a:buNone/>
              <a:defRPr sz="1600">
                <a:solidFill>
                  <a:schemeClr val="tx2"/>
                </a:solidFill>
                <a:latin typeface="Tw Cen MT" panose="020B0602020104020603" pitchFamily="34" charset="77"/>
              </a:defRPr>
            </a:lvl3pPr>
            <a:lvl4pPr marL="1371600" indent="0" algn="r">
              <a:buNone/>
              <a:defRPr sz="1400">
                <a:solidFill>
                  <a:schemeClr val="tx2"/>
                </a:solidFill>
                <a:latin typeface="Tw Cen MT" panose="020B0602020104020603" pitchFamily="34" charset="77"/>
              </a:defRPr>
            </a:lvl4pPr>
            <a:lvl5pPr marL="1828800" indent="0" algn="r">
              <a:buNone/>
              <a:defRPr sz="1400">
                <a:solidFill>
                  <a:schemeClr val="tx2"/>
                </a:solidFill>
                <a:latin typeface="Tw Cen MT" panose="020B0602020104020603" pitchFamily="34" charset="77"/>
              </a:defRPr>
            </a:lvl5pPr>
          </a:lstStyle>
          <a:p>
            <a:pPr lvl="0"/>
            <a:r>
              <a:rPr lang="en-US"/>
              <a:t>Click to edit Master text styles</a:t>
            </a:r>
          </a:p>
        </p:txBody>
      </p:sp>
    </p:spTree>
    <p:extLst>
      <p:ext uri="{BB962C8B-B14F-4D97-AF65-F5344CB8AC3E}">
        <p14:creationId xmlns:p14="http://schemas.microsoft.com/office/powerpoint/2010/main" val="15933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he Team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solidFill>
                  <a:schemeClr val="tx2"/>
                </a:solidFill>
              </a:defRPr>
            </a:lvl1p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solidFill>
                  <a:schemeClr val="tx2"/>
                </a:solidFil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solidFill>
                  <a:schemeClr val="tx2"/>
                </a:solidFill>
              </a:defRPr>
            </a:lvl1pPr>
          </a:lstStyle>
          <a:p>
            <a:fld id="{294A09A9-5501-47C1-A89A-A340965A2BE2}" type="slidenum">
              <a:rPr lang="en-US" smtClean="0"/>
              <a:pPr/>
              <a:t>‹#›</a:t>
            </a:fld>
            <a:endParaRPr lang="en-US" dirty="0"/>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405063"/>
            <a:ext cx="946150" cy="944562"/>
          </a:xfrm>
        </p:spPr>
        <p:txBody>
          <a:bodyPr anchor="ctr">
            <a:norm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2200773" y="2498043"/>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2200773" y="2922586"/>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1" name="Picture Placeholder 16">
            <a:extLst>
              <a:ext uri="{FF2B5EF4-FFF2-40B4-BE49-F238E27FC236}">
                <a16:creationId xmlns:a16="http://schemas.microsoft.com/office/drawing/2014/main" id="{6D61AF1F-6298-744E-B9E2-999EED4A1EC8}"/>
              </a:ext>
            </a:extLst>
          </p:cNvPr>
          <p:cNvSpPr>
            <a:spLocks noGrp="1"/>
          </p:cNvSpPr>
          <p:nvPr>
            <p:ph type="pic" sz="quarter" idx="17"/>
          </p:nvPr>
        </p:nvSpPr>
        <p:spPr>
          <a:xfrm>
            <a:off x="1038044" y="4021592"/>
            <a:ext cx="946150" cy="944562"/>
          </a:xfrm>
        </p:spPr>
        <p:txBody>
          <a:bodyPr anchor="ctr">
            <a:norm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B409E4EC-6771-344F-AC49-F0493C4E505B}"/>
              </a:ext>
            </a:extLst>
          </p:cNvPr>
          <p:cNvSpPr>
            <a:spLocks noGrp="1"/>
          </p:cNvSpPr>
          <p:nvPr>
            <p:ph type="body" sz="quarter" idx="18" hasCustomPrompt="1"/>
          </p:nvPr>
        </p:nvSpPr>
        <p:spPr>
          <a:xfrm>
            <a:off x="2200773" y="4114572"/>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23" name="Text Placeholder 18">
            <a:extLst>
              <a:ext uri="{FF2B5EF4-FFF2-40B4-BE49-F238E27FC236}">
                <a16:creationId xmlns:a16="http://schemas.microsoft.com/office/drawing/2014/main" id="{22E21560-0E2C-7E48-882F-77B02B0CE34D}"/>
              </a:ext>
            </a:extLst>
          </p:cNvPr>
          <p:cNvSpPr>
            <a:spLocks noGrp="1"/>
          </p:cNvSpPr>
          <p:nvPr>
            <p:ph type="body" sz="quarter" idx="19"/>
          </p:nvPr>
        </p:nvSpPr>
        <p:spPr>
          <a:xfrm>
            <a:off x="2200773" y="4539115"/>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0" name="Picture Placeholder 16">
            <a:extLst>
              <a:ext uri="{FF2B5EF4-FFF2-40B4-BE49-F238E27FC236}">
                <a16:creationId xmlns:a16="http://schemas.microsoft.com/office/drawing/2014/main" id="{E38C0995-936E-464D-86FA-9C8847D9C4DB}"/>
              </a:ext>
            </a:extLst>
          </p:cNvPr>
          <p:cNvSpPr>
            <a:spLocks noGrp="1"/>
          </p:cNvSpPr>
          <p:nvPr>
            <p:ph type="pic" sz="quarter" idx="20"/>
          </p:nvPr>
        </p:nvSpPr>
        <p:spPr>
          <a:xfrm>
            <a:off x="5710265" y="2405063"/>
            <a:ext cx="946150" cy="944562"/>
          </a:xfrm>
        </p:spPr>
        <p:txBody>
          <a:bodyPr anchor="ctr">
            <a:normAutofit/>
          </a:bodyPr>
          <a:lstStyle>
            <a:lvl1pPr marL="0" indent="0" algn="ctr">
              <a:buNone/>
              <a:defRPr sz="1400"/>
            </a:lvl1pPr>
          </a:lstStyle>
          <a:p>
            <a:r>
              <a:rPr lang="en-US"/>
              <a:t>Click icon to add picture</a:t>
            </a:r>
            <a:endParaRPr lang="en-US" dirty="0"/>
          </a:p>
        </p:txBody>
      </p:sp>
      <p:sp>
        <p:nvSpPr>
          <p:cNvPr id="31" name="Text Placeholder 18">
            <a:extLst>
              <a:ext uri="{FF2B5EF4-FFF2-40B4-BE49-F238E27FC236}">
                <a16:creationId xmlns:a16="http://schemas.microsoft.com/office/drawing/2014/main" id="{00F264F2-A8BF-BF4E-82E5-457A75FF385D}"/>
              </a:ext>
            </a:extLst>
          </p:cNvPr>
          <p:cNvSpPr>
            <a:spLocks noGrp="1"/>
          </p:cNvSpPr>
          <p:nvPr>
            <p:ph type="body" sz="quarter" idx="21" hasCustomPrompt="1"/>
          </p:nvPr>
        </p:nvSpPr>
        <p:spPr>
          <a:xfrm>
            <a:off x="6872994" y="2498043"/>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2" name="Text Placeholder 18">
            <a:extLst>
              <a:ext uri="{FF2B5EF4-FFF2-40B4-BE49-F238E27FC236}">
                <a16:creationId xmlns:a16="http://schemas.microsoft.com/office/drawing/2014/main" id="{C969F956-9E58-0C47-8A73-BA9372304267}"/>
              </a:ext>
            </a:extLst>
          </p:cNvPr>
          <p:cNvSpPr>
            <a:spLocks noGrp="1"/>
          </p:cNvSpPr>
          <p:nvPr>
            <p:ph type="body" sz="quarter" idx="22"/>
          </p:nvPr>
        </p:nvSpPr>
        <p:spPr>
          <a:xfrm>
            <a:off x="6872994" y="2922586"/>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3" name="Picture Placeholder 16">
            <a:extLst>
              <a:ext uri="{FF2B5EF4-FFF2-40B4-BE49-F238E27FC236}">
                <a16:creationId xmlns:a16="http://schemas.microsoft.com/office/drawing/2014/main" id="{3A0B62B7-7680-5D4B-BC6D-4FFA49561510}"/>
              </a:ext>
            </a:extLst>
          </p:cNvPr>
          <p:cNvSpPr>
            <a:spLocks noGrp="1"/>
          </p:cNvSpPr>
          <p:nvPr>
            <p:ph type="pic" sz="quarter" idx="23"/>
          </p:nvPr>
        </p:nvSpPr>
        <p:spPr>
          <a:xfrm>
            <a:off x="5710265" y="4021592"/>
            <a:ext cx="946150" cy="944562"/>
          </a:xfrm>
        </p:spPr>
        <p:txBody>
          <a:bodyPr anchor="ctr">
            <a:normAutofit/>
          </a:bodyPr>
          <a:lstStyle>
            <a:lvl1pPr marL="0" indent="0" algn="ctr">
              <a:buNone/>
              <a:defRPr sz="1400"/>
            </a:lvl1pPr>
          </a:lstStyle>
          <a:p>
            <a:r>
              <a:rPr lang="en-US"/>
              <a:t>Click icon to add picture</a:t>
            </a:r>
            <a:endParaRPr lang="en-US" dirty="0"/>
          </a:p>
        </p:txBody>
      </p:sp>
      <p:sp>
        <p:nvSpPr>
          <p:cNvPr id="34" name="Text Placeholder 18">
            <a:extLst>
              <a:ext uri="{FF2B5EF4-FFF2-40B4-BE49-F238E27FC236}">
                <a16:creationId xmlns:a16="http://schemas.microsoft.com/office/drawing/2014/main" id="{6C664169-B5AF-FB46-AA38-C9DDC1EB8F74}"/>
              </a:ext>
            </a:extLst>
          </p:cNvPr>
          <p:cNvSpPr>
            <a:spLocks noGrp="1"/>
          </p:cNvSpPr>
          <p:nvPr>
            <p:ph type="body" sz="quarter" idx="24" hasCustomPrompt="1"/>
          </p:nvPr>
        </p:nvSpPr>
        <p:spPr>
          <a:xfrm>
            <a:off x="6872994" y="4114572"/>
            <a:ext cx="2917826" cy="404812"/>
          </a:xfrm>
        </p:spPr>
        <p:txBody>
          <a:bodyPr anchor="b">
            <a:noAutofit/>
          </a:bodyPr>
          <a:lstStyle>
            <a:lvl1pPr marL="0" indent="0">
              <a:buNone/>
              <a:defRPr sz="18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35" name="Text Placeholder 18">
            <a:extLst>
              <a:ext uri="{FF2B5EF4-FFF2-40B4-BE49-F238E27FC236}">
                <a16:creationId xmlns:a16="http://schemas.microsoft.com/office/drawing/2014/main" id="{EB349D7E-9425-EA4B-906F-145652D00795}"/>
              </a:ext>
            </a:extLst>
          </p:cNvPr>
          <p:cNvSpPr>
            <a:spLocks noGrp="1"/>
          </p:cNvSpPr>
          <p:nvPr>
            <p:ph type="body" sz="quarter" idx="25"/>
          </p:nvPr>
        </p:nvSpPr>
        <p:spPr>
          <a:xfrm>
            <a:off x="6872994" y="4539115"/>
            <a:ext cx="2917826" cy="404812"/>
          </a:xfrm>
        </p:spPr>
        <p:txBody>
          <a:bodyPr anchor="t">
            <a:noAutofit/>
          </a:bodyPr>
          <a:lstStyle>
            <a:lvl1pPr marL="0" indent="0">
              <a:buNone/>
              <a:defRPr sz="15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6" name="Title 1">
            <a:extLst>
              <a:ext uri="{FF2B5EF4-FFF2-40B4-BE49-F238E27FC236}">
                <a16:creationId xmlns:a16="http://schemas.microsoft.com/office/drawing/2014/main" id="{E6971742-A7E0-0D4A-AE6E-496FB9EC1BF1}"/>
              </a:ext>
            </a:extLst>
          </p:cNvPr>
          <p:cNvSpPr>
            <a:spLocks noGrp="1"/>
          </p:cNvSpPr>
          <p:nvPr>
            <p:ph type="ctrTitle"/>
          </p:nvPr>
        </p:nvSpPr>
        <p:spPr>
          <a:xfrm>
            <a:off x="916017" y="978408"/>
            <a:ext cx="8357616" cy="1088136"/>
          </a:xfrm>
        </p:spPr>
        <p:txBody>
          <a:bodyPr anchor="ctr">
            <a:norm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7184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he Team 8">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1F428E6-A8A2-E844-9C02-078ED4D9934D}"/>
              </a:ext>
            </a:extLst>
          </p:cNvPr>
          <p:cNvSpPr>
            <a:spLocks noGrp="1"/>
          </p:cNvSpPr>
          <p:nvPr>
            <p:ph type="pic" sz="quarter" idx="13"/>
          </p:nvPr>
        </p:nvSpPr>
        <p:spPr>
          <a:xfrm>
            <a:off x="0" y="0"/>
            <a:ext cx="12192000" cy="6858000"/>
          </a:xfrm>
          <a:solidFill>
            <a:schemeClr val="tx2">
              <a:lumMod val="20000"/>
              <a:lumOff val="80000"/>
            </a:schemeClr>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sz="1000">
                <a:solidFill>
                  <a:schemeClr val="tx2"/>
                </a:solidFill>
              </a:defRPr>
            </a:lvl1p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sz="1000">
                <a:solidFill>
                  <a:schemeClr val="tx2"/>
                </a:solidFil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lvl1pPr>
              <a:defRPr sz="1000">
                <a:solidFill>
                  <a:schemeClr val="tx2"/>
                </a:solidFill>
              </a:defRPr>
            </a:lvl1pPr>
          </a:lstStyle>
          <a:p>
            <a:fld id="{294A09A9-5501-47C1-A89A-A340965A2BE2}" type="slidenum">
              <a:rPr lang="en-US" smtClean="0"/>
              <a:pPr/>
              <a:t>‹#›</a:t>
            </a:fld>
            <a:endParaRPr lang="en-US" dirty="0"/>
          </a:p>
        </p:txBody>
      </p:sp>
      <p:sp>
        <p:nvSpPr>
          <p:cNvPr id="17" name="Picture Placeholder 16">
            <a:extLst>
              <a:ext uri="{FF2B5EF4-FFF2-40B4-BE49-F238E27FC236}">
                <a16:creationId xmlns:a16="http://schemas.microsoft.com/office/drawing/2014/main" id="{27B76286-63A1-AF4F-B23C-363AA8A8471F}"/>
              </a:ext>
            </a:extLst>
          </p:cNvPr>
          <p:cNvSpPr>
            <a:spLocks noGrp="1"/>
          </p:cNvSpPr>
          <p:nvPr>
            <p:ph type="pic" sz="quarter" idx="14"/>
          </p:nvPr>
        </p:nvSpPr>
        <p:spPr>
          <a:xfrm>
            <a:off x="1038044" y="2159159"/>
            <a:ext cx="923886" cy="922335"/>
          </a:xfrm>
        </p:spPr>
        <p:txBody>
          <a:bodyPr>
            <a:noAutofit/>
          </a:bodyPr>
          <a:lstStyle/>
          <a:p>
            <a:r>
              <a:rPr lang="en-US"/>
              <a:t>Click icon to add picture</a:t>
            </a:r>
            <a:endParaRPr lang="en-US" dirty="0"/>
          </a:p>
        </p:txBody>
      </p:sp>
      <p:sp>
        <p:nvSpPr>
          <p:cNvPr id="19" name="Text Placeholder 18">
            <a:extLst>
              <a:ext uri="{FF2B5EF4-FFF2-40B4-BE49-F238E27FC236}">
                <a16:creationId xmlns:a16="http://schemas.microsoft.com/office/drawing/2014/main" id="{64F5D22F-DDAB-8A40-B9D8-54ACF9C0E0E2}"/>
              </a:ext>
            </a:extLst>
          </p:cNvPr>
          <p:cNvSpPr>
            <a:spLocks noGrp="1"/>
          </p:cNvSpPr>
          <p:nvPr>
            <p:ph type="body" sz="quarter" idx="15" hasCustomPrompt="1"/>
          </p:nvPr>
        </p:nvSpPr>
        <p:spPr>
          <a:xfrm>
            <a:off x="1038044"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20" name="Text Placeholder 18">
            <a:extLst>
              <a:ext uri="{FF2B5EF4-FFF2-40B4-BE49-F238E27FC236}">
                <a16:creationId xmlns:a16="http://schemas.microsoft.com/office/drawing/2014/main" id="{3970178A-7D91-5F40-B3BD-58988D1D235B}"/>
              </a:ext>
            </a:extLst>
          </p:cNvPr>
          <p:cNvSpPr>
            <a:spLocks noGrp="1"/>
          </p:cNvSpPr>
          <p:nvPr>
            <p:ph type="body" sz="quarter" idx="16"/>
          </p:nvPr>
        </p:nvSpPr>
        <p:spPr>
          <a:xfrm>
            <a:off x="1038044"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4" name="Picture Placeholder 16">
            <a:extLst>
              <a:ext uri="{FF2B5EF4-FFF2-40B4-BE49-F238E27FC236}">
                <a16:creationId xmlns:a16="http://schemas.microsoft.com/office/drawing/2014/main" id="{6A88DE59-CC76-784E-91CC-86A873E12BB0}"/>
              </a:ext>
            </a:extLst>
          </p:cNvPr>
          <p:cNvSpPr>
            <a:spLocks noGrp="1"/>
          </p:cNvSpPr>
          <p:nvPr>
            <p:ph type="pic" sz="quarter" idx="17"/>
          </p:nvPr>
        </p:nvSpPr>
        <p:spPr>
          <a:xfrm>
            <a:off x="3719251" y="2159159"/>
            <a:ext cx="923886" cy="922335"/>
          </a:xfrm>
        </p:spPr>
        <p:txBody>
          <a:bodyPr>
            <a:noAutofit/>
          </a:bodyPr>
          <a:lstStyle/>
          <a:p>
            <a:r>
              <a:rPr lang="en-US"/>
              <a:t>Click icon to add picture</a:t>
            </a:r>
            <a:endParaRPr lang="en-US" dirty="0"/>
          </a:p>
        </p:txBody>
      </p:sp>
      <p:sp>
        <p:nvSpPr>
          <p:cNvPr id="25" name="Text Placeholder 18">
            <a:extLst>
              <a:ext uri="{FF2B5EF4-FFF2-40B4-BE49-F238E27FC236}">
                <a16:creationId xmlns:a16="http://schemas.microsoft.com/office/drawing/2014/main" id="{EC7436AA-C631-914A-893C-01BFCB514469}"/>
              </a:ext>
            </a:extLst>
          </p:cNvPr>
          <p:cNvSpPr>
            <a:spLocks noGrp="1"/>
          </p:cNvSpPr>
          <p:nvPr>
            <p:ph type="body" sz="quarter" idx="18" hasCustomPrompt="1"/>
          </p:nvPr>
        </p:nvSpPr>
        <p:spPr>
          <a:xfrm>
            <a:off x="3719251"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26" name="Text Placeholder 18">
            <a:extLst>
              <a:ext uri="{FF2B5EF4-FFF2-40B4-BE49-F238E27FC236}">
                <a16:creationId xmlns:a16="http://schemas.microsoft.com/office/drawing/2014/main" id="{7D3267A9-41C6-6D41-B94A-AF3A0B8D3CC2}"/>
              </a:ext>
            </a:extLst>
          </p:cNvPr>
          <p:cNvSpPr>
            <a:spLocks noGrp="1"/>
          </p:cNvSpPr>
          <p:nvPr>
            <p:ph type="body" sz="quarter" idx="19"/>
          </p:nvPr>
        </p:nvSpPr>
        <p:spPr>
          <a:xfrm>
            <a:off x="3719251"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27" name="Picture Placeholder 16">
            <a:extLst>
              <a:ext uri="{FF2B5EF4-FFF2-40B4-BE49-F238E27FC236}">
                <a16:creationId xmlns:a16="http://schemas.microsoft.com/office/drawing/2014/main" id="{0CA14719-28D1-1245-82ED-C30AEA3FF510}"/>
              </a:ext>
            </a:extLst>
          </p:cNvPr>
          <p:cNvSpPr>
            <a:spLocks noGrp="1"/>
          </p:cNvSpPr>
          <p:nvPr>
            <p:ph type="pic" sz="quarter" idx="20"/>
          </p:nvPr>
        </p:nvSpPr>
        <p:spPr>
          <a:xfrm>
            <a:off x="6415955" y="2159159"/>
            <a:ext cx="923886" cy="922335"/>
          </a:xfrm>
        </p:spPr>
        <p:txBody>
          <a:bodyPr>
            <a:noAutofit/>
          </a:bodyPr>
          <a:lstStyle/>
          <a:p>
            <a:r>
              <a:rPr lang="en-US"/>
              <a:t>Click icon to add picture</a:t>
            </a:r>
            <a:endParaRPr lang="en-US" dirty="0"/>
          </a:p>
        </p:txBody>
      </p:sp>
      <p:sp>
        <p:nvSpPr>
          <p:cNvPr id="28" name="Text Placeholder 18">
            <a:extLst>
              <a:ext uri="{FF2B5EF4-FFF2-40B4-BE49-F238E27FC236}">
                <a16:creationId xmlns:a16="http://schemas.microsoft.com/office/drawing/2014/main" id="{A0F20BEC-0D1F-424C-A708-3CD1B159CB9D}"/>
              </a:ext>
            </a:extLst>
          </p:cNvPr>
          <p:cNvSpPr>
            <a:spLocks noGrp="1"/>
          </p:cNvSpPr>
          <p:nvPr>
            <p:ph type="body" sz="quarter" idx="21" hasCustomPrompt="1"/>
          </p:nvPr>
        </p:nvSpPr>
        <p:spPr>
          <a:xfrm>
            <a:off x="6415955"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29" name="Text Placeholder 18">
            <a:extLst>
              <a:ext uri="{FF2B5EF4-FFF2-40B4-BE49-F238E27FC236}">
                <a16:creationId xmlns:a16="http://schemas.microsoft.com/office/drawing/2014/main" id="{1AF30013-E0ED-7F43-83DA-D58BF2C564E5}"/>
              </a:ext>
            </a:extLst>
          </p:cNvPr>
          <p:cNvSpPr>
            <a:spLocks noGrp="1"/>
          </p:cNvSpPr>
          <p:nvPr>
            <p:ph type="body" sz="quarter" idx="22"/>
          </p:nvPr>
        </p:nvSpPr>
        <p:spPr>
          <a:xfrm>
            <a:off x="6415955"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6" name="Picture Placeholder 16">
            <a:extLst>
              <a:ext uri="{FF2B5EF4-FFF2-40B4-BE49-F238E27FC236}">
                <a16:creationId xmlns:a16="http://schemas.microsoft.com/office/drawing/2014/main" id="{6F279F35-215F-8247-9F1E-B98FCFCBDCD3}"/>
              </a:ext>
            </a:extLst>
          </p:cNvPr>
          <p:cNvSpPr>
            <a:spLocks noGrp="1"/>
          </p:cNvSpPr>
          <p:nvPr>
            <p:ph type="pic" sz="quarter" idx="23"/>
          </p:nvPr>
        </p:nvSpPr>
        <p:spPr>
          <a:xfrm>
            <a:off x="9097162" y="2159159"/>
            <a:ext cx="923886" cy="922335"/>
          </a:xfrm>
        </p:spPr>
        <p:txBody>
          <a:bodyPr>
            <a:noAutofit/>
          </a:bodyPr>
          <a:lstStyle/>
          <a:p>
            <a:r>
              <a:rPr lang="en-US"/>
              <a:t>Click icon to add picture</a:t>
            </a:r>
            <a:endParaRPr lang="en-US" dirty="0"/>
          </a:p>
        </p:txBody>
      </p:sp>
      <p:sp>
        <p:nvSpPr>
          <p:cNvPr id="37" name="Text Placeholder 18">
            <a:extLst>
              <a:ext uri="{FF2B5EF4-FFF2-40B4-BE49-F238E27FC236}">
                <a16:creationId xmlns:a16="http://schemas.microsoft.com/office/drawing/2014/main" id="{A61B963F-0880-1E47-A659-7FC76D4D9D59}"/>
              </a:ext>
            </a:extLst>
          </p:cNvPr>
          <p:cNvSpPr>
            <a:spLocks noGrp="1"/>
          </p:cNvSpPr>
          <p:nvPr>
            <p:ph type="body" sz="quarter" idx="24" hasCustomPrompt="1"/>
          </p:nvPr>
        </p:nvSpPr>
        <p:spPr>
          <a:xfrm>
            <a:off x="9097162" y="3105654"/>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38" name="Text Placeholder 18">
            <a:extLst>
              <a:ext uri="{FF2B5EF4-FFF2-40B4-BE49-F238E27FC236}">
                <a16:creationId xmlns:a16="http://schemas.microsoft.com/office/drawing/2014/main" id="{50E852F6-B5E8-8B43-801C-1C4F7B19A5CC}"/>
              </a:ext>
            </a:extLst>
          </p:cNvPr>
          <p:cNvSpPr>
            <a:spLocks noGrp="1"/>
          </p:cNvSpPr>
          <p:nvPr>
            <p:ph type="body" sz="quarter" idx="25"/>
          </p:nvPr>
        </p:nvSpPr>
        <p:spPr>
          <a:xfrm>
            <a:off x="9097162" y="3483864"/>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39" name="Picture Placeholder 16">
            <a:extLst>
              <a:ext uri="{FF2B5EF4-FFF2-40B4-BE49-F238E27FC236}">
                <a16:creationId xmlns:a16="http://schemas.microsoft.com/office/drawing/2014/main" id="{4FA256BD-105F-BE40-B47B-B9E1894250BC}"/>
              </a:ext>
            </a:extLst>
          </p:cNvPr>
          <p:cNvSpPr>
            <a:spLocks noGrp="1"/>
          </p:cNvSpPr>
          <p:nvPr>
            <p:ph type="pic" sz="quarter" idx="26"/>
          </p:nvPr>
        </p:nvSpPr>
        <p:spPr>
          <a:xfrm>
            <a:off x="1038044" y="4198047"/>
            <a:ext cx="923886" cy="922335"/>
          </a:xfrm>
        </p:spPr>
        <p:txBody>
          <a:bodyPr>
            <a:noAutofit/>
          </a:bodyPr>
          <a:lstStyle/>
          <a:p>
            <a:r>
              <a:rPr lang="en-US"/>
              <a:t>Click icon to add picture</a:t>
            </a:r>
            <a:endParaRPr lang="en-US" dirty="0"/>
          </a:p>
        </p:txBody>
      </p:sp>
      <p:sp>
        <p:nvSpPr>
          <p:cNvPr id="40" name="Text Placeholder 18">
            <a:extLst>
              <a:ext uri="{FF2B5EF4-FFF2-40B4-BE49-F238E27FC236}">
                <a16:creationId xmlns:a16="http://schemas.microsoft.com/office/drawing/2014/main" id="{6A4AC0F6-874C-7C4C-9547-94508CE42D0C}"/>
              </a:ext>
            </a:extLst>
          </p:cNvPr>
          <p:cNvSpPr>
            <a:spLocks noGrp="1"/>
          </p:cNvSpPr>
          <p:nvPr>
            <p:ph type="body" sz="quarter" idx="27" hasCustomPrompt="1"/>
          </p:nvPr>
        </p:nvSpPr>
        <p:spPr>
          <a:xfrm>
            <a:off x="1038044"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dirty="0"/>
              <a:t>CLICK TO EDIT</a:t>
            </a:r>
          </a:p>
        </p:txBody>
      </p:sp>
      <p:sp>
        <p:nvSpPr>
          <p:cNvPr id="41" name="Text Placeholder 18">
            <a:extLst>
              <a:ext uri="{FF2B5EF4-FFF2-40B4-BE49-F238E27FC236}">
                <a16:creationId xmlns:a16="http://schemas.microsoft.com/office/drawing/2014/main" id="{EA3CCA23-6E76-8F41-9FED-4DB323AEC855}"/>
              </a:ext>
            </a:extLst>
          </p:cNvPr>
          <p:cNvSpPr>
            <a:spLocks noGrp="1"/>
          </p:cNvSpPr>
          <p:nvPr>
            <p:ph type="body" sz="quarter" idx="28"/>
          </p:nvPr>
        </p:nvSpPr>
        <p:spPr>
          <a:xfrm>
            <a:off x="1038044"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2" name="Picture Placeholder 16">
            <a:extLst>
              <a:ext uri="{FF2B5EF4-FFF2-40B4-BE49-F238E27FC236}">
                <a16:creationId xmlns:a16="http://schemas.microsoft.com/office/drawing/2014/main" id="{C2654D0F-1EF0-C945-B023-1561C866903C}"/>
              </a:ext>
            </a:extLst>
          </p:cNvPr>
          <p:cNvSpPr>
            <a:spLocks noGrp="1"/>
          </p:cNvSpPr>
          <p:nvPr>
            <p:ph type="pic" sz="quarter" idx="29"/>
          </p:nvPr>
        </p:nvSpPr>
        <p:spPr>
          <a:xfrm>
            <a:off x="3719251" y="4198047"/>
            <a:ext cx="923886" cy="922335"/>
          </a:xfrm>
        </p:spPr>
        <p:txBody>
          <a:bodyPr>
            <a:noAutofit/>
          </a:bodyPr>
          <a:lstStyle/>
          <a:p>
            <a:r>
              <a:rPr lang="en-US"/>
              <a:t>Click icon to add picture</a:t>
            </a:r>
            <a:endParaRPr lang="en-US" dirty="0"/>
          </a:p>
        </p:txBody>
      </p:sp>
      <p:sp>
        <p:nvSpPr>
          <p:cNvPr id="43" name="Text Placeholder 18">
            <a:extLst>
              <a:ext uri="{FF2B5EF4-FFF2-40B4-BE49-F238E27FC236}">
                <a16:creationId xmlns:a16="http://schemas.microsoft.com/office/drawing/2014/main" id="{117D52FF-094D-6749-8A26-B894CEF6ACBA}"/>
              </a:ext>
            </a:extLst>
          </p:cNvPr>
          <p:cNvSpPr>
            <a:spLocks noGrp="1"/>
          </p:cNvSpPr>
          <p:nvPr>
            <p:ph type="body" sz="quarter" idx="30" hasCustomPrompt="1"/>
          </p:nvPr>
        </p:nvSpPr>
        <p:spPr>
          <a:xfrm>
            <a:off x="3719251"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4" name="Text Placeholder 18">
            <a:extLst>
              <a:ext uri="{FF2B5EF4-FFF2-40B4-BE49-F238E27FC236}">
                <a16:creationId xmlns:a16="http://schemas.microsoft.com/office/drawing/2014/main" id="{0052C3E7-B5A5-E44C-91BD-16DB655583BE}"/>
              </a:ext>
            </a:extLst>
          </p:cNvPr>
          <p:cNvSpPr>
            <a:spLocks noGrp="1"/>
          </p:cNvSpPr>
          <p:nvPr>
            <p:ph type="body" sz="quarter" idx="31"/>
          </p:nvPr>
        </p:nvSpPr>
        <p:spPr>
          <a:xfrm>
            <a:off x="3719251"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5" name="Picture Placeholder 16">
            <a:extLst>
              <a:ext uri="{FF2B5EF4-FFF2-40B4-BE49-F238E27FC236}">
                <a16:creationId xmlns:a16="http://schemas.microsoft.com/office/drawing/2014/main" id="{D4C618F6-4987-274F-8D08-0934922ACA5A}"/>
              </a:ext>
            </a:extLst>
          </p:cNvPr>
          <p:cNvSpPr>
            <a:spLocks noGrp="1"/>
          </p:cNvSpPr>
          <p:nvPr>
            <p:ph type="pic" sz="quarter" idx="32"/>
          </p:nvPr>
        </p:nvSpPr>
        <p:spPr>
          <a:xfrm>
            <a:off x="6415955" y="4198047"/>
            <a:ext cx="923886" cy="922335"/>
          </a:xfrm>
        </p:spPr>
        <p:txBody>
          <a:bodyPr>
            <a:noAutofit/>
          </a:bodyPr>
          <a:lstStyle/>
          <a:p>
            <a:r>
              <a:rPr lang="en-US"/>
              <a:t>Click icon to add picture</a:t>
            </a:r>
            <a:endParaRPr lang="en-US" dirty="0"/>
          </a:p>
        </p:txBody>
      </p:sp>
      <p:sp>
        <p:nvSpPr>
          <p:cNvPr id="46" name="Text Placeholder 18">
            <a:extLst>
              <a:ext uri="{FF2B5EF4-FFF2-40B4-BE49-F238E27FC236}">
                <a16:creationId xmlns:a16="http://schemas.microsoft.com/office/drawing/2014/main" id="{04553546-0C16-4843-8655-70FFDC038AC2}"/>
              </a:ext>
            </a:extLst>
          </p:cNvPr>
          <p:cNvSpPr>
            <a:spLocks noGrp="1"/>
          </p:cNvSpPr>
          <p:nvPr>
            <p:ph type="body" sz="quarter" idx="33" hasCustomPrompt="1"/>
          </p:nvPr>
        </p:nvSpPr>
        <p:spPr>
          <a:xfrm>
            <a:off x="6415955"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47" name="Text Placeholder 18">
            <a:extLst>
              <a:ext uri="{FF2B5EF4-FFF2-40B4-BE49-F238E27FC236}">
                <a16:creationId xmlns:a16="http://schemas.microsoft.com/office/drawing/2014/main" id="{0F174D17-C816-804A-BED4-E43623C46686}"/>
              </a:ext>
            </a:extLst>
          </p:cNvPr>
          <p:cNvSpPr>
            <a:spLocks noGrp="1"/>
          </p:cNvSpPr>
          <p:nvPr>
            <p:ph type="body" sz="quarter" idx="34"/>
          </p:nvPr>
        </p:nvSpPr>
        <p:spPr>
          <a:xfrm>
            <a:off x="6415955"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48" name="Picture Placeholder 16">
            <a:extLst>
              <a:ext uri="{FF2B5EF4-FFF2-40B4-BE49-F238E27FC236}">
                <a16:creationId xmlns:a16="http://schemas.microsoft.com/office/drawing/2014/main" id="{3A5BCDFF-966C-EE4B-B676-0DC4FE521CDB}"/>
              </a:ext>
            </a:extLst>
          </p:cNvPr>
          <p:cNvSpPr>
            <a:spLocks noGrp="1"/>
          </p:cNvSpPr>
          <p:nvPr>
            <p:ph type="pic" sz="quarter" idx="35"/>
          </p:nvPr>
        </p:nvSpPr>
        <p:spPr>
          <a:xfrm>
            <a:off x="9097162" y="4198047"/>
            <a:ext cx="923886" cy="922335"/>
          </a:xfrm>
        </p:spPr>
        <p:txBody>
          <a:bodyPr>
            <a:noAutofit/>
          </a:bodyPr>
          <a:lstStyle/>
          <a:p>
            <a:r>
              <a:rPr lang="en-US"/>
              <a:t>Click icon to add picture</a:t>
            </a:r>
            <a:endParaRPr lang="en-US" dirty="0"/>
          </a:p>
        </p:txBody>
      </p:sp>
      <p:sp>
        <p:nvSpPr>
          <p:cNvPr id="49" name="Text Placeholder 18">
            <a:extLst>
              <a:ext uri="{FF2B5EF4-FFF2-40B4-BE49-F238E27FC236}">
                <a16:creationId xmlns:a16="http://schemas.microsoft.com/office/drawing/2014/main" id="{3E877DB1-D772-1B4C-8F31-F2C6ACE01CFC}"/>
              </a:ext>
            </a:extLst>
          </p:cNvPr>
          <p:cNvSpPr>
            <a:spLocks noGrp="1"/>
          </p:cNvSpPr>
          <p:nvPr>
            <p:ph type="body" sz="quarter" idx="36" hasCustomPrompt="1"/>
          </p:nvPr>
        </p:nvSpPr>
        <p:spPr>
          <a:xfrm>
            <a:off x="9097162" y="5144542"/>
            <a:ext cx="2526566" cy="402336"/>
          </a:xfrm>
        </p:spPr>
        <p:txBody>
          <a:bodyPr lIns="0" anchor="b">
            <a:noAutofit/>
          </a:bodyPr>
          <a:lstStyle>
            <a:lvl1pPr marL="0" indent="0">
              <a:buNone/>
              <a:defRPr sz="16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a:t>
            </a:r>
          </a:p>
        </p:txBody>
      </p:sp>
      <p:sp>
        <p:nvSpPr>
          <p:cNvPr id="50" name="Text Placeholder 18">
            <a:extLst>
              <a:ext uri="{FF2B5EF4-FFF2-40B4-BE49-F238E27FC236}">
                <a16:creationId xmlns:a16="http://schemas.microsoft.com/office/drawing/2014/main" id="{BE7B6561-93FC-9B47-B1F2-95F66BC3A859}"/>
              </a:ext>
            </a:extLst>
          </p:cNvPr>
          <p:cNvSpPr>
            <a:spLocks noGrp="1"/>
          </p:cNvSpPr>
          <p:nvPr>
            <p:ph type="body" sz="quarter" idx="37"/>
          </p:nvPr>
        </p:nvSpPr>
        <p:spPr>
          <a:xfrm>
            <a:off x="9097162" y="5522976"/>
            <a:ext cx="2526566" cy="404812"/>
          </a:xfrm>
        </p:spPr>
        <p:txBody>
          <a:bodyPr lIns="0" anchor="t">
            <a:noAutofit/>
          </a:bodyPr>
          <a:lstStyle>
            <a:lvl1pPr marL="0" indent="0">
              <a:buNone/>
              <a:defRPr sz="1200" spc="200" baseline="0">
                <a:solidFill>
                  <a:schemeClr val="bg1"/>
                </a:solidFill>
                <a:latin typeface="Tw Cen MT" panose="020B0602020104020603" pitchFamily="34" charset="77"/>
              </a:defRPr>
            </a:lvl1pPr>
            <a:lvl2pPr marL="457200" indent="0">
              <a:buNone/>
              <a:defRPr>
                <a:latin typeface="Tw Cen MT" panose="020B0602020104020603" pitchFamily="34" charset="77"/>
              </a:defRPr>
            </a:lvl2pPr>
            <a:lvl3pPr marL="914400" indent="0">
              <a:buNone/>
              <a:defRPr>
                <a:latin typeface="Tw Cen MT" panose="020B0602020104020603" pitchFamily="34" charset="77"/>
              </a:defRPr>
            </a:lvl3pPr>
            <a:lvl4pPr marL="1371600" indent="0">
              <a:buNone/>
              <a:defRPr>
                <a:latin typeface="Tw Cen MT" panose="020B0602020104020603" pitchFamily="34" charset="77"/>
              </a:defRPr>
            </a:lvl4pPr>
            <a:lvl5pPr marL="1828800" indent="0">
              <a:buNone/>
              <a:defRPr>
                <a:latin typeface="Tw Cen MT" panose="020B0602020104020603" pitchFamily="34" charset="77"/>
              </a:defRPr>
            </a:lvl5pPr>
          </a:lstStyle>
          <a:p>
            <a:pPr lvl="0"/>
            <a:r>
              <a:rPr lang="en-US"/>
              <a:t>Click to edit Master text styles</a:t>
            </a:r>
          </a:p>
        </p:txBody>
      </p:sp>
      <p:sp>
        <p:nvSpPr>
          <p:cNvPr id="51" name="Title 1">
            <a:extLst>
              <a:ext uri="{FF2B5EF4-FFF2-40B4-BE49-F238E27FC236}">
                <a16:creationId xmlns:a16="http://schemas.microsoft.com/office/drawing/2014/main" id="{373FEBAB-37BE-6B43-AFCA-653DB9B95900}"/>
              </a:ext>
            </a:extLst>
          </p:cNvPr>
          <p:cNvSpPr>
            <a:spLocks noGrp="1"/>
          </p:cNvSpPr>
          <p:nvPr>
            <p:ph type="ctrTitle"/>
          </p:nvPr>
        </p:nvSpPr>
        <p:spPr>
          <a:xfrm>
            <a:off x="916017" y="1033272"/>
            <a:ext cx="8357616" cy="969264"/>
          </a:xfrm>
        </p:spPr>
        <p:txBody>
          <a:bodyPr anchor="ctr">
            <a:noAutofit/>
          </a:bodyPr>
          <a:lstStyle>
            <a:lvl1pPr algn="l">
              <a:defRPr sz="4000" cap="all" spc="300" baseline="0">
                <a:solidFill>
                  <a:schemeClr val="bg1"/>
                </a:solidFill>
                <a:latin typeface="Bahnschrift"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2406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1730829" cy="365125"/>
          </a:xfrm>
          <a:prstGeom prst="rect">
            <a:avLst/>
          </a:prstGeom>
        </p:spPr>
        <p:txBody>
          <a:bodyPr vert="horz" lIns="91440" tIns="45720" rIns="91440" bIns="45720" rtlCol="0" anchor="ctr"/>
          <a:lstStyle>
            <a:lvl1pPr algn="l">
              <a:defRPr sz="1000">
                <a:solidFill>
                  <a:schemeClr val="tx2">
                    <a:lumMod val="60000"/>
                    <a:lumOff val="40000"/>
                  </a:schemeClr>
                </a:solidFill>
                <a:latin typeface="Tw Cen MT" panose="020B0602020104020603" pitchFamily="34" charset="77"/>
              </a:defRPr>
            </a:lvl1pPr>
          </a:lstStyle>
          <a:p>
            <a:fld id="{8BA0ED1B-1813-CA43-9C57-D85969C5BB08}" type="datetime1">
              <a:rPr lang="en-US" smtClean="0"/>
              <a:pPr/>
              <a:t>9/17/2023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spc="50" baseline="0">
                <a:solidFill>
                  <a:schemeClr val="tx2">
                    <a:lumMod val="60000"/>
                    <a:lumOff val="40000"/>
                  </a:schemeClr>
                </a:solidFill>
                <a:latin typeface="Tw Cen MT" panose="020B0602020104020603" pitchFamily="34" charset="77"/>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271342" y="6356350"/>
            <a:ext cx="1539658" cy="365125"/>
          </a:xfrm>
          <a:prstGeom prst="rect">
            <a:avLst/>
          </a:prstGeom>
        </p:spPr>
        <p:txBody>
          <a:bodyPr vert="horz" lIns="91440" tIns="45720" rIns="91440" bIns="45720" rtlCol="0" anchor="ctr"/>
          <a:lstStyle>
            <a:lvl1pPr algn="r">
              <a:defRPr sz="1000">
                <a:solidFill>
                  <a:schemeClr val="tx2">
                    <a:lumMod val="60000"/>
                    <a:lumOff val="40000"/>
                  </a:schemeClr>
                </a:solidFill>
                <a:latin typeface="Tw Cen MT" panose="020B0602020104020603" pitchFamily="34" charset="77"/>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4" r:id="rId5"/>
    <p:sldLayoutId id="2147483660" r:id="rId6"/>
    <p:sldLayoutId id="2147483661" r:id="rId7"/>
    <p:sldLayoutId id="2147483662" r:id="rId8"/>
    <p:sldLayoutId id="2147483663" r:id="rId9"/>
    <p:sldLayoutId id="2147483664" r:id="rId10"/>
    <p:sldLayoutId id="2147483652" r:id="rId11"/>
    <p:sldLayoutId id="214748366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Close up of top of bridge">
            <a:extLst>
              <a:ext uri="{FF2B5EF4-FFF2-40B4-BE49-F238E27FC236}">
                <a16:creationId xmlns:a16="http://schemas.microsoft.com/office/drawing/2014/main" id="{AEC58393-FADE-4230-9BF7-311D876214B4}"/>
              </a:ext>
            </a:extLst>
          </p:cNvPr>
          <p:cNvPicPr>
            <a:picLocks noGrp="1" noChangeAspect="1"/>
          </p:cNvPicPr>
          <p:nvPr>
            <p:ph type="pic" sz="quarter" idx="10"/>
          </p:nvPr>
        </p:nvPicPr>
        <p:blipFill rotWithShape="1">
          <a:blip r:embed="rId2"/>
          <a:srcRect l="167" r="167"/>
          <a:stretch/>
        </p:blipFill>
        <p:spPr>
          <a:xfrm>
            <a:off x="3686175" y="0"/>
            <a:ext cx="8505825" cy="6858000"/>
          </a:xfrm>
        </p:spPr>
      </p:pic>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308672" y="900261"/>
            <a:ext cx="8216561" cy="1198178"/>
          </a:xfrm>
        </p:spPr>
        <p:txBody>
          <a:bodyPr/>
          <a:lstStyle/>
          <a:p>
            <a:r>
              <a:rPr lang="en-US" dirty="0"/>
              <a:t>Judge Not? Matthew 7.1-6</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ridge over the clouds&#10;&#10;Description automatically generated">
            <a:extLst>
              <a:ext uri="{FF2B5EF4-FFF2-40B4-BE49-F238E27FC236}">
                <a16:creationId xmlns:a16="http://schemas.microsoft.com/office/drawing/2014/main" id="{BE5A70AE-0D1A-F5A4-77E3-0EFE239BE970}"/>
              </a:ext>
            </a:extLst>
          </p:cNvPr>
          <p:cNvPicPr>
            <a:picLocks noChangeAspect="1"/>
          </p:cNvPicPr>
          <p:nvPr/>
        </p:nvPicPr>
        <p:blipFill>
          <a:blip r:embed="rId2"/>
          <a:stretch>
            <a:fillRect/>
          </a:stretch>
        </p:blipFill>
        <p:spPr>
          <a:xfrm>
            <a:off x="0" y="3347"/>
            <a:ext cx="12192000" cy="6854653"/>
          </a:xfrm>
          <a:prstGeom prst="rect">
            <a:avLst/>
          </a:prstGeom>
        </p:spPr>
      </p:pic>
      <p:sp>
        <p:nvSpPr>
          <p:cNvPr id="2" name="Title 1">
            <a:extLst>
              <a:ext uri="{FF2B5EF4-FFF2-40B4-BE49-F238E27FC236}">
                <a16:creationId xmlns:a16="http://schemas.microsoft.com/office/drawing/2014/main" id="{0737AAED-751C-E232-A654-7AF3BCAC3B66}"/>
              </a:ext>
            </a:extLst>
          </p:cNvPr>
          <p:cNvSpPr>
            <a:spLocks noGrp="1"/>
          </p:cNvSpPr>
          <p:nvPr>
            <p:ph type="title"/>
          </p:nvPr>
        </p:nvSpPr>
        <p:spPr>
          <a:xfrm>
            <a:off x="381000" y="3992782"/>
            <a:ext cx="11430000" cy="2363568"/>
          </a:xfrm>
          <a:solidFill>
            <a:schemeClr val="accent2"/>
          </a:solidFill>
          <a:ln w="28575">
            <a:solidFill>
              <a:schemeClr val="bg1"/>
            </a:solidFill>
          </a:ln>
        </p:spPr>
        <p:txBody>
          <a:bodyPr>
            <a:noAutofit/>
          </a:bodyPr>
          <a:lstStyle/>
          <a:p>
            <a:r>
              <a:rPr lang="en-US" sz="2800" dirty="0">
                <a:solidFill>
                  <a:schemeClr val="bg1"/>
                </a:solidFill>
              </a:rPr>
              <a:t>Examine yourself. See if you’re chasing unrighteousness with the claim that God approves of your life. See if you’re being self-righteous, judgmental with no compassion and no accountability for your own actions. Jesus calls us to abandon broken justice and pursue His. And once you’re on the way, you understand how much better His way is.</a:t>
            </a:r>
          </a:p>
        </p:txBody>
      </p:sp>
      <p:sp>
        <p:nvSpPr>
          <p:cNvPr id="3" name="Date Placeholder 2">
            <a:extLst>
              <a:ext uri="{FF2B5EF4-FFF2-40B4-BE49-F238E27FC236}">
                <a16:creationId xmlns:a16="http://schemas.microsoft.com/office/drawing/2014/main" id="{5A74D07C-DDDC-66CA-420B-F19AF6C4861D}"/>
              </a:ext>
            </a:extLst>
          </p:cNvPr>
          <p:cNvSpPr>
            <a:spLocks noGrp="1"/>
          </p:cNvSpPr>
          <p:nvPr>
            <p:ph type="dt" sz="half" idx="10"/>
          </p:nvPr>
        </p:nvSpPr>
        <p:spPr/>
        <p:txBody>
          <a:bodyPr/>
          <a:lstStyle/>
          <a:p>
            <a:fld id="{A4486D74-B37B-F546-968B-4AC3E7616DD3}" type="datetime1">
              <a:rPr lang="en-US" smtClean="0"/>
              <a:pPr/>
              <a:t>9/17/2023</a:t>
            </a:fld>
            <a:endParaRPr lang="en-US" dirty="0"/>
          </a:p>
        </p:txBody>
      </p:sp>
      <p:sp>
        <p:nvSpPr>
          <p:cNvPr id="4" name="Footer Placeholder 3">
            <a:extLst>
              <a:ext uri="{FF2B5EF4-FFF2-40B4-BE49-F238E27FC236}">
                <a16:creationId xmlns:a16="http://schemas.microsoft.com/office/drawing/2014/main" id="{899B8960-5840-D882-B610-E4418B44BEBA}"/>
              </a:ext>
            </a:extLst>
          </p:cNvPr>
          <p:cNvSpPr>
            <a:spLocks noGrp="1"/>
          </p:cNvSpPr>
          <p:nvPr>
            <p:ph type="ftr" sz="quarter" idx="11"/>
          </p:nvPr>
        </p:nvSpPr>
        <p:spPr/>
        <p:txBody>
          <a:bodyPr/>
          <a:lstStyle/>
          <a:p>
            <a:r>
              <a:rPr lang="en-US" dirty="0"/>
              <a:t>Judge Not</a:t>
            </a:r>
          </a:p>
        </p:txBody>
      </p:sp>
      <p:sp>
        <p:nvSpPr>
          <p:cNvPr id="5" name="Slide Number Placeholder 4">
            <a:extLst>
              <a:ext uri="{FF2B5EF4-FFF2-40B4-BE49-F238E27FC236}">
                <a16:creationId xmlns:a16="http://schemas.microsoft.com/office/drawing/2014/main" id="{1DA03229-5265-E76A-49FD-A7C12CE3B4AD}"/>
              </a:ext>
            </a:extLst>
          </p:cNvPr>
          <p:cNvSpPr>
            <a:spLocks noGrp="1"/>
          </p:cNvSpPr>
          <p:nvPr>
            <p:ph type="sldNum" sz="quarter" idx="12"/>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87330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44" name="Rectangle 4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bridge over water with Golden Gate Bridge in the background&#10;&#10;Description automatically generated">
            <a:extLst>
              <a:ext uri="{FF2B5EF4-FFF2-40B4-BE49-F238E27FC236}">
                <a16:creationId xmlns:a16="http://schemas.microsoft.com/office/drawing/2014/main" id="{26D45709-000D-0806-20EC-8B8A4E9CDF44}"/>
              </a:ext>
            </a:extLst>
          </p:cNvPr>
          <p:cNvPicPr>
            <a:picLocks noChangeAspect="1"/>
          </p:cNvPicPr>
          <p:nvPr/>
        </p:nvPicPr>
        <p:blipFill rotWithShape="1">
          <a:blip r:embed="rId2"/>
          <a:srcRect t="11579" b="11741"/>
          <a:stretch/>
        </p:blipFill>
        <p:spPr>
          <a:xfrm>
            <a:off x="838200" y="704765"/>
            <a:ext cx="10628376" cy="5440003"/>
          </a:xfrm>
          <a:prstGeom prst="rect">
            <a:avLst/>
          </a:prstGeom>
        </p:spPr>
      </p:pic>
      <p:sp>
        <p:nvSpPr>
          <p:cNvPr id="3" name="Footer Placeholder 2">
            <a:extLst>
              <a:ext uri="{FF2B5EF4-FFF2-40B4-BE49-F238E27FC236}">
                <a16:creationId xmlns:a16="http://schemas.microsoft.com/office/drawing/2014/main" id="{89F1BCEC-1DBA-BD37-33BA-93FBE232FA97}"/>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sz="1200" kern="1200">
                <a:solidFill>
                  <a:schemeClr val="tx1">
                    <a:tint val="75000"/>
                  </a:schemeClr>
                </a:solidFill>
                <a:latin typeface="+mn-lt"/>
                <a:ea typeface="+mn-ea"/>
                <a:cs typeface="+mn-cs"/>
              </a:rPr>
              <a:t>Judge Not</a:t>
            </a:r>
          </a:p>
        </p:txBody>
      </p:sp>
      <p:sp>
        <p:nvSpPr>
          <p:cNvPr id="4" name="Slide Number Placeholder 3">
            <a:extLst>
              <a:ext uri="{FF2B5EF4-FFF2-40B4-BE49-F238E27FC236}">
                <a16:creationId xmlns:a16="http://schemas.microsoft.com/office/drawing/2014/main" id="{F2677CB0-0C8B-8278-DE2E-AF671A9CC1A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294A09A9-5501-47C1-A89A-A340965A2BE2}" type="slidenum">
              <a:rPr lang="en-US" sz="1200">
                <a:solidFill>
                  <a:schemeClr val="tx1">
                    <a:tint val="75000"/>
                  </a:schemeClr>
                </a:solidFill>
                <a:latin typeface="+mn-lt"/>
              </a:rPr>
              <a:pPr>
                <a:spcAft>
                  <a:spcPts val="600"/>
                </a:spcAft>
              </a:pPr>
              <a:t>2</a:t>
            </a:fld>
            <a:endParaRPr lang="en-US" sz="1200">
              <a:solidFill>
                <a:schemeClr val="tx1">
                  <a:tint val="75000"/>
                </a:schemeClr>
              </a:solidFill>
              <a:latin typeface="+mn-lt"/>
            </a:endParaRPr>
          </a:p>
        </p:txBody>
      </p:sp>
      <p:sp>
        <p:nvSpPr>
          <p:cNvPr id="10" name="Rectangle 9">
            <a:extLst>
              <a:ext uri="{FF2B5EF4-FFF2-40B4-BE49-F238E27FC236}">
                <a16:creationId xmlns:a16="http://schemas.microsoft.com/office/drawing/2014/main" id="{13049C18-EC2F-CF9B-A8B7-8394D36C179D}"/>
              </a:ext>
            </a:extLst>
          </p:cNvPr>
          <p:cNvSpPr/>
          <p:nvPr/>
        </p:nvSpPr>
        <p:spPr>
          <a:xfrm>
            <a:off x="8346558" y="4965405"/>
            <a:ext cx="2838893" cy="643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Self-Righteousness</a:t>
            </a:r>
          </a:p>
        </p:txBody>
      </p:sp>
      <p:sp>
        <p:nvSpPr>
          <p:cNvPr id="11" name="Rectangle 10">
            <a:extLst>
              <a:ext uri="{FF2B5EF4-FFF2-40B4-BE49-F238E27FC236}">
                <a16:creationId xmlns:a16="http://schemas.microsoft.com/office/drawing/2014/main" id="{67DE620E-A607-2759-A5E2-BC17CA84F53F}"/>
              </a:ext>
            </a:extLst>
          </p:cNvPr>
          <p:cNvSpPr/>
          <p:nvPr/>
        </p:nvSpPr>
        <p:spPr>
          <a:xfrm>
            <a:off x="1084166" y="3586716"/>
            <a:ext cx="2838893" cy="643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Unrighteousness</a:t>
            </a:r>
          </a:p>
        </p:txBody>
      </p:sp>
      <p:cxnSp>
        <p:nvCxnSpPr>
          <p:cNvPr id="14" name="Straight Arrow Connector 13">
            <a:extLst>
              <a:ext uri="{FF2B5EF4-FFF2-40B4-BE49-F238E27FC236}">
                <a16:creationId xmlns:a16="http://schemas.microsoft.com/office/drawing/2014/main" id="{A6D430BD-A39A-2CDD-9B2E-69776801E1C2}"/>
              </a:ext>
            </a:extLst>
          </p:cNvPr>
          <p:cNvCxnSpPr>
            <a:cxnSpLocks/>
            <a:endCxn id="15" idx="2"/>
          </p:cNvCxnSpPr>
          <p:nvPr/>
        </p:nvCxnSpPr>
        <p:spPr>
          <a:xfrm flipV="1">
            <a:off x="7878726" y="2307559"/>
            <a:ext cx="999329" cy="17411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79FA587-8081-B9E0-0CD9-51F9F1FBFEB3}"/>
              </a:ext>
            </a:extLst>
          </p:cNvPr>
          <p:cNvSpPr/>
          <p:nvPr/>
        </p:nvSpPr>
        <p:spPr>
          <a:xfrm>
            <a:off x="7458608" y="1663951"/>
            <a:ext cx="2838893" cy="643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Righteousness</a:t>
            </a:r>
          </a:p>
        </p:txBody>
      </p:sp>
    </p:spTree>
    <p:extLst>
      <p:ext uri="{BB962C8B-B14F-4D97-AF65-F5344CB8AC3E}">
        <p14:creationId xmlns:p14="http://schemas.microsoft.com/office/powerpoint/2010/main" val="21804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381000" y="167826"/>
            <a:ext cx="6192892" cy="1198179"/>
          </a:xfrm>
        </p:spPr>
        <p:txBody>
          <a:bodyPr wrap="square" anchor="ctr">
            <a:normAutofit/>
          </a:bodyPr>
          <a:lstStyle/>
          <a:p>
            <a:r>
              <a:rPr lang="en-US" dirty="0"/>
              <a:t>Joshua 6.15-7.5</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148855" y="1366004"/>
            <a:ext cx="6192891" cy="4800879"/>
          </a:xfrm>
        </p:spPr>
        <p:txBody>
          <a:bodyPr vert="horz" lIns="91440" tIns="45720" rIns="91440" bIns="45720" rtlCol="0">
            <a:noAutofit/>
          </a:bodyPr>
          <a:lstStyle/>
          <a:p>
            <a:r>
              <a:rPr lang="en-US" sz="2800" dirty="0">
                <a:solidFill>
                  <a:schemeClr val="tx1"/>
                </a:solidFill>
              </a:rPr>
              <a:t>Unrighteousness is displayed in this passage in two major ways:</a:t>
            </a:r>
          </a:p>
          <a:p>
            <a:pPr lvl="1"/>
            <a:r>
              <a:rPr lang="en-US" sz="2800" dirty="0" err="1"/>
              <a:t>i</a:t>
            </a:r>
            <a:r>
              <a:rPr lang="en-US" sz="2800" dirty="0"/>
              <a:t>. Achan rebelliously taking the things devoted to God, acting like the belonged to him.</a:t>
            </a:r>
          </a:p>
          <a:p>
            <a:pPr lvl="1"/>
            <a:r>
              <a:rPr lang="en-US" sz="2800" dirty="0"/>
              <a:t>ii. Joshua and Israel arrogantly setting out a plan without considering God at all.</a:t>
            </a:r>
          </a:p>
          <a:p>
            <a:pPr marL="800100" indent="-457200"/>
            <a:r>
              <a:rPr lang="en-US" sz="2800" dirty="0">
                <a:solidFill>
                  <a:schemeClr val="tx1"/>
                </a:solidFill>
              </a:rPr>
              <a:t>The rewards for obedient our evident. Going our own way leads to our doom.</a:t>
            </a:r>
          </a:p>
        </p:txBody>
      </p:sp>
      <p:pic>
        <p:nvPicPr>
          <p:cNvPr id="16" name="Picture Placeholder 15">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rotWithShape="1">
          <a:blip r:embed="rId2"/>
          <a:srcRect l="36220" r="8001" b="-1"/>
          <a:stretch/>
        </p:blipFill>
        <p:spPr>
          <a:xfrm>
            <a:off x="6461342" y="10"/>
            <a:ext cx="5730658" cy="6857990"/>
          </a:xfrm>
          <a:noFill/>
        </p:spPr>
      </p:pic>
    </p:spTree>
    <p:extLst>
      <p:ext uri="{BB962C8B-B14F-4D97-AF65-F5344CB8AC3E}">
        <p14:creationId xmlns:p14="http://schemas.microsoft.com/office/powerpoint/2010/main" val="44507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381000" y="167826"/>
            <a:ext cx="6192892" cy="1198179"/>
          </a:xfrm>
        </p:spPr>
        <p:txBody>
          <a:bodyPr wrap="square" anchor="ctr">
            <a:normAutofit/>
          </a:bodyPr>
          <a:lstStyle/>
          <a:p>
            <a:r>
              <a:rPr lang="en-US" dirty="0"/>
              <a:t>Jonah 3.10-4.11</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148855" y="1366004"/>
            <a:ext cx="6192891" cy="4800879"/>
          </a:xfrm>
        </p:spPr>
        <p:txBody>
          <a:bodyPr vert="horz" lIns="91440" tIns="45720" rIns="91440" bIns="45720" rtlCol="0">
            <a:noAutofit/>
          </a:bodyPr>
          <a:lstStyle/>
          <a:p>
            <a:r>
              <a:rPr lang="en-US" sz="3000" dirty="0"/>
              <a:t>Jonah is a prime example of someone who believes they deserve mercy from God, but others don’t. This mentality is destructive – it sets up mere man as good while rejecting God as the standard. </a:t>
            </a:r>
          </a:p>
          <a:p>
            <a:endParaRPr lang="en-US" sz="3000" dirty="0"/>
          </a:p>
          <a:p>
            <a:r>
              <a:rPr lang="en-US" sz="3000" dirty="0"/>
              <a:t>Which way is better? Our way or God’s? </a:t>
            </a:r>
          </a:p>
        </p:txBody>
      </p:sp>
      <p:pic>
        <p:nvPicPr>
          <p:cNvPr id="16" name="Picture Placeholder 15">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a:blip r:embed="rId2"/>
          <a:srcRect l="22132" r="22132"/>
          <a:stretch/>
        </p:blipFill>
        <p:spPr>
          <a:xfrm>
            <a:off x="6461342" y="10"/>
            <a:ext cx="5730658" cy="6857990"/>
          </a:xfrm>
          <a:noFill/>
        </p:spPr>
      </p:pic>
    </p:spTree>
    <p:extLst>
      <p:ext uri="{BB962C8B-B14F-4D97-AF65-F5344CB8AC3E}">
        <p14:creationId xmlns:p14="http://schemas.microsoft.com/office/powerpoint/2010/main" val="35673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5</a:t>
            </a:fld>
            <a:endParaRPr lang="en-US"/>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148855" y="1366004"/>
            <a:ext cx="6192891" cy="4800879"/>
          </a:xfrm>
        </p:spPr>
        <p:txBody>
          <a:bodyPr vert="horz" lIns="91440" tIns="45720" rIns="91440" bIns="45720" rtlCol="0">
            <a:noAutofit/>
          </a:bodyPr>
          <a:lstStyle/>
          <a:p>
            <a:r>
              <a:rPr lang="en-US" sz="2800" dirty="0"/>
              <a:t>Lots of people read this passage as only “</a:t>
            </a:r>
            <a:r>
              <a:rPr lang="en-US" sz="2800" b="1" dirty="0"/>
              <a:t>judge not</a:t>
            </a:r>
            <a:r>
              <a:rPr lang="en-US" sz="2800" dirty="0"/>
              <a:t>”, meaning we shouldn’t call out evil or say anything is evil. </a:t>
            </a:r>
          </a:p>
          <a:p>
            <a:endParaRPr lang="en-US" sz="2800" dirty="0"/>
          </a:p>
          <a:p>
            <a:r>
              <a:rPr lang="en-US" sz="2800" dirty="0"/>
              <a:t>In response, some Christians read this passage even shorter: “</a:t>
            </a:r>
            <a:r>
              <a:rPr lang="en-US" sz="2800" b="1" dirty="0"/>
              <a:t>judge</a:t>
            </a:r>
            <a:r>
              <a:rPr lang="en-US" sz="2800" dirty="0"/>
              <a:t>”. But is that what Jesus is trying to teach those who are following Him?</a:t>
            </a:r>
          </a:p>
        </p:txBody>
      </p:sp>
      <p:pic>
        <p:nvPicPr>
          <p:cNvPr id="16" name="Picture Placeholder 15">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a:blip r:embed="rId2"/>
          <a:srcRect l="19277" r="19277"/>
          <a:stretch/>
        </p:blipFill>
        <p:spPr>
          <a:xfrm>
            <a:off x="6461342" y="10"/>
            <a:ext cx="5730658" cy="6857990"/>
          </a:xfrm>
          <a:noFill/>
        </p:spPr>
      </p:pic>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0" y="92027"/>
            <a:ext cx="7933660" cy="1198179"/>
          </a:xfrm>
        </p:spPr>
        <p:txBody>
          <a:bodyPr wrap="square" anchor="ctr">
            <a:normAutofit/>
          </a:bodyPr>
          <a:lstStyle/>
          <a:p>
            <a:r>
              <a:rPr lang="en-US" dirty="0"/>
              <a:t>Matthew 7.1 – Judge Not? </a:t>
            </a:r>
          </a:p>
        </p:txBody>
      </p:sp>
    </p:spTree>
    <p:extLst>
      <p:ext uri="{BB962C8B-B14F-4D97-AF65-F5344CB8AC3E}">
        <p14:creationId xmlns:p14="http://schemas.microsoft.com/office/powerpoint/2010/main" val="303315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6</a:t>
            </a:fld>
            <a:endParaRPr lang="en-US"/>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104082" y="1297172"/>
            <a:ext cx="6000307" cy="5059177"/>
          </a:xfrm>
        </p:spPr>
        <p:txBody>
          <a:bodyPr vert="horz" lIns="91440" tIns="45720" rIns="91440" bIns="45720" rtlCol="0">
            <a:normAutofit fontScale="92500" lnSpcReduction="20000"/>
          </a:bodyPr>
          <a:lstStyle/>
          <a:p>
            <a:pPr>
              <a:lnSpc>
                <a:spcPct val="90000"/>
              </a:lnSpc>
            </a:pPr>
            <a:r>
              <a:rPr lang="en-US" sz="3600" dirty="0"/>
              <a:t>Jesus is calling us to judge </a:t>
            </a:r>
            <a:r>
              <a:rPr lang="en-US" sz="3600" i="1" dirty="0"/>
              <a:t>properly</a:t>
            </a:r>
            <a:r>
              <a:rPr lang="en-US" sz="3600" dirty="0"/>
              <a:t>. Too often when we make judgements, they come from our biased perspective. Jesus is teaching that the standard we hold others is the standard we will be held to. That’s why the “law of liberty” (James 2.12-13) gives all believers hope. When we act in mercy, we can trust Jesus will act mercifully. He’s already shown us the way.</a:t>
            </a:r>
          </a:p>
        </p:txBody>
      </p:sp>
      <p:pic>
        <p:nvPicPr>
          <p:cNvPr id="16" name="Picture Placeholder 15" descr="Golden Gate Bridge with lights at night&#10;&#10;Description automatically generated">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rotWithShape="1">
          <a:blip r:embed="rId2"/>
          <a:srcRect l="-21" t="-1" r="40483" b="-1"/>
          <a:stretch/>
        </p:blipFill>
        <p:spPr>
          <a:xfrm>
            <a:off x="6461342" y="10"/>
            <a:ext cx="5730658" cy="6857990"/>
          </a:xfrm>
          <a:noFill/>
        </p:spPr>
      </p:pic>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0" y="0"/>
            <a:ext cx="8351470" cy="1198179"/>
          </a:xfrm>
        </p:spPr>
        <p:txBody>
          <a:bodyPr wrap="square" anchor="ctr">
            <a:normAutofit/>
          </a:bodyPr>
          <a:lstStyle/>
          <a:p>
            <a:pPr>
              <a:lnSpc>
                <a:spcPct val="90000"/>
              </a:lnSpc>
            </a:pPr>
            <a:r>
              <a:rPr lang="en-US" dirty="0"/>
              <a:t>Matthew 7.1-2 – Judge Not? </a:t>
            </a:r>
          </a:p>
        </p:txBody>
      </p:sp>
    </p:spTree>
    <p:extLst>
      <p:ext uri="{BB962C8B-B14F-4D97-AF65-F5344CB8AC3E}">
        <p14:creationId xmlns:p14="http://schemas.microsoft.com/office/powerpoint/2010/main" val="122676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95693" y="1297173"/>
            <a:ext cx="6581554" cy="4931748"/>
          </a:xfrm>
        </p:spPr>
        <p:txBody>
          <a:bodyPr vert="horz" lIns="91440" tIns="45720" rIns="91440" bIns="45720" rtlCol="0">
            <a:normAutofit fontScale="92500" lnSpcReduction="10000"/>
          </a:bodyPr>
          <a:lstStyle/>
          <a:p>
            <a:pPr>
              <a:lnSpc>
                <a:spcPct val="90000"/>
              </a:lnSpc>
            </a:pPr>
            <a:r>
              <a:rPr lang="en-US" sz="3600" dirty="0"/>
              <a:t>Jesus’ teaching of this is humorous, but humorous to teach a point.</a:t>
            </a:r>
          </a:p>
          <a:p>
            <a:pPr>
              <a:lnSpc>
                <a:spcPct val="90000"/>
              </a:lnSpc>
            </a:pPr>
            <a:r>
              <a:rPr lang="en-US" sz="3600" dirty="0"/>
              <a:t>Literal trees in our eye would have huge ramifications: </a:t>
            </a:r>
          </a:p>
          <a:p>
            <a:pPr marL="914400" indent="-571500">
              <a:buFont typeface="Courier New" panose="02070309020205020404" pitchFamily="49" charset="0"/>
              <a:buChar char="o"/>
            </a:pPr>
            <a:r>
              <a:rPr lang="en-US" sz="3600" dirty="0"/>
              <a:t>We’d have a huge blind spot.</a:t>
            </a:r>
          </a:p>
          <a:p>
            <a:pPr marL="914400" indent="-571500">
              <a:buFont typeface="Courier New" panose="02070309020205020404" pitchFamily="49" charset="0"/>
              <a:buChar char="o"/>
            </a:pPr>
            <a:r>
              <a:rPr lang="en-US" sz="3600" dirty="0"/>
              <a:t>We couldn’t get into most places.</a:t>
            </a:r>
          </a:p>
          <a:p>
            <a:pPr marL="914400" indent="-571500">
              <a:buFont typeface="Courier New" panose="02070309020205020404" pitchFamily="49" charset="0"/>
              <a:buChar char="o"/>
            </a:pPr>
            <a:r>
              <a:rPr lang="en-US" sz="3600" dirty="0"/>
              <a:t>We’d likely hurt a ton of people, even unintentionally.</a:t>
            </a:r>
          </a:p>
          <a:p>
            <a:pPr marL="1028700" lvl="1" indent="-571500">
              <a:buFont typeface="Courier New" panose="02070309020205020404" pitchFamily="49" charset="0"/>
              <a:buChar char="o"/>
            </a:pPr>
            <a:endParaRPr lang="en-US" sz="3600" dirty="0"/>
          </a:p>
        </p:txBody>
      </p:sp>
      <p:pic>
        <p:nvPicPr>
          <p:cNvPr id="16" name="Picture Placeholder 15">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a:blip r:embed="rId2"/>
          <a:srcRect t="10061" b="10061"/>
          <a:stretch/>
        </p:blipFill>
        <p:spPr>
          <a:xfrm>
            <a:off x="6461342" y="10"/>
            <a:ext cx="5730658" cy="6857990"/>
          </a:xfrm>
          <a:noFill/>
        </p:spPr>
      </p:pic>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1" y="0"/>
            <a:ext cx="12067953" cy="1198179"/>
          </a:xfrm>
        </p:spPr>
        <p:txBody>
          <a:bodyPr wrap="square" anchor="ctr">
            <a:normAutofit/>
          </a:bodyPr>
          <a:lstStyle/>
          <a:p>
            <a:pPr>
              <a:lnSpc>
                <a:spcPct val="90000"/>
              </a:lnSpc>
            </a:pPr>
            <a:r>
              <a:rPr lang="en-US" dirty="0"/>
              <a:t>Matthew 7.3-5 – Trees in our Eyes</a:t>
            </a:r>
          </a:p>
        </p:txBody>
      </p:sp>
    </p:spTree>
    <p:extLst>
      <p:ext uri="{BB962C8B-B14F-4D97-AF65-F5344CB8AC3E}">
        <p14:creationId xmlns:p14="http://schemas.microsoft.com/office/powerpoint/2010/main" val="138754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95693" y="1297173"/>
            <a:ext cx="6581554" cy="5131128"/>
          </a:xfrm>
        </p:spPr>
        <p:txBody>
          <a:bodyPr vert="horz" lIns="91440" tIns="45720" rIns="91440" bIns="45720" rtlCol="0">
            <a:normAutofit/>
          </a:bodyPr>
          <a:lstStyle/>
          <a:p>
            <a:pPr>
              <a:lnSpc>
                <a:spcPct val="90000"/>
              </a:lnSpc>
            </a:pPr>
            <a:r>
              <a:rPr lang="en-US" sz="3600" dirty="0"/>
              <a:t>If we approached people by firstly evaluating how we’re doing in that area, our congregations would be dramatically different. Our desire wouldn’t just to call people out but love them and care for the state of their souls. Take the log out of your eye!</a:t>
            </a:r>
          </a:p>
          <a:p>
            <a:pPr marL="1028700" lvl="1" indent="-571500">
              <a:buFont typeface="Courier New" panose="02070309020205020404" pitchFamily="49" charset="0"/>
              <a:buChar char="o"/>
            </a:pPr>
            <a:endParaRPr lang="en-US" sz="3600" dirty="0"/>
          </a:p>
        </p:txBody>
      </p:sp>
      <p:pic>
        <p:nvPicPr>
          <p:cNvPr id="16" name="Picture Placeholder 15">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a:blip r:embed="rId2"/>
          <a:srcRect t="10061" b="10061"/>
          <a:stretch/>
        </p:blipFill>
        <p:spPr>
          <a:xfrm>
            <a:off x="6461342" y="10"/>
            <a:ext cx="5730658" cy="6857990"/>
          </a:xfrm>
          <a:noFill/>
        </p:spPr>
      </p:pic>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0" y="10147"/>
            <a:ext cx="12067953" cy="1198179"/>
          </a:xfrm>
        </p:spPr>
        <p:txBody>
          <a:bodyPr wrap="square" anchor="ctr">
            <a:normAutofit/>
          </a:bodyPr>
          <a:lstStyle/>
          <a:p>
            <a:pPr>
              <a:lnSpc>
                <a:spcPct val="90000"/>
              </a:lnSpc>
            </a:pPr>
            <a:r>
              <a:rPr lang="en-US" dirty="0"/>
              <a:t>Matthew 7.3-5 – Trees in our Eyes</a:t>
            </a:r>
          </a:p>
        </p:txBody>
      </p:sp>
    </p:spTree>
    <p:extLst>
      <p:ext uri="{BB962C8B-B14F-4D97-AF65-F5344CB8AC3E}">
        <p14:creationId xmlns:p14="http://schemas.microsoft.com/office/powerpoint/2010/main" val="101358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96DE336-91C4-644F-9A64-DC93B220ABEC}"/>
              </a:ext>
            </a:extLst>
          </p:cNvPr>
          <p:cNvSpPr>
            <a:spLocks noGrp="1"/>
          </p:cNvSpPr>
          <p:nvPr>
            <p:ph type="ftr" sz="quarter" idx="11"/>
          </p:nvPr>
        </p:nvSpPr>
        <p:spPr>
          <a:xfrm>
            <a:off x="4053114" y="6356350"/>
            <a:ext cx="2188029" cy="365125"/>
          </a:xfrm>
        </p:spPr>
        <p:txBody>
          <a:bodyPr anchor="ctr">
            <a:normAutofit/>
          </a:bodyPr>
          <a:lstStyle/>
          <a:p>
            <a:pPr>
              <a:spcAft>
                <a:spcPts val="600"/>
              </a:spcAft>
            </a:pPr>
            <a:r>
              <a:rPr lang="en-US" dirty="0"/>
              <a:t>Judge Not</a:t>
            </a:r>
            <a:endParaRPr lang="en-US"/>
          </a:p>
        </p:txBody>
      </p:sp>
      <p:sp>
        <p:nvSpPr>
          <p:cNvPr id="6" name="Slide Number Placeholder 5">
            <a:extLst>
              <a:ext uri="{FF2B5EF4-FFF2-40B4-BE49-F238E27FC236}">
                <a16:creationId xmlns:a16="http://schemas.microsoft.com/office/drawing/2014/main" id="{2CECA775-60F7-AF45-8128-48C93DA5789D}"/>
              </a:ext>
            </a:extLst>
          </p:cNvPr>
          <p:cNvSpPr>
            <a:spLocks noGrp="1"/>
          </p:cNvSpPr>
          <p:nvPr>
            <p:ph type="sldNum" sz="quarter" idx="12"/>
          </p:nvPr>
        </p:nvSpPr>
        <p:spPr>
          <a:xfrm>
            <a:off x="10271342" y="6356350"/>
            <a:ext cx="1539658" cy="365125"/>
          </a:xfrm>
        </p:spPr>
        <p:txBody>
          <a:bodyPr anchor="ctr">
            <a:normAutofit/>
          </a:bodyPr>
          <a:lstStyle/>
          <a:p>
            <a:pPr>
              <a:spcAft>
                <a:spcPts val="600"/>
              </a:spcAft>
            </a:pPr>
            <a:fld id="{294A09A9-5501-47C1-A89A-A340965A2BE2}" type="slidenum">
              <a:rPr lang="en-US" smtClean="0"/>
              <a:pPr>
                <a:spcAft>
                  <a:spcPts val="600"/>
                </a:spcAft>
              </a:pPr>
              <a:t>9</a:t>
            </a:fld>
            <a:endParaRPr lang="en-US"/>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subTitle" idx="1"/>
          </p:nvPr>
        </p:nvSpPr>
        <p:spPr>
          <a:xfrm>
            <a:off x="95693" y="1297172"/>
            <a:ext cx="6145450" cy="5261757"/>
          </a:xfrm>
        </p:spPr>
        <p:txBody>
          <a:bodyPr vert="horz" lIns="91440" tIns="45720" rIns="91440" bIns="45720" rtlCol="0">
            <a:normAutofit/>
          </a:bodyPr>
          <a:lstStyle/>
          <a:p>
            <a:pPr>
              <a:lnSpc>
                <a:spcPct val="90000"/>
              </a:lnSpc>
            </a:pPr>
            <a:r>
              <a:rPr lang="en-US" sz="3600" dirty="0"/>
              <a:t>A part of judgement is wisdom and discernment. Lots of people need your help and your effort – but some people don’t want it. They’re going to scoff at you. All you do is pray for God’s mercy for them and use the effort towards those who are striving to change.</a:t>
            </a:r>
          </a:p>
          <a:p>
            <a:pPr marL="1028700" lvl="1" indent="-571500">
              <a:buFont typeface="Courier New" panose="02070309020205020404" pitchFamily="49" charset="0"/>
              <a:buChar char="o"/>
            </a:pPr>
            <a:endParaRPr lang="en-US" sz="3600" dirty="0"/>
          </a:p>
        </p:txBody>
      </p:sp>
      <p:pic>
        <p:nvPicPr>
          <p:cNvPr id="16" name="Picture Placeholder 15">
            <a:extLst>
              <a:ext uri="{FF2B5EF4-FFF2-40B4-BE49-F238E27FC236}">
                <a16:creationId xmlns:a16="http://schemas.microsoft.com/office/drawing/2014/main" id="{36C00303-A08F-4F62-BD8D-3CC12633BD76}"/>
              </a:ext>
            </a:extLst>
          </p:cNvPr>
          <p:cNvPicPr>
            <a:picLocks noGrp="1" noChangeAspect="1"/>
          </p:cNvPicPr>
          <p:nvPr>
            <p:ph type="pic" sz="quarter" idx="14"/>
          </p:nvPr>
        </p:nvPicPr>
        <p:blipFill>
          <a:blip r:embed="rId2"/>
          <a:srcRect t="2885" b="2885"/>
          <a:stretch/>
        </p:blipFill>
        <p:spPr>
          <a:xfrm>
            <a:off x="6461342" y="10"/>
            <a:ext cx="5730658" cy="6857990"/>
          </a:xfrm>
          <a:noFill/>
        </p:spPr>
      </p:pic>
      <p:sp>
        <p:nvSpPr>
          <p:cNvPr id="2" name="Title 1">
            <a:extLst>
              <a:ext uri="{FF2B5EF4-FFF2-40B4-BE49-F238E27FC236}">
                <a16:creationId xmlns:a16="http://schemas.microsoft.com/office/drawing/2014/main" id="{42D1A202-23A3-4F3A-AA92-0172C8D2DA06}"/>
              </a:ext>
            </a:extLst>
          </p:cNvPr>
          <p:cNvSpPr>
            <a:spLocks noGrp="1"/>
          </p:cNvSpPr>
          <p:nvPr>
            <p:ph type="ctrTitle"/>
          </p:nvPr>
        </p:nvSpPr>
        <p:spPr>
          <a:xfrm>
            <a:off x="-1" y="0"/>
            <a:ext cx="12067953" cy="1198179"/>
          </a:xfrm>
        </p:spPr>
        <p:txBody>
          <a:bodyPr wrap="square" anchor="ctr">
            <a:normAutofit/>
          </a:bodyPr>
          <a:lstStyle/>
          <a:p>
            <a:pPr>
              <a:lnSpc>
                <a:spcPct val="90000"/>
              </a:lnSpc>
            </a:pPr>
            <a:r>
              <a:rPr lang="en-US" dirty="0"/>
              <a:t>Matthew 7.6 – Pearls Before Swine</a:t>
            </a:r>
          </a:p>
        </p:txBody>
      </p:sp>
    </p:spTree>
    <p:extLst>
      <p:ext uri="{BB962C8B-B14F-4D97-AF65-F5344CB8AC3E}">
        <p14:creationId xmlns:p14="http://schemas.microsoft.com/office/powerpoint/2010/main" val="3427070367"/>
      </p:ext>
    </p:extLst>
  </p:cSld>
  <p:clrMapOvr>
    <a:masterClrMapping/>
  </p:clrMapOvr>
</p:sld>
</file>

<file path=ppt/theme/theme1.xml><?xml version="1.0" encoding="utf-8"?>
<a:theme xmlns:a="http://schemas.openxmlformats.org/drawingml/2006/main" name="Office Theme">
  <a:themeElements>
    <a:clrScheme name="Creative Red 1">
      <a:dk1>
        <a:srgbClr val="000000"/>
      </a:dk1>
      <a:lt1>
        <a:srgbClr val="FFFFFF"/>
      </a:lt1>
      <a:dk2>
        <a:srgbClr val="3A3A3A"/>
      </a:dk2>
      <a:lt2>
        <a:srgbClr val="E7E6E6"/>
      </a:lt2>
      <a:accent1>
        <a:srgbClr val="632423"/>
      </a:accent1>
      <a:accent2>
        <a:srgbClr val="B51200"/>
      </a:accent2>
      <a:accent3>
        <a:srgbClr val="FD1B17"/>
      </a:accent3>
      <a:accent4>
        <a:srgbClr val="F9EBE5"/>
      </a:accent4>
      <a:accent5>
        <a:srgbClr val="03C9C6"/>
      </a:accent5>
      <a:accent6>
        <a:srgbClr val="01B9D1"/>
      </a:accent6>
      <a:hlink>
        <a:srgbClr val="0563C1"/>
      </a:hlink>
      <a:folHlink>
        <a:srgbClr val="954F72"/>
      </a:folHlink>
    </a:clrScheme>
    <a:fontScheme name="Custom 76">
      <a:majorFont>
        <a:latin typeface="Bahnschrif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ive Red_Win32_AP_v3" id="{489718BF-5BA9-42DA-9832-0D6458117CDF}" vid="{B56DAA54-D084-4F49-84BA-6965B108C5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D1B13BD-E781-417A-B53F-0EDDA23B05BE}">
  <ds:schemaRefs>
    <ds:schemaRef ds:uri="http://schemas.microsoft.com/sharepoint/v3/contenttype/forms"/>
  </ds:schemaRefs>
</ds:datastoreItem>
</file>

<file path=customXml/itemProps2.xml><?xml version="1.0" encoding="utf-8"?>
<ds:datastoreItem xmlns:ds="http://schemas.openxmlformats.org/officeDocument/2006/customXml" ds:itemID="{B94C50BF-B542-4C65-9576-F6A949345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2BC193-1E5D-42CA-92FB-CB15BBE1F56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Creative perspective presentation</Template>
  <TotalTime>1050</TotalTime>
  <Words>529</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Bahnschrift</vt:lpstr>
      <vt:lpstr>Calibri</vt:lpstr>
      <vt:lpstr>Courier New</vt:lpstr>
      <vt:lpstr>Tw Cen MT</vt:lpstr>
      <vt:lpstr>Office Theme</vt:lpstr>
      <vt:lpstr>Judge Not? Matthew 7.1-6</vt:lpstr>
      <vt:lpstr>PowerPoint Presentation</vt:lpstr>
      <vt:lpstr>Joshua 6.15-7.5</vt:lpstr>
      <vt:lpstr>Jonah 3.10-4.11</vt:lpstr>
      <vt:lpstr>Matthew 7.1 – Judge Not? </vt:lpstr>
      <vt:lpstr>Matthew 7.1-2 – Judge Not? </vt:lpstr>
      <vt:lpstr>Matthew 7.3-5 – Trees in our Eyes</vt:lpstr>
      <vt:lpstr>Matthew 7.3-5 – Trees in our Eyes</vt:lpstr>
      <vt:lpstr>Matthew 7.6 – Pearls Before Swine</vt:lpstr>
      <vt:lpstr>Examine yourself. See if you’re chasing unrighteousness with the claim that God approves of your life. See if you’re being self-righteous, judgmental with no compassion and no accountability for your own actions. Jesus calls us to abandon broken justice and pursue His. And once you’re on the way, you understand how much better His way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 Not? Matthew 7.1-6</dc:title>
  <dc:creator>Alexander Newman</dc:creator>
  <cp:lastModifiedBy>Northwood1</cp:lastModifiedBy>
  <cp:revision>3</cp:revision>
  <dcterms:created xsi:type="dcterms:W3CDTF">2023-09-06T12:28:55Z</dcterms:created>
  <dcterms:modified xsi:type="dcterms:W3CDTF">2023-09-17T13:36:00Z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