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66" d="100"/>
          <a:sy n="66" d="100"/>
        </p:scale>
        <p:origin x="5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ED2571A-F813-4214-84A2-D413810E518A}"/>
              </a:ext>
            </a:extLst>
          </p:cNvPr>
          <p:cNvSpPr>
            <a:spLocks noGrp="1"/>
          </p:cNvSpPr>
          <p:nvPr>
            <p:ph type="dt" sz="half" idx="10"/>
          </p:nvPr>
        </p:nvSpPr>
        <p:spPr/>
        <p:txBody>
          <a:bodyPr/>
          <a:lstStyle/>
          <a:p>
            <a:fld id="{67A5E8B7-F220-42D2-BB61-4E5E24A05506}" type="datetimeFigureOut">
              <a:rPr lang="en-US" smtClean="0"/>
              <a:t>10/1/2023</a:t>
            </a:fld>
            <a:endParaRPr lang="en-US"/>
          </a:p>
        </p:txBody>
      </p:sp>
      <p:sp>
        <p:nvSpPr>
          <p:cNvPr id="5" name="Footer Placeholder 4">
            <a:extLst>
              <a:ext uri="{FF2B5EF4-FFF2-40B4-BE49-F238E27FC236}">
                <a16:creationId xmlns:a16="http://schemas.microsoft.com/office/drawing/2014/main" id="{36B2D60A-3DD9-4866-BA7B-34E852D030BD}"/>
              </a:ext>
            </a:extLst>
          </p:cNvPr>
          <p:cNvSpPr>
            <a:spLocks noGrp="1"/>
          </p:cNvSpPr>
          <p:nvPr>
            <p:ph type="ftr" sz="quarter" idx="11"/>
          </p:nvPr>
        </p:nvSpPr>
        <p:spPr>
          <a:xfrm>
            <a:off x="3568802" y="6356350"/>
            <a:ext cx="5029203" cy="365125"/>
          </a:xfrm>
        </p:spPr>
        <p:txBody>
          <a:bodyPr/>
          <a:lstStyle/>
          <a:p>
            <a:endParaRPr lang="en-US" dirty="0"/>
          </a:p>
        </p:txBody>
      </p:sp>
      <p:sp>
        <p:nvSpPr>
          <p:cNvPr id="6" name="Slide Number Placeholder 5">
            <a:extLst>
              <a:ext uri="{FF2B5EF4-FFF2-40B4-BE49-F238E27FC236}">
                <a16:creationId xmlns:a16="http://schemas.microsoft.com/office/drawing/2014/main" id="{E004712D-A072-44DA-B26B-A1BC1ED452D1}"/>
              </a:ext>
            </a:extLst>
          </p:cNvPr>
          <p:cNvSpPr>
            <a:spLocks noGrp="1"/>
          </p:cNvSpPr>
          <p:nvPr>
            <p:ph type="sldNum" sz="quarter" idx="12"/>
          </p:nvPr>
        </p:nvSpPr>
        <p:spPr/>
        <p:txBody>
          <a:bodyPr/>
          <a:lstStyle/>
          <a:p>
            <a:fld id="{AE208ADF-3ADD-483D-A721-14E3EEE2C135}" type="slidenum">
              <a:rPr lang="en-US" smtClean="0"/>
              <a:t>‹#›</a:t>
            </a:fld>
            <a:endParaRPr lang="en-US"/>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426506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FE275-5B81-47C9-BA2D-6F6DC43B4F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9EC664-0822-4BE8-9C5D-BB58052610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45D89-6EB8-468C-8726-94869538787E}"/>
              </a:ext>
            </a:extLst>
          </p:cNvPr>
          <p:cNvSpPr>
            <a:spLocks noGrp="1"/>
          </p:cNvSpPr>
          <p:nvPr>
            <p:ph type="dt" sz="half" idx="10"/>
          </p:nvPr>
        </p:nvSpPr>
        <p:spPr/>
        <p:txBody>
          <a:bodyPr/>
          <a:lstStyle/>
          <a:p>
            <a:fld id="{67A5E8B7-F220-42D2-BB61-4E5E24A05506}" type="datetimeFigureOut">
              <a:rPr lang="en-US" smtClean="0"/>
              <a:t>10/1/2023</a:t>
            </a:fld>
            <a:endParaRPr lang="en-US"/>
          </a:p>
        </p:txBody>
      </p:sp>
      <p:sp>
        <p:nvSpPr>
          <p:cNvPr id="5" name="Footer Placeholder 4">
            <a:extLst>
              <a:ext uri="{FF2B5EF4-FFF2-40B4-BE49-F238E27FC236}">
                <a16:creationId xmlns:a16="http://schemas.microsoft.com/office/drawing/2014/main" id="{0D069EF1-4362-48D5-892A-20C08FC73A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2F72AA-57F8-40CE-BBD9-A77F8DE7ECD6}"/>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86684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B69046-DB9C-45F8-A281-16510D1FB7B0}"/>
              </a:ext>
            </a:extLst>
          </p:cNvPr>
          <p:cNvSpPr>
            <a:spLocks noGrp="1"/>
          </p:cNvSpPr>
          <p:nvPr>
            <p:ph type="title" orient="vert"/>
          </p:nvPr>
        </p:nvSpPr>
        <p:spPr>
          <a:xfrm>
            <a:off x="9431547" y="647699"/>
            <a:ext cx="2112753" cy="55292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4B06B10-FAAE-4C3A-BC82-8EDC5C124290}"/>
              </a:ext>
            </a:extLst>
          </p:cNvPr>
          <p:cNvSpPr>
            <a:spLocks noGrp="1"/>
          </p:cNvSpPr>
          <p:nvPr>
            <p:ph type="body" orient="vert" idx="1"/>
          </p:nvPr>
        </p:nvSpPr>
        <p:spPr>
          <a:xfrm>
            <a:off x="1748287" y="647699"/>
            <a:ext cx="7683260" cy="55292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4689FDE-8D09-475F-9B89-BE5AE71ACDF7}"/>
              </a:ext>
            </a:extLst>
          </p:cNvPr>
          <p:cNvSpPr>
            <a:spLocks noGrp="1"/>
          </p:cNvSpPr>
          <p:nvPr>
            <p:ph type="dt" sz="half" idx="10"/>
          </p:nvPr>
        </p:nvSpPr>
        <p:spPr/>
        <p:txBody>
          <a:bodyPr/>
          <a:lstStyle/>
          <a:p>
            <a:fld id="{67A5E8B7-F220-42D2-BB61-4E5E24A05506}" type="datetimeFigureOut">
              <a:rPr lang="en-US" smtClean="0"/>
              <a:t>10/1/2023</a:t>
            </a:fld>
            <a:endParaRPr lang="en-US"/>
          </a:p>
        </p:txBody>
      </p:sp>
      <p:sp>
        <p:nvSpPr>
          <p:cNvPr id="5" name="Footer Placeholder 4">
            <a:extLst>
              <a:ext uri="{FF2B5EF4-FFF2-40B4-BE49-F238E27FC236}">
                <a16:creationId xmlns:a16="http://schemas.microsoft.com/office/drawing/2014/main" id="{354E6F80-C5CB-44A2-AB1B-43EB01376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3D7AC-8D81-4526-B969-505D0CE1CCDD}"/>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981762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BCE9D7-0090-46D4-A48B-9D26EBCC9CCE}"/>
              </a:ext>
            </a:extLst>
          </p:cNvPr>
          <p:cNvSpPr>
            <a:spLocks noGrp="1"/>
          </p:cNvSpPr>
          <p:nvPr>
            <p:ph type="dt" sz="half" idx="10"/>
          </p:nvPr>
        </p:nvSpPr>
        <p:spPr/>
        <p:txBody>
          <a:bodyPr/>
          <a:lstStyle/>
          <a:p>
            <a:fld id="{67A5E8B7-F220-42D2-BB61-4E5E24A05506}" type="datetimeFigureOut">
              <a:rPr lang="en-US" smtClean="0"/>
              <a:t>10/1/2023</a:t>
            </a:fld>
            <a:endParaRPr lang="en-US"/>
          </a:p>
        </p:txBody>
      </p:sp>
      <p:sp>
        <p:nvSpPr>
          <p:cNvPr id="5" name="Footer Placeholder 4">
            <a:extLst>
              <a:ext uri="{FF2B5EF4-FFF2-40B4-BE49-F238E27FC236}">
                <a16:creationId xmlns:a16="http://schemas.microsoft.com/office/drawing/2014/main" id="{CF9A5DDC-5EE7-4691-96B2-F7A25A3BB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F9D9F-2C17-4515-8A91-EF6050F35E67}"/>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39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60CE8-5E49-4336-BB31-974F0D6EE2B4}"/>
              </a:ext>
            </a:extLst>
          </p:cNvPr>
          <p:cNvSpPr>
            <a:spLocks noGrp="1"/>
          </p:cNvSpPr>
          <p:nvPr>
            <p:ph type="dt" sz="half" idx="10"/>
          </p:nvPr>
        </p:nvSpPr>
        <p:spPr/>
        <p:txBody>
          <a:bodyPr/>
          <a:lstStyle/>
          <a:p>
            <a:fld id="{67A5E8B7-F220-42D2-BB61-4E5E24A05506}" type="datetimeFigureOut">
              <a:rPr lang="en-US" smtClean="0"/>
              <a:t>10/1/2023</a:t>
            </a:fld>
            <a:endParaRPr lang="en-US"/>
          </a:p>
        </p:txBody>
      </p:sp>
      <p:sp>
        <p:nvSpPr>
          <p:cNvPr id="5" name="Footer Placeholder 4">
            <a:extLst>
              <a:ext uri="{FF2B5EF4-FFF2-40B4-BE49-F238E27FC236}">
                <a16:creationId xmlns:a16="http://schemas.microsoft.com/office/drawing/2014/main" id="{D2C1D1AF-DB46-4EF6-93AD-E8CD740AE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FBCEF-E902-4ECE-B0DB-142617EF1852}"/>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24757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9E3852A-0F7C-4F18-A663-165414BA98DC}"/>
              </a:ext>
            </a:extLst>
          </p:cNvPr>
          <p:cNvSpPr>
            <a:spLocks noGrp="1"/>
          </p:cNvSpPr>
          <p:nvPr>
            <p:ph type="dt" sz="half" idx="10"/>
          </p:nvPr>
        </p:nvSpPr>
        <p:spPr/>
        <p:txBody>
          <a:bodyPr/>
          <a:lstStyle/>
          <a:p>
            <a:fld id="{67A5E8B7-F220-42D2-BB61-4E5E24A05506}" type="datetimeFigureOut">
              <a:rPr lang="en-US" smtClean="0"/>
              <a:t>10/1/2023</a:t>
            </a:fld>
            <a:endParaRPr lang="en-US"/>
          </a:p>
        </p:txBody>
      </p:sp>
      <p:sp>
        <p:nvSpPr>
          <p:cNvPr id="6" name="Footer Placeholder 5">
            <a:extLst>
              <a:ext uri="{FF2B5EF4-FFF2-40B4-BE49-F238E27FC236}">
                <a16:creationId xmlns:a16="http://schemas.microsoft.com/office/drawing/2014/main" id="{AF87E8B5-A392-435C-89FE-849D9B0AE0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7AA31-DB02-4BFC-8238-507F5E8B7B1A}"/>
              </a:ext>
            </a:extLst>
          </p:cNvPr>
          <p:cNvSpPr>
            <a:spLocks noGrp="1"/>
          </p:cNvSpPr>
          <p:nvPr>
            <p:ph type="sldNum" sz="quarter" idx="12"/>
          </p:nvPr>
        </p:nvSpPr>
        <p:spPr/>
        <p:txBody>
          <a:bodyPr/>
          <a:lstStyle/>
          <a:p>
            <a:fld id="{AE208ADF-3ADD-483D-A721-14E3EEE2C135}" type="slidenum">
              <a:rPr lang="en-US" smtClean="0"/>
              <a:t>‹#›</a:t>
            </a:fld>
            <a:endParaRPr lang="en-US"/>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6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4054DBB-2048-445B-8127-6D2DB22DDF36}"/>
              </a:ext>
            </a:extLst>
          </p:cNvPr>
          <p:cNvSpPr>
            <a:spLocks noGrp="1"/>
          </p:cNvSpPr>
          <p:nvPr>
            <p:ph type="dt" sz="half" idx="10"/>
          </p:nvPr>
        </p:nvSpPr>
        <p:spPr/>
        <p:txBody>
          <a:bodyPr/>
          <a:lstStyle/>
          <a:p>
            <a:fld id="{67A5E8B7-F220-42D2-BB61-4E5E24A05506}" type="datetimeFigureOut">
              <a:rPr lang="en-US" smtClean="0"/>
              <a:t>10/1/2023</a:t>
            </a:fld>
            <a:endParaRPr lang="en-US"/>
          </a:p>
        </p:txBody>
      </p:sp>
      <p:sp>
        <p:nvSpPr>
          <p:cNvPr id="8" name="Footer Placeholder 7">
            <a:extLst>
              <a:ext uri="{FF2B5EF4-FFF2-40B4-BE49-F238E27FC236}">
                <a16:creationId xmlns:a16="http://schemas.microsoft.com/office/drawing/2014/main" id="{4E0454E7-E598-4FCD-834F-13291B957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677B82-4082-402D-889D-8081104DA73B}"/>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7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CD5258E1-694B-4BB9-A41B-BB7425554E07}"/>
              </a:ext>
            </a:extLst>
          </p:cNvPr>
          <p:cNvSpPr>
            <a:spLocks noGrp="1"/>
          </p:cNvSpPr>
          <p:nvPr>
            <p:ph type="dt" sz="half" idx="10"/>
          </p:nvPr>
        </p:nvSpPr>
        <p:spPr/>
        <p:txBody>
          <a:bodyPr/>
          <a:lstStyle/>
          <a:p>
            <a:fld id="{67A5E8B7-F220-42D2-BB61-4E5E24A05506}" type="datetimeFigureOut">
              <a:rPr lang="en-US" smtClean="0"/>
              <a:t>10/1/2023</a:t>
            </a:fld>
            <a:endParaRPr lang="en-US"/>
          </a:p>
        </p:txBody>
      </p:sp>
      <p:sp>
        <p:nvSpPr>
          <p:cNvPr id="4" name="Footer Placeholder 3">
            <a:extLst>
              <a:ext uri="{FF2B5EF4-FFF2-40B4-BE49-F238E27FC236}">
                <a16:creationId xmlns:a16="http://schemas.microsoft.com/office/drawing/2014/main" id="{F912B65B-60BA-40E5-8A5A-5A79D315A3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672797-16BC-4A2F-8A6F-62F61512E076}"/>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339129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fld id="{67A5E8B7-F220-42D2-BB61-4E5E24A05506}" type="datetimeFigureOut">
              <a:rPr lang="en-US" smtClean="0"/>
              <a:t>10/1/2023</a:t>
            </a:fld>
            <a:endParaRPr lang="en-US"/>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59758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20479-140A-466F-B2F2-AFE27D477E80}"/>
              </a:ext>
            </a:extLst>
          </p:cNvPr>
          <p:cNvSpPr>
            <a:spLocks noGrp="1"/>
          </p:cNvSpPr>
          <p:nvPr>
            <p:ph type="dt" sz="half" idx="10"/>
          </p:nvPr>
        </p:nvSpPr>
        <p:spPr/>
        <p:txBody>
          <a:bodyPr/>
          <a:lstStyle/>
          <a:p>
            <a:fld id="{67A5E8B7-F220-42D2-BB61-4E5E24A05506}" type="datetimeFigureOut">
              <a:rPr lang="en-US" smtClean="0"/>
              <a:t>10/1/2023</a:t>
            </a:fld>
            <a:endParaRPr lang="en-US"/>
          </a:p>
        </p:txBody>
      </p:sp>
      <p:sp>
        <p:nvSpPr>
          <p:cNvPr id="6" name="Footer Placeholder 5">
            <a:extLst>
              <a:ext uri="{FF2B5EF4-FFF2-40B4-BE49-F238E27FC236}">
                <a16:creationId xmlns:a16="http://schemas.microsoft.com/office/drawing/2014/main" id="{F486B342-BDCE-45E8-BDA2-B041981DED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3F3AE-E094-4EA8-9900-F77CD687110D}"/>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81893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222704-F91B-471A-988B-9023E12017C8}"/>
              </a:ext>
            </a:extLst>
          </p:cNvPr>
          <p:cNvSpPr>
            <a:spLocks noGrp="1"/>
          </p:cNvSpPr>
          <p:nvPr>
            <p:ph type="dt" sz="half" idx="10"/>
          </p:nvPr>
        </p:nvSpPr>
        <p:spPr/>
        <p:txBody>
          <a:bodyPr/>
          <a:lstStyle/>
          <a:p>
            <a:fld id="{67A5E8B7-F220-42D2-BB61-4E5E24A05506}" type="datetimeFigureOut">
              <a:rPr lang="en-US" smtClean="0"/>
              <a:t>10/1/2023</a:t>
            </a:fld>
            <a:endParaRPr lang="en-US"/>
          </a:p>
        </p:txBody>
      </p:sp>
      <p:sp>
        <p:nvSpPr>
          <p:cNvPr id="6" name="Footer Placeholder 5">
            <a:extLst>
              <a:ext uri="{FF2B5EF4-FFF2-40B4-BE49-F238E27FC236}">
                <a16:creationId xmlns:a16="http://schemas.microsoft.com/office/drawing/2014/main" id="{10828E75-DDDE-4BD4-B495-47F44DB37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B0594-D6B3-41C6-BBEF-A060A2EB408C}"/>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88136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fld id="{67A5E8B7-F220-42D2-BB61-4E5E24A05506}" type="datetimeFigureOut">
              <a:rPr lang="en-US" smtClean="0"/>
              <a:pPr/>
              <a:t>10/1/2023</a:t>
            </a:fld>
            <a:endParaRPr lang="en-US" dirty="0"/>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endParaRPr lang="en-US" dirty="0"/>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62459286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ymbol of a person throwing a trash can&#10;&#10;Description automatically generated">
            <a:extLst>
              <a:ext uri="{FF2B5EF4-FFF2-40B4-BE49-F238E27FC236}">
                <a16:creationId xmlns:a16="http://schemas.microsoft.com/office/drawing/2014/main" id="{A40F11B4-DDAB-E556-7EC8-577CE0318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19" y="215231"/>
            <a:ext cx="2335981" cy="3737570"/>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D4D25588-3E10-9421-EA74-BA9C8C487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572" y="2523068"/>
            <a:ext cx="4606328" cy="2271646"/>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54F514EA-D5BB-7432-6DC9-A4681727CEB4}"/>
              </a:ext>
            </a:extLst>
          </p:cNvPr>
          <p:cNvPicPr>
            <a:picLocks noChangeAspect="1"/>
          </p:cNvPicPr>
          <p:nvPr/>
        </p:nvPicPr>
        <p:blipFill rotWithShape="1">
          <a:blip r:embed="rId4">
            <a:extLst>
              <a:ext uri="{28A0092B-C50C-407E-A947-70E740481C1C}">
                <a14:useLocalDpi xmlns:a14="http://schemas.microsoft.com/office/drawing/2010/main" val="0"/>
              </a:ext>
            </a:extLst>
          </a:blip>
          <a:srcRect t="43086" b="32308"/>
          <a:stretch/>
        </p:blipFill>
        <p:spPr>
          <a:xfrm>
            <a:off x="483419" y="4885266"/>
            <a:ext cx="6410481" cy="1647436"/>
          </a:xfrm>
          <a:prstGeom prst="rect">
            <a:avLst/>
          </a:prstGeom>
        </p:spPr>
      </p:pic>
      <p:sp>
        <p:nvSpPr>
          <p:cNvPr id="8" name="Flowchart: Connector 7">
            <a:extLst>
              <a:ext uri="{FF2B5EF4-FFF2-40B4-BE49-F238E27FC236}">
                <a16:creationId xmlns:a16="http://schemas.microsoft.com/office/drawing/2014/main" id="{88D97451-C964-1C1F-52AB-022F672372A5}"/>
              </a:ext>
            </a:extLst>
          </p:cNvPr>
          <p:cNvSpPr/>
          <p:nvPr/>
        </p:nvSpPr>
        <p:spPr>
          <a:xfrm>
            <a:off x="2452169" y="2523068"/>
            <a:ext cx="614165" cy="625768"/>
          </a:xfrm>
          <a:prstGeom prst="flowChartConnector">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B68DAF2-3780-3EB7-8D72-AE29F279459F}"/>
              </a:ext>
            </a:extLst>
          </p:cNvPr>
          <p:cNvSpPr/>
          <p:nvPr/>
        </p:nvSpPr>
        <p:spPr>
          <a:xfrm>
            <a:off x="3162586" y="2598821"/>
            <a:ext cx="3327591" cy="18563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standing in front of a red car&#10;&#10;Description automatically generated">
            <a:extLst>
              <a:ext uri="{FF2B5EF4-FFF2-40B4-BE49-F238E27FC236}">
                <a16:creationId xmlns:a16="http://schemas.microsoft.com/office/drawing/2014/main" id="{535005DC-962A-1AE3-E666-EBB5EB369E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6904" y="608454"/>
            <a:ext cx="2979858" cy="2664135"/>
          </a:xfrm>
          <a:prstGeom prst="rect">
            <a:avLst/>
          </a:prstGeom>
        </p:spPr>
      </p:pic>
      <p:sp>
        <p:nvSpPr>
          <p:cNvPr id="12" name="Rectangle 11">
            <a:extLst>
              <a:ext uri="{FF2B5EF4-FFF2-40B4-BE49-F238E27FC236}">
                <a16:creationId xmlns:a16="http://schemas.microsoft.com/office/drawing/2014/main" id="{63A48A3B-5D29-52E4-EBAD-33647C8E9B8A}"/>
              </a:ext>
            </a:extLst>
          </p:cNvPr>
          <p:cNvSpPr/>
          <p:nvPr/>
        </p:nvSpPr>
        <p:spPr>
          <a:xfrm>
            <a:off x="7988968" y="3272589"/>
            <a:ext cx="3815730" cy="33701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Sagona" panose="02010004040101010103" pitchFamily="2" charset="0"/>
              </a:rPr>
              <a:t>“I do know how to administer CPR. However, I will not administer CPR unless you’re a hot female… If you’re some fat dude and you just had a heart attack and I don’t really know you, you’re </a:t>
            </a:r>
            <a:r>
              <a:rPr lang="en-US" sz="2000" dirty="0" err="1">
                <a:latin typeface="Sagona" panose="02010004040101010103" pitchFamily="2" charset="0"/>
              </a:rPr>
              <a:t>gonna</a:t>
            </a:r>
            <a:r>
              <a:rPr lang="en-US" sz="2000" dirty="0">
                <a:latin typeface="Sagona" panose="02010004040101010103" pitchFamily="2" charset="0"/>
              </a:rPr>
              <a:t> die… No, not even if you’re a friend.”</a:t>
            </a:r>
          </a:p>
        </p:txBody>
      </p:sp>
      <p:sp>
        <p:nvSpPr>
          <p:cNvPr id="13" name="Flowchart: Merge 12">
            <a:extLst>
              <a:ext uri="{FF2B5EF4-FFF2-40B4-BE49-F238E27FC236}">
                <a16:creationId xmlns:a16="http://schemas.microsoft.com/office/drawing/2014/main" id="{7F4AD098-D40E-487F-5C18-40FF27F0E02E}"/>
              </a:ext>
            </a:extLst>
          </p:cNvPr>
          <p:cNvSpPr/>
          <p:nvPr/>
        </p:nvSpPr>
        <p:spPr>
          <a:xfrm rot="10800000">
            <a:off x="8669612" y="2598820"/>
            <a:ext cx="543140" cy="721895"/>
          </a:xfrm>
          <a:prstGeom prst="flowChartMerg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7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C6EE6-F246-54FF-87E9-F46CCBCB2FC2}"/>
              </a:ext>
            </a:extLst>
          </p:cNvPr>
          <p:cNvSpPr>
            <a:spLocks noGrp="1"/>
          </p:cNvSpPr>
          <p:nvPr>
            <p:ph type="ctrTitle"/>
          </p:nvPr>
        </p:nvSpPr>
        <p:spPr/>
        <p:txBody>
          <a:bodyPr>
            <a:noAutofit/>
          </a:bodyPr>
          <a:lstStyle/>
          <a:p>
            <a:r>
              <a:rPr lang="en-US" sz="10300" u="sng" dirty="0"/>
              <a:t>The Ideal Man</a:t>
            </a:r>
          </a:p>
        </p:txBody>
      </p:sp>
      <p:sp>
        <p:nvSpPr>
          <p:cNvPr id="3" name="Subtitle 2">
            <a:extLst>
              <a:ext uri="{FF2B5EF4-FFF2-40B4-BE49-F238E27FC236}">
                <a16:creationId xmlns:a16="http://schemas.microsoft.com/office/drawing/2014/main" id="{0EC5FCB9-CFBF-B25C-741F-92213AE6C325}"/>
              </a:ext>
            </a:extLst>
          </p:cNvPr>
          <p:cNvSpPr>
            <a:spLocks noGrp="1"/>
          </p:cNvSpPr>
          <p:nvPr>
            <p:ph type="subTitle" idx="1"/>
          </p:nvPr>
        </p:nvSpPr>
        <p:spPr>
          <a:xfrm>
            <a:off x="470263" y="4846920"/>
            <a:ext cx="11530147" cy="970405"/>
          </a:xfrm>
        </p:spPr>
        <p:txBody>
          <a:bodyPr>
            <a:normAutofit fontScale="92500" lnSpcReduction="20000"/>
          </a:bodyPr>
          <a:lstStyle/>
          <a:p>
            <a:r>
              <a:rPr lang="en-US" sz="2400" dirty="0"/>
              <a:t>We can learn a lot from good men, but we should only follow </a:t>
            </a:r>
            <a:r>
              <a:rPr lang="en-US" sz="2400" u="sng" dirty="0"/>
              <a:t>the ideal man</a:t>
            </a:r>
            <a:r>
              <a:rPr lang="en-US" sz="2400" dirty="0"/>
              <a:t>: Jesus.</a:t>
            </a:r>
          </a:p>
        </p:txBody>
      </p:sp>
    </p:spTree>
    <p:extLst>
      <p:ext uri="{BB962C8B-B14F-4D97-AF65-F5344CB8AC3E}">
        <p14:creationId xmlns:p14="http://schemas.microsoft.com/office/powerpoint/2010/main" val="59200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4D67EBB-2EBC-4D85-9751-BE5E66FE07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2855F40C-7D0D-4428-9CDC-A1399DD68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18895" flipH="1">
            <a:off x="10703604" y="5115505"/>
            <a:ext cx="1044472" cy="908544"/>
          </a:xfrm>
          <a:custGeom>
            <a:avLst/>
            <a:gdLst/>
            <a:ahLst/>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useBgFill="1">
        <p:nvSpPr>
          <p:cNvPr id="15" name="Rectangle 14">
            <a:extLst>
              <a:ext uri="{FF2B5EF4-FFF2-40B4-BE49-F238E27FC236}">
                <a16:creationId xmlns:a16="http://schemas.microsoft.com/office/drawing/2014/main" id="{DEB38159-65C7-468B-8AAC-0CB079B54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0B1AFB6-6DCE-FE62-5159-B7F49E71034F}"/>
              </a:ext>
            </a:extLst>
          </p:cNvPr>
          <p:cNvSpPr>
            <a:spLocks noGrp="1"/>
          </p:cNvSpPr>
          <p:nvPr>
            <p:ph type="title"/>
          </p:nvPr>
        </p:nvSpPr>
        <p:spPr>
          <a:xfrm>
            <a:off x="5308121" y="479830"/>
            <a:ext cx="6045679" cy="1147139"/>
          </a:xfrm>
        </p:spPr>
        <p:txBody>
          <a:bodyPr vert="horz" lIns="91440" tIns="45720" rIns="91440" bIns="45720" rtlCol="0" anchor="ctr">
            <a:normAutofit/>
          </a:bodyPr>
          <a:lstStyle/>
          <a:p>
            <a:pPr algn="ctr"/>
            <a:r>
              <a:rPr lang="en-US" b="1" dirty="0"/>
              <a:t>Being Protectors – John 8.2-11</a:t>
            </a:r>
          </a:p>
        </p:txBody>
      </p:sp>
      <p:pic>
        <p:nvPicPr>
          <p:cNvPr id="6" name="Content Placeholder 5" descr="A painting of a group of people in a room&#10;&#10;Description automatically generated">
            <a:extLst>
              <a:ext uri="{FF2B5EF4-FFF2-40B4-BE49-F238E27FC236}">
                <a16:creationId xmlns:a16="http://schemas.microsoft.com/office/drawing/2014/main" id="{C41D2B7D-6112-A84B-17F2-7ACAEE51F61F}"/>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0482" r="13847"/>
          <a:stretch/>
        </p:blipFill>
        <p:spPr>
          <a:xfrm>
            <a:off x="20" y="10"/>
            <a:ext cx="4073774" cy="6857990"/>
          </a:xfrm>
          <a:prstGeom prst="rect">
            <a:avLst/>
          </a:prstGeom>
        </p:spPr>
      </p:pic>
      <p:sp>
        <p:nvSpPr>
          <p:cNvPr id="17" name="Freeform: Shape 16">
            <a:extLst>
              <a:ext uri="{FF2B5EF4-FFF2-40B4-BE49-F238E27FC236}">
                <a16:creationId xmlns:a16="http://schemas.microsoft.com/office/drawing/2014/main" id="{13A0975F-796F-4FD8-8311-2D745DD33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8207" y="1748256"/>
            <a:ext cx="425506" cy="588888"/>
          </a:xfrm>
          <a:custGeom>
            <a:avLst/>
            <a:gdLst>
              <a:gd name="connsiteX0" fmla="*/ 1193342 w 1206769"/>
              <a:gd name="connsiteY0" fmla="*/ 899406 h 1684262"/>
              <a:gd name="connsiteX1" fmla="*/ 1174292 w 1206769"/>
              <a:gd name="connsiteY1" fmla="*/ 814824 h 1684262"/>
              <a:gd name="connsiteX2" fmla="*/ 1032083 w 1206769"/>
              <a:gd name="connsiteY2" fmla="*/ 868640 h 1684262"/>
              <a:gd name="connsiteX3" fmla="*/ 962932 w 1206769"/>
              <a:gd name="connsiteY3" fmla="*/ 860925 h 1684262"/>
              <a:gd name="connsiteX4" fmla="*/ 1035893 w 1206769"/>
              <a:gd name="connsiteY4" fmla="*/ 795583 h 1684262"/>
              <a:gd name="connsiteX5" fmla="*/ 893685 w 1206769"/>
              <a:gd name="connsiteY5" fmla="*/ 930172 h 1684262"/>
              <a:gd name="connsiteX6" fmla="*/ 951311 w 1206769"/>
              <a:gd name="connsiteY6" fmla="*/ 914741 h 1684262"/>
              <a:gd name="connsiteX7" fmla="*/ 951311 w 1206769"/>
              <a:gd name="connsiteY7" fmla="*/ 937887 h 1684262"/>
              <a:gd name="connsiteX8" fmla="*/ 862824 w 1206769"/>
              <a:gd name="connsiteY8" fmla="*/ 964747 h 1684262"/>
              <a:gd name="connsiteX9" fmla="*/ 812913 w 1206769"/>
              <a:gd name="connsiteY9" fmla="*/ 991608 h 1684262"/>
              <a:gd name="connsiteX10" fmla="*/ 905115 w 1206769"/>
              <a:gd name="connsiteY10" fmla="*/ 872545 h 1684262"/>
              <a:gd name="connsiteX11" fmla="*/ 1062754 w 1206769"/>
              <a:gd name="connsiteY11" fmla="*/ 784058 h 1684262"/>
              <a:gd name="connsiteX12" fmla="*/ 1106474 w 1206769"/>
              <a:gd name="connsiteY12" fmla="*/ 662995 h 1684262"/>
              <a:gd name="connsiteX13" fmla="*/ 1028178 w 1206769"/>
              <a:gd name="connsiteY13" fmla="*/ 722527 h 1684262"/>
              <a:gd name="connsiteX14" fmla="*/ 1003794 w 1206769"/>
              <a:gd name="connsiteY14" fmla="*/ 692428 h 1684262"/>
              <a:gd name="connsiteX15" fmla="*/ 1000651 w 1206769"/>
              <a:gd name="connsiteY15" fmla="*/ 679855 h 1684262"/>
              <a:gd name="connsiteX16" fmla="*/ 1000651 w 1206769"/>
              <a:gd name="connsiteY16" fmla="*/ 677664 h 1684262"/>
              <a:gd name="connsiteX17" fmla="*/ 1005794 w 1206769"/>
              <a:gd name="connsiteY17" fmla="*/ 661471 h 1684262"/>
              <a:gd name="connsiteX18" fmla="*/ 1065707 w 1206769"/>
              <a:gd name="connsiteY18" fmla="*/ 651375 h 1684262"/>
              <a:gd name="connsiteX19" fmla="*/ 1073136 w 1206769"/>
              <a:gd name="connsiteY19" fmla="*/ 652613 h 1684262"/>
              <a:gd name="connsiteX20" fmla="*/ 1086185 w 1206769"/>
              <a:gd name="connsiteY20" fmla="*/ 660614 h 1684262"/>
              <a:gd name="connsiteX21" fmla="*/ 1102473 w 1206769"/>
              <a:gd name="connsiteY21" fmla="*/ 657661 h 1684262"/>
              <a:gd name="connsiteX22" fmla="*/ 739761 w 1206769"/>
              <a:gd name="connsiteY22" fmla="*/ 595654 h 1684262"/>
              <a:gd name="connsiteX23" fmla="*/ 716806 w 1206769"/>
              <a:gd name="connsiteY23" fmla="*/ 318952 h 1684262"/>
              <a:gd name="connsiteX24" fmla="*/ 920450 w 1206769"/>
              <a:gd name="connsiteY24" fmla="*/ 245991 h 1684262"/>
              <a:gd name="connsiteX25" fmla="*/ 682325 w 1206769"/>
              <a:gd name="connsiteY25" fmla="*/ 238276 h 1684262"/>
              <a:gd name="connsiteX26" fmla="*/ 928451 w 1206769"/>
              <a:gd name="connsiteY26" fmla="*/ 226750 h 1684262"/>
              <a:gd name="connsiteX27" fmla="*/ 720806 w 1206769"/>
              <a:gd name="connsiteY27" fmla="*/ 195985 h 1684262"/>
              <a:gd name="connsiteX28" fmla="*/ 736142 w 1206769"/>
              <a:gd name="connsiteY28" fmla="*/ 49871 h 1684262"/>
              <a:gd name="connsiteX29" fmla="*/ 663180 w 1206769"/>
              <a:gd name="connsiteY29" fmla="*/ -40 h 1684262"/>
              <a:gd name="connsiteX30" fmla="*/ 625080 w 1206769"/>
              <a:gd name="connsiteY30" fmla="*/ 103687 h 1684262"/>
              <a:gd name="connsiteX31" fmla="*/ 625080 w 1206769"/>
              <a:gd name="connsiteY31" fmla="*/ 288282 h 1684262"/>
              <a:gd name="connsiteX32" fmla="*/ 336758 w 1206769"/>
              <a:gd name="connsiteY32" fmla="*/ 261326 h 1684262"/>
              <a:gd name="connsiteX33" fmla="*/ 367524 w 1206769"/>
              <a:gd name="connsiteY33" fmla="*/ 307427 h 1684262"/>
              <a:gd name="connsiteX34" fmla="*/ 578979 w 1206769"/>
              <a:gd name="connsiteY34" fmla="*/ 614989 h 1684262"/>
              <a:gd name="connsiteX35" fmla="*/ 263797 w 1206769"/>
              <a:gd name="connsiteY35" fmla="*/ 511167 h 1684262"/>
              <a:gd name="connsiteX36" fmla="*/ 233031 w 1206769"/>
              <a:gd name="connsiteY36" fmla="*/ 714907 h 1684262"/>
              <a:gd name="connsiteX37" fmla="*/ 532878 w 1206769"/>
              <a:gd name="connsiteY37" fmla="*/ 807109 h 1684262"/>
              <a:gd name="connsiteX38" fmla="*/ 513828 w 1206769"/>
              <a:gd name="connsiteY38" fmla="*/ 803299 h 1684262"/>
              <a:gd name="connsiteX39" fmla="*/ 502303 w 1206769"/>
              <a:gd name="connsiteY39" fmla="*/ 791773 h 1684262"/>
              <a:gd name="connsiteX40" fmla="*/ 464203 w 1206769"/>
              <a:gd name="connsiteY40" fmla="*/ 772723 h 1684262"/>
              <a:gd name="connsiteX41" fmla="*/ 375144 w 1206769"/>
              <a:gd name="connsiteY41" fmla="*/ 788630 h 1684262"/>
              <a:gd name="connsiteX42" fmla="*/ 418102 w 1206769"/>
              <a:gd name="connsiteY42" fmla="*/ 826730 h 1684262"/>
              <a:gd name="connsiteX43" fmla="*/ 333520 w 1206769"/>
              <a:gd name="connsiteY43" fmla="*/ 826730 h 1684262"/>
              <a:gd name="connsiteX44" fmla="*/ 276370 w 1206769"/>
              <a:gd name="connsiteY44" fmla="*/ 857496 h 1684262"/>
              <a:gd name="connsiteX45" fmla="*/ 288371 w 1206769"/>
              <a:gd name="connsiteY45" fmla="*/ 765961 h 1684262"/>
              <a:gd name="connsiteX46" fmla="*/ 137972 w 1206769"/>
              <a:gd name="connsiteY46" fmla="*/ 911312 h 1684262"/>
              <a:gd name="connsiteX47" fmla="*/ 237889 w 1206769"/>
              <a:gd name="connsiteY47" fmla="*/ 961318 h 1684262"/>
              <a:gd name="connsiteX48" fmla="*/ 45770 w 1206769"/>
              <a:gd name="connsiteY48" fmla="*/ 1057426 h 1684262"/>
              <a:gd name="connsiteX49" fmla="*/ 80345 w 1206769"/>
              <a:gd name="connsiteY49" fmla="*/ 915122 h 1684262"/>
              <a:gd name="connsiteX50" fmla="*/ 91871 w 1206769"/>
              <a:gd name="connsiteY50" fmla="*/ 1107337 h 1684262"/>
              <a:gd name="connsiteX51" fmla="*/ 214838 w 1206769"/>
              <a:gd name="connsiteY51" fmla="*/ 1157343 h 1684262"/>
              <a:gd name="connsiteX52" fmla="*/ 322376 w 1206769"/>
              <a:gd name="connsiteY52" fmla="*/ 1240306 h 1684262"/>
              <a:gd name="connsiteX53" fmla="*/ 309707 w 1206769"/>
              <a:gd name="connsiteY53" fmla="*/ 1240306 h 1684262"/>
              <a:gd name="connsiteX54" fmla="*/ 311612 w 1206769"/>
              <a:gd name="connsiteY54" fmla="*/ 1248688 h 1684262"/>
              <a:gd name="connsiteX55" fmla="*/ 310755 w 1206769"/>
              <a:gd name="connsiteY55" fmla="*/ 1254784 h 1684262"/>
              <a:gd name="connsiteX56" fmla="*/ 309136 w 1206769"/>
              <a:gd name="connsiteY56" fmla="*/ 1259356 h 1684262"/>
              <a:gd name="connsiteX57" fmla="*/ 301230 w 1206769"/>
              <a:gd name="connsiteY57" fmla="*/ 1268023 h 1684262"/>
              <a:gd name="connsiteX58" fmla="*/ 283799 w 1206769"/>
              <a:gd name="connsiteY58" fmla="*/ 1268023 h 1684262"/>
              <a:gd name="connsiteX59" fmla="*/ 284847 w 1206769"/>
              <a:gd name="connsiteY59" fmla="*/ 1275167 h 1684262"/>
              <a:gd name="connsiteX60" fmla="*/ 395528 w 1206769"/>
              <a:gd name="connsiteY60" fmla="*/ 1319077 h 1684262"/>
              <a:gd name="connsiteX61" fmla="*/ 256939 w 1206769"/>
              <a:gd name="connsiteY61" fmla="*/ 1309552 h 1684262"/>
              <a:gd name="connsiteX62" fmla="*/ 256939 w 1206769"/>
              <a:gd name="connsiteY62" fmla="*/ 1309552 h 1684262"/>
              <a:gd name="connsiteX63" fmla="*/ 248176 w 1206769"/>
              <a:gd name="connsiteY63" fmla="*/ 1308219 h 1684262"/>
              <a:gd name="connsiteX64" fmla="*/ 247604 w 1206769"/>
              <a:gd name="connsiteY64" fmla="*/ 1308695 h 1684262"/>
              <a:gd name="connsiteX65" fmla="*/ 229793 w 1206769"/>
              <a:gd name="connsiteY65" fmla="*/ 1312219 h 1684262"/>
              <a:gd name="connsiteX66" fmla="*/ 146068 w 1206769"/>
              <a:gd name="connsiteY66" fmla="*/ 1230304 h 1684262"/>
              <a:gd name="connsiteX67" fmla="*/ 115302 w 1206769"/>
              <a:gd name="connsiteY67" fmla="*/ 1430329 h 1684262"/>
              <a:gd name="connsiteX68" fmla="*/ 349712 w 1206769"/>
              <a:gd name="connsiteY68" fmla="*/ 1480240 h 1684262"/>
              <a:gd name="connsiteX69" fmla="*/ 299420 w 1206769"/>
              <a:gd name="connsiteY69" fmla="*/ 1464619 h 1684262"/>
              <a:gd name="connsiteX70" fmla="*/ 320947 w 1206769"/>
              <a:gd name="connsiteY70" fmla="*/ 1477002 h 1684262"/>
              <a:gd name="connsiteX71" fmla="*/ 330472 w 1206769"/>
              <a:gd name="connsiteY71" fmla="*/ 1484336 h 1684262"/>
              <a:gd name="connsiteX72" fmla="*/ 388193 w 1206769"/>
              <a:gd name="connsiteY72" fmla="*/ 1545677 h 1684262"/>
              <a:gd name="connsiteX73" fmla="*/ 348760 w 1206769"/>
              <a:gd name="connsiteY73" fmla="*/ 1542439 h 1684262"/>
              <a:gd name="connsiteX74" fmla="*/ 329710 w 1206769"/>
              <a:gd name="connsiteY74" fmla="*/ 1549582 h 1684262"/>
              <a:gd name="connsiteX75" fmla="*/ 309422 w 1206769"/>
              <a:gd name="connsiteY75" fmla="*/ 1541201 h 1684262"/>
              <a:gd name="connsiteX76" fmla="*/ 294086 w 1206769"/>
              <a:gd name="connsiteY76" fmla="*/ 1528246 h 1684262"/>
              <a:gd name="connsiteX77" fmla="*/ 275036 w 1206769"/>
              <a:gd name="connsiteY77" fmla="*/ 1516531 h 1684262"/>
              <a:gd name="connsiteX78" fmla="*/ 272941 w 1206769"/>
              <a:gd name="connsiteY78" fmla="*/ 1515769 h 1684262"/>
              <a:gd name="connsiteX79" fmla="*/ 255796 w 1206769"/>
              <a:gd name="connsiteY79" fmla="*/ 1502624 h 1684262"/>
              <a:gd name="connsiteX80" fmla="*/ 255796 w 1206769"/>
              <a:gd name="connsiteY80" fmla="*/ 1502624 h 1684262"/>
              <a:gd name="connsiteX81" fmla="*/ 239889 w 1206769"/>
              <a:gd name="connsiteY81" fmla="*/ 1484241 h 1684262"/>
              <a:gd name="connsiteX82" fmla="*/ 203408 w 1206769"/>
              <a:gd name="connsiteY82" fmla="*/ 1484241 h 1684262"/>
              <a:gd name="connsiteX83" fmla="*/ 187216 w 1206769"/>
              <a:gd name="connsiteY83" fmla="*/ 1499100 h 1684262"/>
              <a:gd name="connsiteX84" fmla="*/ 490587 w 1206769"/>
              <a:gd name="connsiteY84" fmla="*/ 1673312 h 1684262"/>
              <a:gd name="connsiteX85" fmla="*/ 757287 w 1206769"/>
              <a:gd name="connsiteY85" fmla="*/ 1682361 h 1684262"/>
              <a:gd name="connsiteX86" fmla="*/ 987983 w 1206769"/>
              <a:gd name="connsiteY86" fmla="*/ 1594445 h 1684262"/>
              <a:gd name="connsiteX87" fmla="*/ 1152479 w 1206769"/>
              <a:gd name="connsiteY87" fmla="*/ 1394420 h 1684262"/>
              <a:gd name="connsiteX88" fmla="*/ 918736 w 1206769"/>
              <a:gd name="connsiteY88" fmla="*/ 1334222 h 1684262"/>
              <a:gd name="connsiteX89" fmla="*/ 826439 w 1206769"/>
              <a:gd name="connsiteY89" fmla="*/ 1349557 h 1684262"/>
              <a:gd name="connsiteX90" fmla="*/ 802817 w 1206769"/>
              <a:gd name="connsiteY90" fmla="*/ 1350414 h 1684262"/>
              <a:gd name="connsiteX91" fmla="*/ 802817 w 1206769"/>
              <a:gd name="connsiteY91" fmla="*/ 1350414 h 1684262"/>
              <a:gd name="connsiteX92" fmla="*/ 841869 w 1206769"/>
              <a:gd name="connsiteY92" fmla="*/ 1326507 h 1684262"/>
              <a:gd name="connsiteX93" fmla="*/ 884160 w 1206769"/>
              <a:gd name="connsiteY93" fmla="*/ 1322697 h 1684262"/>
              <a:gd name="connsiteX94" fmla="*/ 980267 w 1206769"/>
              <a:gd name="connsiteY94" fmla="*/ 1268881 h 1684262"/>
              <a:gd name="connsiteX95" fmla="*/ 1084090 w 1206769"/>
              <a:gd name="connsiteY95" fmla="*/ 1211254 h 1684262"/>
              <a:gd name="connsiteX96" fmla="*/ 911116 w 1206769"/>
              <a:gd name="connsiteY96" fmla="*/ 1022850 h 1684262"/>
              <a:gd name="connsiteX97" fmla="*/ 1193342 w 1206769"/>
              <a:gd name="connsiteY97" fmla="*/ 899406 h 1684262"/>
              <a:gd name="connsiteX98" fmla="*/ 759002 w 1206769"/>
              <a:gd name="connsiteY98" fmla="*/ 61206 h 1684262"/>
              <a:gd name="connsiteX99" fmla="*/ 720902 w 1206769"/>
              <a:gd name="connsiteY99" fmla="*/ 145788 h 1684262"/>
              <a:gd name="connsiteX100" fmla="*/ 759002 w 1206769"/>
              <a:gd name="connsiteY100" fmla="*/ 61396 h 1684262"/>
              <a:gd name="connsiteX101" fmla="*/ 363524 w 1206769"/>
              <a:gd name="connsiteY101" fmla="*/ 545743 h 1684262"/>
              <a:gd name="connsiteX102" fmla="*/ 348188 w 1206769"/>
              <a:gd name="connsiteY102" fmla="*/ 553458 h 1684262"/>
              <a:gd name="connsiteX103" fmla="*/ 363524 w 1206769"/>
              <a:gd name="connsiteY103" fmla="*/ 545743 h 1684262"/>
              <a:gd name="connsiteX104" fmla="*/ 232364 w 1206769"/>
              <a:gd name="connsiteY104" fmla="*/ 523073 h 1684262"/>
              <a:gd name="connsiteX105" fmla="*/ 239984 w 1206769"/>
              <a:gd name="connsiteY105" fmla="*/ 688427 h 1684262"/>
              <a:gd name="connsiteX106" fmla="*/ 232364 w 1206769"/>
              <a:gd name="connsiteY106" fmla="*/ 523073 h 1684262"/>
              <a:gd name="connsiteX107" fmla="*/ 339997 w 1206769"/>
              <a:gd name="connsiteY107" fmla="*/ 692237 h 1684262"/>
              <a:gd name="connsiteX108" fmla="*/ 470680 w 1206769"/>
              <a:gd name="connsiteY108" fmla="*/ 684522 h 1684262"/>
              <a:gd name="connsiteX109" fmla="*/ 339997 w 1206769"/>
              <a:gd name="connsiteY109" fmla="*/ 691856 h 1684262"/>
              <a:gd name="connsiteX110" fmla="*/ 382288 w 1206769"/>
              <a:gd name="connsiteY110" fmla="*/ 615370 h 1684262"/>
              <a:gd name="connsiteX111" fmla="*/ 516781 w 1206769"/>
              <a:gd name="connsiteY111" fmla="*/ 688332 h 1684262"/>
              <a:gd name="connsiteX112" fmla="*/ 382574 w 1206769"/>
              <a:gd name="connsiteY112" fmla="*/ 614989 h 1684262"/>
              <a:gd name="connsiteX113" fmla="*/ 201313 w 1206769"/>
              <a:gd name="connsiteY113" fmla="*/ 907502 h 1684262"/>
              <a:gd name="connsiteX114" fmla="*/ 163213 w 1206769"/>
              <a:gd name="connsiteY114" fmla="*/ 838255 h 1684262"/>
              <a:gd name="connsiteX115" fmla="*/ 201599 w 1206769"/>
              <a:gd name="connsiteY115" fmla="*/ 907121 h 1684262"/>
              <a:gd name="connsiteX116" fmla="*/ 70916 w 1206769"/>
              <a:gd name="connsiteY116" fmla="*/ 1295265 h 1684262"/>
              <a:gd name="connsiteX117" fmla="*/ 128066 w 1206769"/>
              <a:gd name="connsiteY117" fmla="*/ 1230019 h 1684262"/>
              <a:gd name="connsiteX118" fmla="*/ 231888 w 1206769"/>
              <a:gd name="connsiteY118" fmla="*/ 1341461 h 1684262"/>
              <a:gd name="connsiteX119" fmla="*/ 70916 w 1206769"/>
              <a:gd name="connsiteY119" fmla="*/ 1295265 h 1684262"/>
              <a:gd name="connsiteX120" fmla="*/ 232841 w 1206769"/>
              <a:gd name="connsiteY120" fmla="*/ 1376037 h 1684262"/>
              <a:gd name="connsiteX121" fmla="*/ 278942 w 1206769"/>
              <a:gd name="connsiteY121" fmla="*/ 1379847 h 1684262"/>
              <a:gd name="connsiteX122" fmla="*/ 232364 w 1206769"/>
              <a:gd name="connsiteY122" fmla="*/ 1376037 h 1684262"/>
              <a:gd name="connsiteX123" fmla="*/ 856157 w 1206769"/>
              <a:gd name="connsiteY123" fmla="*/ 715573 h 1684262"/>
              <a:gd name="connsiteX124" fmla="*/ 834725 w 1206769"/>
              <a:gd name="connsiteY124" fmla="*/ 719383 h 1684262"/>
              <a:gd name="connsiteX125" fmla="*/ 827296 w 1206769"/>
              <a:gd name="connsiteY125" fmla="*/ 718621 h 1684262"/>
              <a:gd name="connsiteX126" fmla="*/ 720997 w 1206769"/>
              <a:gd name="connsiteY126" fmla="*/ 657185 h 1684262"/>
              <a:gd name="connsiteX127" fmla="*/ 855680 w 1206769"/>
              <a:gd name="connsiteY127" fmla="*/ 715573 h 1684262"/>
              <a:gd name="connsiteX128" fmla="*/ 663371 w 1206769"/>
              <a:gd name="connsiteY128" fmla="*/ 722622 h 1684262"/>
              <a:gd name="connsiteX129" fmla="*/ 644321 w 1206769"/>
              <a:gd name="connsiteY129" fmla="*/ 807109 h 1684262"/>
              <a:gd name="connsiteX130" fmla="*/ 662894 w 1206769"/>
              <a:gd name="connsiteY130" fmla="*/ 723098 h 1684262"/>
              <a:gd name="connsiteX131" fmla="*/ 628795 w 1206769"/>
              <a:gd name="connsiteY131" fmla="*/ 753292 h 1684262"/>
              <a:gd name="connsiteX132" fmla="*/ 655655 w 1206769"/>
              <a:gd name="connsiteY132" fmla="*/ 726432 h 1684262"/>
              <a:gd name="connsiteX133" fmla="*/ 628319 w 1206769"/>
              <a:gd name="connsiteY133" fmla="*/ 753292 h 1684262"/>
              <a:gd name="connsiteX134" fmla="*/ 771003 w 1206769"/>
              <a:gd name="connsiteY134" fmla="*/ 757197 h 1684262"/>
              <a:gd name="connsiteX135" fmla="*/ 690231 w 1206769"/>
              <a:gd name="connsiteY135" fmla="*/ 822539 h 1684262"/>
              <a:gd name="connsiteX136" fmla="*/ 770527 w 1206769"/>
              <a:gd name="connsiteY136" fmla="*/ 757197 h 1684262"/>
              <a:gd name="connsiteX137" fmla="*/ 759478 w 1206769"/>
              <a:gd name="connsiteY137" fmla="*/ 538122 h 1684262"/>
              <a:gd name="connsiteX138" fmla="*/ 851680 w 1206769"/>
              <a:gd name="connsiteY138" fmla="*/ 480496 h 1684262"/>
              <a:gd name="connsiteX139" fmla="*/ 759002 w 1206769"/>
              <a:gd name="connsiteY139" fmla="*/ 538027 h 1684262"/>
              <a:gd name="connsiteX140" fmla="*/ 877874 w 1206769"/>
              <a:gd name="connsiteY140" fmla="*/ 342098 h 1684262"/>
              <a:gd name="connsiteX141" fmla="*/ 812532 w 1206769"/>
              <a:gd name="connsiteY141" fmla="*/ 442015 h 1684262"/>
              <a:gd name="connsiteX142" fmla="*/ 877874 w 1206769"/>
              <a:gd name="connsiteY142" fmla="*/ 342098 h 1684262"/>
              <a:gd name="connsiteX143" fmla="*/ 681754 w 1206769"/>
              <a:gd name="connsiteY143" fmla="*/ 323048 h 1684262"/>
              <a:gd name="connsiteX144" fmla="*/ 758716 w 1206769"/>
              <a:gd name="connsiteY144" fmla="*/ 430776 h 1684262"/>
              <a:gd name="connsiteX145" fmla="*/ 643368 w 1206769"/>
              <a:gd name="connsiteY145" fmla="*/ 396105 h 1684262"/>
              <a:gd name="connsiteX146" fmla="*/ 639463 w 1206769"/>
              <a:gd name="connsiteY146" fmla="*/ 438396 h 1684262"/>
              <a:gd name="connsiteX147" fmla="*/ 682040 w 1206769"/>
              <a:gd name="connsiteY147" fmla="*/ 323048 h 1684262"/>
              <a:gd name="connsiteX148" fmla="*/ 351236 w 1206769"/>
              <a:gd name="connsiteY148" fmla="*/ 219321 h 1684262"/>
              <a:gd name="connsiteX149" fmla="*/ 383907 w 1206769"/>
              <a:gd name="connsiteY149" fmla="*/ 183030 h 1684262"/>
              <a:gd name="connsiteX150" fmla="*/ 403624 w 1206769"/>
              <a:gd name="connsiteY150" fmla="*/ 175029 h 1684262"/>
              <a:gd name="connsiteX151" fmla="*/ 411244 w 1206769"/>
              <a:gd name="connsiteY151" fmla="*/ 176077 h 1684262"/>
              <a:gd name="connsiteX152" fmla="*/ 569264 w 1206769"/>
              <a:gd name="connsiteY152" fmla="*/ 242752 h 1684262"/>
              <a:gd name="connsiteX153" fmla="*/ 569835 w 1206769"/>
              <a:gd name="connsiteY153" fmla="*/ 242752 h 1684262"/>
              <a:gd name="connsiteX154" fmla="*/ 558786 w 1206769"/>
              <a:gd name="connsiteY154" fmla="*/ 299902 h 1684262"/>
              <a:gd name="connsiteX155" fmla="*/ 351522 w 1206769"/>
              <a:gd name="connsiteY155" fmla="*/ 219035 h 1684262"/>
              <a:gd name="connsiteX156" fmla="*/ 470680 w 1206769"/>
              <a:gd name="connsiteY156" fmla="*/ 361148 h 1684262"/>
              <a:gd name="connsiteX157" fmla="*/ 566787 w 1206769"/>
              <a:gd name="connsiteY157" fmla="*/ 503356 h 1684262"/>
              <a:gd name="connsiteX158" fmla="*/ 470680 w 1206769"/>
              <a:gd name="connsiteY158" fmla="*/ 361148 h 1684262"/>
              <a:gd name="connsiteX159" fmla="*/ 632129 w 1206769"/>
              <a:gd name="connsiteY159" fmla="*/ 453445 h 1684262"/>
              <a:gd name="connsiteX160" fmla="*/ 699280 w 1206769"/>
              <a:gd name="connsiteY160" fmla="*/ 515072 h 1684262"/>
              <a:gd name="connsiteX161" fmla="*/ 759002 w 1206769"/>
              <a:gd name="connsiteY161" fmla="*/ 438015 h 1684262"/>
              <a:gd name="connsiteX162" fmla="*/ 678230 w 1206769"/>
              <a:gd name="connsiteY162" fmla="*/ 610989 h 1684262"/>
              <a:gd name="connsiteX163" fmla="*/ 640130 w 1206769"/>
              <a:gd name="connsiteY163" fmla="*/ 587938 h 1684262"/>
              <a:gd name="connsiteX164" fmla="*/ 632129 w 1206769"/>
              <a:gd name="connsiteY164" fmla="*/ 453541 h 1684262"/>
              <a:gd name="connsiteX165" fmla="*/ 685945 w 1206769"/>
              <a:gd name="connsiteY165" fmla="*/ 837779 h 1684262"/>
              <a:gd name="connsiteX166" fmla="*/ 628223 w 1206769"/>
              <a:gd name="connsiteY166" fmla="*/ 930076 h 1684262"/>
              <a:gd name="connsiteX167" fmla="*/ 685945 w 1206769"/>
              <a:gd name="connsiteY167" fmla="*/ 837874 h 1684262"/>
              <a:gd name="connsiteX168" fmla="*/ 743571 w 1206769"/>
              <a:gd name="connsiteY168" fmla="*/ 1291360 h 1684262"/>
              <a:gd name="connsiteX169" fmla="*/ 547547 w 1206769"/>
              <a:gd name="connsiteY169" fmla="*/ 1206778 h 1684262"/>
              <a:gd name="connsiteX170" fmla="*/ 573359 w 1206769"/>
              <a:gd name="connsiteY170" fmla="*/ 1222399 h 1684262"/>
              <a:gd name="connsiteX171" fmla="*/ 603363 w 1206769"/>
              <a:gd name="connsiteY171" fmla="*/ 1227447 h 1684262"/>
              <a:gd name="connsiteX172" fmla="*/ 743571 w 1206769"/>
              <a:gd name="connsiteY172" fmla="*/ 1291455 h 1684262"/>
              <a:gd name="connsiteX173" fmla="*/ 578312 w 1206769"/>
              <a:gd name="connsiteY173" fmla="*/ 945412 h 1684262"/>
              <a:gd name="connsiteX174" fmla="*/ 689755 w 1206769"/>
              <a:gd name="connsiteY174" fmla="*/ 1122196 h 1684262"/>
              <a:gd name="connsiteX175" fmla="*/ 578312 w 1206769"/>
              <a:gd name="connsiteY175" fmla="*/ 945507 h 1684262"/>
              <a:gd name="connsiteX176" fmla="*/ 351522 w 1206769"/>
              <a:gd name="connsiteY176" fmla="*/ 1045424 h 1684262"/>
              <a:gd name="connsiteX177" fmla="*/ 382288 w 1206769"/>
              <a:gd name="connsiteY177" fmla="*/ 887785 h 1684262"/>
              <a:gd name="connsiteX178" fmla="*/ 351522 w 1206769"/>
              <a:gd name="connsiteY178" fmla="*/ 1045519 h 1684262"/>
              <a:gd name="connsiteX179" fmla="*/ 420674 w 1206769"/>
              <a:gd name="connsiteY179" fmla="*/ 1018373 h 1684262"/>
              <a:gd name="connsiteX180" fmla="*/ 605173 w 1206769"/>
              <a:gd name="connsiteY180" fmla="*/ 1180298 h 1684262"/>
              <a:gd name="connsiteX181" fmla="*/ 420674 w 1206769"/>
              <a:gd name="connsiteY181" fmla="*/ 1018373 h 1684262"/>
              <a:gd name="connsiteX182" fmla="*/ 366857 w 1206769"/>
              <a:gd name="connsiteY182" fmla="*/ 1414232 h 1684262"/>
              <a:gd name="connsiteX183" fmla="*/ 597553 w 1206769"/>
              <a:gd name="connsiteY183" fmla="*/ 1460428 h 1684262"/>
              <a:gd name="connsiteX184" fmla="*/ 366857 w 1206769"/>
              <a:gd name="connsiteY184" fmla="*/ 1414423 h 1684262"/>
              <a:gd name="connsiteX185" fmla="*/ 536021 w 1206769"/>
              <a:gd name="connsiteY185" fmla="*/ 1644928 h 1684262"/>
              <a:gd name="connsiteX186" fmla="*/ 497921 w 1206769"/>
              <a:gd name="connsiteY186" fmla="*/ 1625878 h 1684262"/>
              <a:gd name="connsiteX187" fmla="*/ 471061 w 1206769"/>
              <a:gd name="connsiteY187" fmla="*/ 1618162 h 1684262"/>
              <a:gd name="connsiteX188" fmla="*/ 471061 w 1206769"/>
              <a:gd name="connsiteY188" fmla="*/ 1664359 h 1684262"/>
              <a:gd name="connsiteX189" fmla="*/ 401814 w 1206769"/>
              <a:gd name="connsiteY189" fmla="*/ 1579777 h 1684262"/>
              <a:gd name="connsiteX190" fmla="*/ 536021 w 1206769"/>
              <a:gd name="connsiteY190" fmla="*/ 1645118 h 1684262"/>
              <a:gd name="connsiteX191" fmla="*/ 616698 w 1206769"/>
              <a:gd name="connsiteY191" fmla="*/ 1564156 h 1684262"/>
              <a:gd name="connsiteX192" fmla="*/ 555262 w 1206769"/>
              <a:gd name="connsiteY192" fmla="*/ 1541105 h 1684262"/>
              <a:gd name="connsiteX193" fmla="*/ 638510 w 1206769"/>
              <a:gd name="connsiteY193" fmla="*/ 1493480 h 1684262"/>
              <a:gd name="connsiteX194" fmla="*/ 644035 w 1206769"/>
              <a:gd name="connsiteY194" fmla="*/ 1491194 h 1684262"/>
              <a:gd name="connsiteX195" fmla="*/ 677658 w 1206769"/>
              <a:gd name="connsiteY195" fmla="*/ 1495671 h 1684262"/>
              <a:gd name="connsiteX196" fmla="*/ 690136 w 1206769"/>
              <a:gd name="connsiteY196" fmla="*/ 1506625 h 1684262"/>
              <a:gd name="connsiteX197" fmla="*/ 739761 w 1206769"/>
              <a:gd name="connsiteY197" fmla="*/ 1525675 h 1684262"/>
              <a:gd name="connsiteX198" fmla="*/ 616698 w 1206769"/>
              <a:gd name="connsiteY198" fmla="*/ 1564346 h 1684262"/>
              <a:gd name="connsiteX199" fmla="*/ 752144 w 1206769"/>
              <a:gd name="connsiteY199" fmla="*/ 1664739 h 1684262"/>
              <a:gd name="connsiteX200" fmla="*/ 739571 w 1206769"/>
              <a:gd name="connsiteY200" fmla="*/ 1664739 h 1684262"/>
              <a:gd name="connsiteX201" fmla="*/ 731093 w 1206769"/>
              <a:gd name="connsiteY201" fmla="*/ 1664739 h 1684262"/>
              <a:gd name="connsiteX202" fmla="*/ 727474 w 1206769"/>
              <a:gd name="connsiteY202" fmla="*/ 1664739 h 1684262"/>
              <a:gd name="connsiteX203" fmla="*/ 713663 w 1206769"/>
              <a:gd name="connsiteY203" fmla="*/ 1666740 h 1684262"/>
              <a:gd name="connsiteX204" fmla="*/ 704138 w 1206769"/>
              <a:gd name="connsiteY204" fmla="*/ 1665216 h 1684262"/>
              <a:gd name="connsiteX205" fmla="*/ 705471 w 1206769"/>
              <a:gd name="connsiteY205" fmla="*/ 1667693 h 1684262"/>
              <a:gd name="connsiteX206" fmla="*/ 789958 w 1206769"/>
              <a:gd name="connsiteY206" fmla="*/ 1610066 h 1684262"/>
              <a:gd name="connsiteX207" fmla="*/ 752144 w 1206769"/>
              <a:gd name="connsiteY207" fmla="*/ 1664930 h 1684262"/>
              <a:gd name="connsiteX208" fmla="*/ 857776 w 1206769"/>
              <a:gd name="connsiteY208" fmla="*/ 1591016 h 1684262"/>
              <a:gd name="connsiteX209" fmla="*/ 838726 w 1206769"/>
              <a:gd name="connsiteY209" fmla="*/ 1568918 h 1684262"/>
              <a:gd name="connsiteX210" fmla="*/ 836059 w 1206769"/>
              <a:gd name="connsiteY210" fmla="*/ 1564251 h 1684262"/>
              <a:gd name="connsiteX211" fmla="*/ 908639 w 1206769"/>
              <a:gd name="connsiteY211" fmla="*/ 1497576 h 1684262"/>
              <a:gd name="connsiteX212" fmla="*/ 921022 w 1206769"/>
              <a:gd name="connsiteY212" fmla="*/ 1495766 h 1684262"/>
              <a:gd name="connsiteX213" fmla="*/ 935595 w 1206769"/>
              <a:gd name="connsiteY213" fmla="*/ 1498243 h 1684262"/>
              <a:gd name="connsiteX214" fmla="*/ 985982 w 1206769"/>
              <a:gd name="connsiteY214" fmla="*/ 1513959 h 1684262"/>
              <a:gd name="connsiteX215" fmla="*/ 857776 w 1206769"/>
              <a:gd name="connsiteY215" fmla="*/ 1591207 h 1684262"/>
              <a:gd name="connsiteX216" fmla="*/ 1028083 w 1206769"/>
              <a:gd name="connsiteY216" fmla="*/ 1444998 h 1684262"/>
              <a:gd name="connsiteX217" fmla="*/ 916545 w 1206769"/>
              <a:gd name="connsiteY217" fmla="*/ 1468144 h 1684262"/>
              <a:gd name="connsiteX218" fmla="*/ 1028083 w 1206769"/>
              <a:gd name="connsiteY218" fmla="*/ 1445188 h 1684262"/>
              <a:gd name="connsiteX219" fmla="*/ 862729 w 1206769"/>
              <a:gd name="connsiteY219" fmla="*/ 1410422 h 1684262"/>
              <a:gd name="connsiteX220" fmla="*/ 647464 w 1206769"/>
              <a:gd name="connsiteY220" fmla="*/ 1448522 h 1684262"/>
              <a:gd name="connsiteX221" fmla="*/ 862729 w 1206769"/>
              <a:gd name="connsiteY221" fmla="*/ 1410613 h 1684262"/>
              <a:gd name="connsiteX222" fmla="*/ 689755 w 1206769"/>
              <a:gd name="connsiteY222" fmla="*/ 1391372 h 1684262"/>
              <a:gd name="connsiteX223" fmla="*/ 924260 w 1206769"/>
              <a:gd name="connsiteY223" fmla="*/ 1306790 h 1684262"/>
              <a:gd name="connsiteX224" fmla="*/ 689755 w 1206769"/>
              <a:gd name="connsiteY224" fmla="*/ 1391372 h 1684262"/>
              <a:gd name="connsiteX225" fmla="*/ 1162576 w 1206769"/>
              <a:gd name="connsiteY225" fmla="*/ 1057045 h 1684262"/>
              <a:gd name="connsiteX226" fmla="*/ 1148669 w 1206769"/>
              <a:gd name="connsiteY226" fmla="*/ 1134388 h 1684262"/>
              <a:gd name="connsiteX227" fmla="*/ 1107140 w 1206769"/>
              <a:gd name="connsiteY227" fmla="*/ 1170773 h 1684262"/>
              <a:gd name="connsiteX228" fmla="*/ 1066754 w 1206769"/>
              <a:gd name="connsiteY228" fmla="*/ 1139722 h 1684262"/>
              <a:gd name="connsiteX229" fmla="*/ 1035703 w 1206769"/>
              <a:gd name="connsiteY229" fmla="*/ 1087715 h 1684262"/>
              <a:gd name="connsiteX230" fmla="*/ 1162576 w 1206769"/>
              <a:gd name="connsiteY230" fmla="*/ 1057045 h 1684262"/>
              <a:gd name="connsiteX231" fmla="*/ 978077 w 1206769"/>
              <a:gd name="connsiteY231" fmla="*/ 1203063 h 1684262"/>
              <a:gd name="connsiteX232" fmla="*/ 972552 w 1206769"/>
              <a:gd name="connsiteY232" fmla="*/ 1215160 h 1684262"/>
              <a:gd name="connsiteX233" fmla="*/ 973790 w 1206769"/>
              <a:gd name="connsiteY233" fmla="*/ 1224685 h 1684262"/>
              <a:gd name="connsiteX234" fmla="*/ 958836 w 1206769"/>
              <a:gd name="connsiteY234" fmla="*/ 1264404 h 1684262"/>
              <a:gd name="connsiteX235" fmla="*/ 905020 w 1206769"/>
              <a:gd name="connsiteY235" fmla="*/ 1118290 h 1684262"/>
              <a:gd name="connsiteX236" fmla="*/ 978077 w 1206769"/>
              <a:gd name="connsiteY236" fmla="*/ 120306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45857 w 1206769"/>
              <a:gd name="connsiteY48" fmla="*/ 1057466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107227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45857 w 1206769"/>
              <a:gd name="connsiteY48" fmla="*/ 1057466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107227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107227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7479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7479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8153 w 1206769"/>
              <a:gd name="connsiteY121" fmla="*/ 1230059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8153 w 1206769"/>
              <a:gd name="connsiteY121" fmla="*/ 1230059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3279 w 1206769"/>
              <a:gd name="connsiteY121" fmla="*/ 1264178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3279 w 1206769"/>
              <a:gd name="connsiteY121" fmla="*/ 1264178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3279 w 1206769"/>
              <a:gd name="connsiteY121" fmla="*/ 1264178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17635 w 1206769"/>
              <a:gd name="connsiteY130" fmla="*/ 708913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3279 w 1206769"/>
              <a:gd name="connsiteY121" fmla="*/ 1264178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17635 w 1206769"/>
              <a:gd name="connsiteY129" fmla="*/ 708913 h 1684262"/>
              <a:gd name="connsiteX130" fmla="*/ 721084 w 1206769"/>
              <a:gd name="connsiteY130" fmla="*/ 657225 h 1684262"/>
              <a:gd name="connsiteX131" fmla="*/ 855767 w 1206769"/>
              <a:gd name="connsiteY131" fmla="*/ 715613 h 1684262"/>
              <a:gd name="connsiteX132" fmla="*/ 856244 w 1206769"/>
              <a:gd name="connsiteY132" fmla="*/ 715613 h 1684262"/>
              <a:gd name="connsiteX133" fmla="*/ 663458 w 1206769"/>
              <a:gd name="connsiteY133" fmla="*/ 722662 h 1684262"/>
              <a:gd name="connsiteX134" fmla="*/ 644408 w 1206769"/>
              <a:gd name="connsiteY134" fmla="*/ 807149 h 1684262"/>
              <a:gd name="connsiteX135" fmla="*/ 662981 w 1206769"/>
              <a:gd name="connsiteY135" fmla="*/ 723138 h 1684262"/>
              <a:gd name="connsiteX136" fmla="*/ 663458 w 1206769"/>
              <a:gd name="connsiteY136" fmla="*/ 722662 h 1684262"/>
              <a:gd name="connsiteX137" fmla="*/ 628882 w 1206769"/>
              <a:gd name="connsiteY137" fmla="*/ 753332 h 1684262"/>
              <a:gd name="connsiteX138" fmla="*/ 655742 w 1206769"/>
              <a:gd name="connsiteY138" fmla="*/ 726472 h 1684262"/>
              <a:gd name="connsiteX139" fmla="*/ 628406 w 1206769"/>
              <a:gd name="connsiteY139" fmla="*/ 753332 h 1684262"/>
              <a:gd name="connsiteX140" fmla="*/ 628882 w 1206769"/>
              <a:gd name="connsiteY140" fmla="*/ 753332 h 1684262"/>
              <a:gd name="connsiteX141" fmla="*/ 771090 w 1206769"/>
              <a:gd name="connsiteY141" fmla="*/ 757237 h 1684262"/>
              <a:gd name="connsiteX142" fmla="*/ 690318 w 1206769"/>
              <a:gd name="connsiteY142" fmla="*/ 822579 h 1684262"/>
              <a:gd name="connsiteX143" fmla="*/ 770614 w 1206769"/>
              <a:gd name="connsiteY143" fmla="*/ 757237 h 1684262"/>
              <a:gd name="connsiteX144" fmla="*/ 771090 w 1206769"/>
              <a:gd name="connsiteY144" fmla="*/ 757237 h 1684262"/>
              <a:gd name="connsiteX145" fmla="*/ 759565 w 1206769"/>
              <a:gd name="connsiteY145" fmla="*/ 538162 h 1684262"/>
              <a:gd name="connsiteX146" fmla="*/ 851767 w 1206769"/>
              <a:gd name="connsiteY146" fmla="*/ 480536 h 1684262"/>
              <a:gd name="connsiteX147" fmla="*/ 759089 w 1206769"/>
              <a:gd name="connsiteY147" fmla="*/ 538067 h 1684262"/>
              <a:gd name="connsiteX148" fmla="*/ 759565 w 1206769"/>
              <a:gd name="connsiteY148" fmla="*/ 538162 h 1684262"/>
              <a:gd name="connsiteX149" fmla="*/ 877961 w 1206769"/>
              <a:gd name="connsiteY149" fmla="*/ 342138 h 1684262"/>
              <a:gd name="connsiteX150" fmla="*/ 812619 w 1206769"/>
              <a:gd name="connsiteY150" fmla="*/ 442055 h 1684262"/>
              <a:gd name="connsiteX151" fmla="*/ 877961 w 1206769"/>
              <a:gd name="connsiteY151" fmla="*/ 342138 h 1684262"/>
              <a:gd name="connsiteX152" fmla="*/ 681841 w 1206769"/>
              <a:gd name="connsiteY152" fmla="*/ 323088 h 1684262"/>
              <a:gd name="connsiteX153" fmla="*/ 758803 w 1206769"/>
              <a:gd name="connsiteY153" fmla="*/ 430816 h 1684262"/>
              <a:gd name="connsiteX154" fmla="*/ 643455 w 1206769"/>
              <a:gd name="connsiteY154" fmla="*/ 396145 h 1684262"/>
              <a:gd name="connsiteX155" fmla="*/ 639550 w 1206769"/>
              <a:gd name="connsiteY155" fmla="*/ 438436 h 1684262"/>
              <a:gd name="connsiteX156" fmla="*/ 682127 w 1206769"/>
              <a:gd name="connsiteY156" fmla="*/ 323088 h 1684262"/>
              <a:gd name="connsiteX157" fmla="*/ 681841 w 1206769"/>
              <a:gd name="connsiteY157" fmla="*/ 323088 h 1684262"/>
              <a:gd name="connsiteX158" fmla="*/ 351323 w 1206769"/>
              <a:gd name="connsiteY158" fmla="*/ 219361 h 1684262"/>
              <a:gd name="connsiteX159" fmla="*/ 383994 w 1206769"/>
              <a:gd name="connsiteY159" fmla="*/ 183070 h 1684262"/>
              <a:gd name="connsiteX160" fmla="*/ 403711 w 1206769"/>
              <a:gd name="connsiteY160" fmla="*/ 175069 h 1684262"/>
              <a:gd name="connsiteX161" fmla="*/ 411331 w 1206769"/>
              <a:gd name="connsiteY161" fmla="*/ 176117 h 1684262"/>
              <a:gd name="connsiteX162" fmla="*/ 569351 w 1206769"/>
              <a:gd name="connsiteY162" fmla="*/ 242792 h 1684262"/>
              <a:gd name="connsiteX163" fmla="*/ 569922 w 1206769"/>
              <a:gd name="connsiteY163" fmla="*/ 242792 h 1684262"/>
              <a:gd name="connsiteX164" fmla="*/ 558873 w 1206769"/>
              <a:gd name="connsiteY164" fmla="*/ 299942 h 1684262"/>
              <a:gd name="connsiteX165" fmla="*/ 351609 w 1206769"/>
              <a:gd name="connsiteY165" fmla="*/ 219075 h 1684262"/>
              <a:gd name="connsiteX166" fmla="*/ 351323 w 1206769"/>
              <a:gd name="connsiteY166" fmla="*/ 219361 h 1684262"/>
              <a:gd name="connsiteX167" fmla="*/ 470767 w 1206769"/>
              <a:gd name="connsiteY167" fmla="*/ 361188 h 1684262"/>
              <a:gd name="connsiteX168" fmla="*/ 566874 w 1206769"/>
              <a:gd name="connsiteY168" fmla="*/ 503396 h 1684262"/>
              <a:gd name="connsiteX169" fmla="*/ 470767 w 1206769"/>
              <a:gd name="connsiteY169" fmla="*/ 361188 h 1684262"/>
              <a:gd name="connsiteX170" fmla="*/ 632216 w 1206769"/>
              <a:gd name="connsiteY170" fmla="*/ 453485 h 1684262"/>
              <a:gd name="connsiteX171" fmla="*/ 699367 w 1206769"/>
              <a:gd name="connsiteY171" fmla="*/ 515112 h 1684262"/>
              <a:gd name="connsiteX172" fmla="*/ 759089 w 1206769"/>
              <a:gd name="connsiteY172" fmla="*/ 438055 h 1684262"/>
              <a:gd name="connsiteX173" fmla="*/ 678317 w 1206769"/>
              <a:gd name="connsiteY173" fmla="*/ 611029 h 1684262"/>
              <a:gd name="connsiteX174" fmla="*/ 640217 w 1206769"/>
              <a:gd name="connsiteY174" fmla="*/ 587978 h 1684262"/>
              <a:gd name="connsiteX175" fmla="*/ 632216 w 1206769"/>
              <a:gd name="connsiteY175" fmla="*/ 453581 h 1684262"/>
              <a:gd name="connsiteX176" fmla="*/ 632216 w 1206769"/>
              <a:gd name="connsiteY176" fmla="*/ 453485 h 1684262"/>
              <a:gd name="connsiteX177" fmla="*/ 686032 w 1206769"/>
              <a:gd name="connsiteY177" fmla="*/ 837819 h 1684262"/>
              <a:gd name="connsiteX178" fmla="*/ 628310 w 1206769"/>
              <a:gd name="connsiteY178" fmla="*/ 930116 h 1684262"/>
              <a:gd name="connsiteX179" fmla="*/ 686032 w 1206769"/>
              <a:gd name="connsiteY179" fmla="*/ 837914 h 1684262"/>
              <a:gd name="connsiteX180" fmla="*/ 686032 w 1206769"/>
              <a:gd name="connsiteY180" fmla="*/ 837819 h 1684262"/>
              <a:gd name="connsiteX181" fmla="*/ 743658 w 1206769"/>
              <a:gd name="connsiteY181" fmla="*/ 1291400 h 1684262"/>
              <a:gd name="connsiteX182" fmla="*/ 547634 w 1206769"/>
              <a:gd name="connsiteY182" fmla="*/ 1206818 h 1684262"/>
              <a:gd name="connsiteX183" fmla="*/ 573446 w 1206769"/>
              <a:gd name="connsiteY183" fmla="*/ 1222439 h 1684262"/>
              <a:gd name="connsiteX184" fmla="*/ 603450 w 1206769"/>
              <a:gd name="connsiteY184" fmla="*/ 1227487 h 1684262"/>
              <a:gd name="connsiteX185" fmla="*/ 743658 w 1206769"/>
              <a:gd name="connsiteY185" fmla="*/ 1291495 h 1684262"/>
              <a:gd name="connsiteX186" fmla="*/ 743658 w 1206769"/>
              <a:gd name="connsiteY186" fmla="*/ 1291400 h 1684262"/>
              <a:gd name="connsiteX187" fmla="*/ 578399 w 1206769"/>
              <a:gd name="connsiteY187" fmla="*/ 945452 h 1684262"/>
              <a:gd name="connsiteX188" fmla="*/ 689842 w 1206769"/>
              <a:gd name="connsiteY188" fmla="*/ 1122236 h 1684262"/>
              <a:gd name="connsiteX189" fmla="*/ 578399 w 1206769"/>
              <a:gd name="connsiteY189" fmla="*/ 945547 h 1684262"/>
              <a:gd name="connsiteX190" fmla="*/ 578399 w 1206769"/>
              <a:gd name="connsiteY190" fmla="*/ 945452 h 1684262"/>
              <a:gd name="connsiteX191" fmla="*/ 351609 w 1206769"/>
              <a:gd name="connsiteY191" fmla="*/ 1045464 h 1684262"/>
              <a:gd name="connsiteX192" fmla="*/ 382375 w 1206769"/>
              <a:gd name="connsiteY192" fmla="*/ 887825 h 1684262"/>
              <a:gd name="connsiteX193" fmla="*/ 351609 w 1206769"/>
              <a:gd name="connsiteY193" fmla="*/ 1045559 h 1684262"/>
              <a:gd name="connsiteX194" fmla="*/ 351609 w 1206769"/>
              <a:gd name="connsiteY194" fmla="*/ 1045464 h 1684262"/>
              <a:gd name="connsiteX195" fmla="*/ 420761 w 1206769"/>
              <a:gd name="connsiteY195" fmla="*/ 1018413 h 1684262"/>
              <a:gd name="connsiteX196" fmla="*/ 605260 w 1206769"/>
              <a:gd name="connsiteY196" fmla="*/ 1180338 h 1684262"/>
              <a:gd name="connsiteX197" fmla="*/ 420761 w 1206769"/>
              <a:gd name="connsiteY197" fmla="*/ 1018413 h 1684262"/>
              <a:gd name="connsiteX198" fmla="*/ 366944 w 1206769"/>
              <a:gd name="connsiteY198" fmla="*/ 1414272 h 1684262"/>
              <a:gd name="connsiteX199" fmla="*/ 597640 w 1206769"/>
              <a:gd name="connsiteY199" fmla="*/ 1460468 h 1684262"/>
              <a:gd name="connsiteX200" fmla="*/ 366944 w 1206769"/>
              <a:gd name="connsiteY200" fmla="*/ 1414463 h 1684262"/>
              <a:gd name="connsiteX201" fmla="*/ 366944 w 1206769"/>
              <a:gd name="connsiteY201" fmla="*/ 1414272 h 1684262"/>
              <a:gd name="connsiteX202" fmla="*/ 536108 w 1206769"/>
              <a:gd name="connsiteY202" fmla="*/ 1644968 h 1684262"/>
              <a:gd name="connsiteX203" fmla="*/ 498008 w 1206769"/>
              <a:gd name="connsiteY203" fmla="*/ 1625918 h 1684262"/>
              <a:gd name="connsiteX204" fmla="*/ 471148 w 1206769"/>
              <a:gd name="connsiteY204" fmla="*/ 1618202 h 1684262"/>
              <a:gd name="connsiteX205" fmla="*/ 471148 w 1206769"/>
              <a:gd name="connsiteY205" fmla="*/ 1664399 h 1684262"/>
              <a:gd name="connsiteX206" fmla="*/ 401901 w 1206769"/>
              <a:gd name="connsiteY206" fmla="*/ 1579817 h 1684262"/>
              <a:gd name="connsiteX207" fmla="*/ 536108 w 1206769"/>
              <a:gd name="connsiteY207" fmla="*/ 1645158 h 1684262"/>
              <a:gd name="connsiteX208" fmla="*/ 536108 w 1206769"/>
              <a:gd name="connsiteY208" fmla="*/ 1644968 h 1684262"/>
              <a:gd name="connsiteX209" fmla="*/ 616785 w 1206769"/>
              <a:gd name="connsiteY209" fmla="*/ 1564196 h 1684262"/>
              <a:gd name="connsiteX210" fmla="*/ 555349 w 1206769"/>
              <a:gd name="connsiteY210" fmla="*/ 1541145 h 1684262"/>
              <a:gd name="connsiteX211" fmla="*/ 638597 w 1206769"/>
              <a:gd name="connsiteY211" fmla="*/ 1493520 h 1684262"/>
              <a:gd name="connsiteX212" fmla="*/ 644122 w 1206769"/>
              <a:gd name="connsiteY212" fmla="*/ 1491234 h 1684262"/>
              <a:gd name="connsiteX213" fmla="*/ 677745 w 1206769"/>
              <a:gd name="connsiteY213" fmla="*/ 1495711 h 1684262"/>
              <a:gd name="connsiteX214" fmla="*/ 690223 w 1206769"/>
              <a:gd name="connsiteY214" fmla="*/ 1506665 h 1684262"/>
              <a:gd name="connsiteX215" fmla="*/ 739848 w 1206769"/>
              <a:gd name="connsiteY215" fmla="*/ 1525715 h 1684262"/>
              <a:gd name="connsiteX216" fmla="*/ 616785 w 1206769"/>
              <a:gd name="connsiteY216" fmla="*/ 1564386 h 1684262"/>
              <a:gd name="connsiteX217" fmla="*/ 616785 w 1206769"/>
              <a:gd name="connsiteY217" fmla="*/ 1564196 h 1684262"/>
              <a:gd name="connsiteX218" fmla="*/ 752231 w 1206769"/>
              <a:gd name="connsiteY218" fmla="*/ 1664779 h 1684262"/>
              <a:gd name="connsiteX219" fmla="*/ 739658 w 1206769"/>
              <a:gd name="connsiteY219" fmla="*/ 1664779 h 1684262"/>
              <a:gd name="connsiteX220" fmla="*/ 731180 w 1206769"/>
              <a:gd name="connsiteY220" fmla="*/ 1664779 h 1684262"/>
              <a:gd name="connsiteX221" fmla="*/ 727561 w 1206769"/>
              <a:gd name="connsiteY221" fmla="*/ 1664779 h 1684262"/>
              <a:gd name="connsiteX222" fmla="*/ 713750 w 1206769"/>
              <a:gd name="connsiteY222" fmla="*/ 1666780 h 1684262"/>
              <a:gd name="connsiteX223" fmla="*/ 704225 w 1206769"/>
              <a:gd name="connsiteY223" fmla="*/ 1665256 h 1684262"/>
              <a:gd name="connsiteX224" fmla="*/ 705558 w 1206769"/>
              <a:gd name="connsiteY224" fmla="*/ 1667733 h 1684262"/>
              <a:gd name="connsiteX225" fmla="*/ 790045 w 1206769"/>
              <a:gd name="connsiteY225" fmla="*/ 1610106 h 1684262"/>
              <a:gd name="connsiteX226" fmla="*/ 752231 w 1206769"/>
              <a:gd name="connsiteY226" fmla="*/ 1664970 h 1684262"/>
              <a:gd name="connsiteX227" fmla="*/ 752231 w 1206769"/>
              <a:gd name="connsiteY227" fmla="*/ 1664779 h 1684262"/>
              <a:gd name="connsiteX228" fmla="*/ 857863 w 1206769"/>
              <a:gd name="connsiteY228" fmla="*/ 1591056 h 1684262"/>
              <a:gd name="connsiteX229" fmla="*/ 838813 w 1206769"/>
              <a:gd name="connsiteY229" fmla="*/ 1568958 h 1684262"/>
              <a:gd name="connsiteX230" fmla="*/ 836146 w 1206769"/>
              <a:gd name="connsiteY230" fmla="*/ 1564291 h 1684262"/>
              <a:gd name="connsiteX231" fmla="*/ 908726 w 1206769"/>
              <a:gd name="connsiteY231" fmla="*/ 1497616 h 1684262"/>
              <a:gd name="connsiteX232" fmla="*/ 921109 w 1206769"/>
              <a:gd name="connsiteY232" fmla="*/ 1495806 h 1684262"/>
              <a:gd name="connsiteX233" fmla="*/ 935682 w 1206769"/>
              <a:gd name="connsiteY233" fmla="*/ 1498283 h 1684262"/>
              <a:gd name="connsiteX234" fmla="*/ 986069 w 1206769"/>
              <a:gd name="connsiteY234" fmla="*/ 1513999 h 1684262"/>
              <a:gd name="connsiteX235" fmla="*/ 857863 w 1206769"/>
              <a:gd name="connsiteY235" fmla="*/ 1591247 h 1684262"/>
              <a:gd name="connsiteX236" fmla="*/ 857863 w 1206769"/>
              <a:gd name="connsiteY236" fmla="*/ 1591056 h 1684262"/>
              <a:gd name="connsiteX237" fmla="*/ 1028170 w 1206769"/>
              <a:gd name="connsiteY237" fmla="*/ 1445038 h 1684262"/>
              <a:gd name="connsiteX238" fmla="*/ 916632 w 1206769"/>
              <a:gd name="connsiteY238" fmla="*/ 1468184 h 1684262"/>
              <a:gd name="connsiteX239" fmla="*/ 1028170 w 1206769"/>
              <a:gd name="connsiteY239" fmla="*/ 1445228 h 1684262"/>
              <a:gd name="connsiteX240" fmla="*/ 1028170 w 1206769"/>
              <a:gd name="connsiteY240" fmla="*/ 1445038 h 1684262"/>
              <a:gd name="connsiteX241" fmla="*/ 862816 w 1206769"/>
              <a:gd name="connsiteY241" fmla="*/ 1410462 h 1684262"/>
              <a:gd name="connsiteX242" fmla="*/ 647551 w 1206769"/>
              <a:gd name="connsiteY242" fmla="*/ 1448562 h 1684262"/>
              <a:gd name="connsiteX243" fmla="*/ 862816 w 1206769"/>
              <a:gd name="connsiteY243" fmla="*/ 1410653 h 1684262"/>
              <a:gd name="connsiteX244" fmla="*/ 862816 w 1206769"/>
              <a:gd name="connsiteY244" fmla="*/ 1410462 h 1684262"/>
              <a:gd name="connsiteX245" fmla="*/ 689842 w 1206769"/>
              <a:gd name="connsiteY245" fmla="*/ 1391412 h 1684262"/>
              <a:gd name="connsiteX246" fmla="*/ 924347 w 1206769"/>
              <a:gd name="connsiteY246" fmla="*/ 1306830 h 1684262"/>
              <a:gd name="connsiteX247" fmla="*/ 689842 w 1206769"/>
              <a:gd name="connsiteY247" fmla="*/ 1391412 h 1684262"/>
              <a:gd name="connsiteX248" fmla="*/ 1162663 w 1206769"/>
              <a:gd name="connsiteY248" fmla="*/ 1057085 h 1684262"/>
              <a:gd name="connsiteX249" fmla="*/ 1148756 w 1206769"/>
              <a:gd name="connsiteY249" fmla="*/ 1134428 h 1684262"/>
              <a:gd name="connsiteX250" fmla="*/ 1099916 w 1206769"/>
              <a:gd name="connsiteY250" fmla="*/ 1153753 h 1684262"/>
              <a:gd name="connsiteX251" fmla="*/ 1066841 w 1206769"/>
              <a:gd name="connsiteY251" fmla="*/ 1139762 h 1684262"/>
              <a:gd name="connsiteX252" fmla="*/ 1035790 w 1206769"/>
              <a:gd name="connsiteY252" fmla="*/ 1087755 h 1684262"/>
              <a:gd name="connsiteX253" fmla="*/ 1162663 w 1206769"/>
              <a:gd name="connsiteY253" fmla="*/ 1057085 h 1684262"/>
              <a:gd name="connsiteX254" fmla="*/ 978164 w 1206769"/>
              <a:gd name="connsiteY254" fmla="*/ 1203103 h 1684262"/>
              <a:gd name="connsiteX255" fmla="*/ 972639 w 1206769"/>
              <a:gd name="connsiteY255" fmla="*/ 1215200 h 1684262"/>
              <a:gd name="connsiteX256" fmla="*/ 973877 w 1206769"/>
              <a:gd name="connsiteY256" fmla="*/ 1224725 h 1684262"/>
              <a:gd name="connsiteX257" fmla="*/ 958923 w 1206769"/>
              <a:gd name="connsiteY257" fmla="*/ 1264444 h 1684262"/>
              <a:gd name="connsiteX258" fmla="*/ 905107 w 1206769"/>
              <a:gd name="connsiteY258" fmla="*/ 1118330 h 1684262"/>
              <a:gd name="connsiteX259" fmla="*/ 978164 w 1206769"/>
              <a:gd name="connsiteY259"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99916 w 1206769"/>
              <a:gd name="connsiteY249" fmla="*/ 1153753 h 1684262"/>
              <a:gd name="connsiteX250" fmla="*/ 1066841 w 1206769"/>
              <a:gd name="connsiteY250" fmla="*/ 1139762 h 1684262"/>
              <a:gd name="connsiteX251" fmla="*/ 1035790 w 1206769"/>
              <a:gd name="connsiteY251" fmla="*/ 1087755 h 1684262"/>
              <a:gd name="connsiteX252" fmla="*/ 1162663 w 1206769"/>
              <a:gd name="connsiteY252" fmla="*/ 1057085 h 1684262"/>
              <a:gd name="connsiteX253" fmla="*/ 978164 w 1206769"/>
              <a:gd name="connsiteY253" fmla="*/ 1203103 h 1684262"/>
              <a:gd name="connsiteX254" fmla="*/ 972639 w 1206769"/>
              <a:gd name="connsiteY254" fmla="*/ 1215200 h 1684262"/>
              <a:gd name="connsiteX255" fmla="*/ 973877 w 1206769"/>
              <a:gd name="connsiteY255" fmla="*/ 1224725 h 1684262"/>
              <a:gd name="connsiteX256" fmla="*/ 958923 w 1206769"/>
              <a:gd name="connsiteY256" fmla="*/ 1264444 h 1684262"/>
              <a:gd name="connsiteX257" fmla="*/ 905107 w 1206769"/>
              <a:gd name="connsiteY257" fmla="*/ 1118330 h 1684262"/>
              <a:gd name="connsiteX258" fmla="*/ 978164 w 1206769"/>
              <a:gd name="connsiteY258" fmla="*/ 1203103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99916 w 1206769"/>
              <a:gd name="connsiteY249" fmla="*/ 1153753 h 1684262"/>
              <a:gd name="connsiteX250" fmla="*/ 1066841 w 1206769"/>
              <a:gd name="connsiteY250" fmla="*/ 1139762 h 1684262"/>
              <a:gd name="connsiteX251" fmla="*/ 1035790 w 1206769"/>
              <a:gd name="connsiteY251" fmla="*/ 1087755 h 1684262"/>
              <a:gd name="connsiteX252" fmla="*/ 1162663 w 1206769"/>
              <a:gd name="connsiteY252" fmla="*/ 1057085 h 1684262"/>
              <a:gd name="connsiteX253" fmla="*/ 978164 w 1206769"/>
              <a:gd name="connsiteY253" fmla="*/ 1203103 h 1684262"/>
              <a:gd name="connsiteX254" fmla="*/ 972639 w 1206769"/>
              <a:gd name="connsiteY254" fmla="*/ 1215200 h 1684262"/>
              <a:gd name="connsiteX255" fmla="*/ 973877 w 1206769"/>
              <a:gd name="connsiteY255" fmla="*/ 1224725 h 1684262"/>
              <a:gd name="connsiteX256" fmla="*/ 958923 w 1206769"/>
              <a:gd name="connsiteY256" fmla="*/ 1264444 h 1684262"/>
              <a:gd name="connsiteX257" fmla="*/ 905107 w 1206769"/>
              <a:gd name="connsiteY257" fmla="*/ 1118330 h 1684262"/>
              <a:gd name="connsiteX258" fmla="*/ 978164 w 1206769"/>
              <a:gd name="connsiteY258" fmla="*/ 1203103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66841 w 1206769"/>
              <a:gd name="connsiteY249" fmla="*/ 1139762 h 1684262"/>
              <a:gd name="connsiteX250" fmla="*/ 1035790 w 1206769"/>
              <a:gd name="connsiteY250" fmla="*/ 1087755 h 1684262"/>
              <a:gd name="connsiteX251" fmla="*/ 1162663 w 1206769"/>
              <a:gd name="connsiteY251" fmla="*/ 1057085 h 1684262"/>
              <a:gd name="connsiteX252" fmla="*/ 978164 w 1206769"/>
              <a:gd name="connsiteY252" fmla="*/ 1203103 h 1684262"/>
              <a:gd name="connsiteX253" fmla="*/ 972639 w 1206769"/>
              <a:gd name="connsiteY253" fmla="*/ 1215200 h 1684262"/>
              <a:gd name="connsiteX254" fmla="*/ 973877 w 1206769"/>
              <a:gd name="connsiteY254" fmla="*/ 1224725 h 1684262"/>
              <a:gd name="connsiteX255" fmla="*/ 958923 w 1206769"/>
              <a:gd name="connsiteY255" fmla="*/ 1264444 h 1684262"/>
              <a:gd name="connsiteX256" fmla="*/ 905107 w 1206769"/>
              <a:gd name="connsiteY256" fmla="*/ 1118330 h 1684262"/>
              <a:gd name="connsiteX257" fmla="*/ 978164 w 1206769"/>
              <a:gd name="connsiteY257" fmla="*/ 1203103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66841 w 1206769"/>
              <a:gd name="connsiteY249" fmla="*/ 1139762 h 1684262"/>
              <a:gd name="connsiteX250" fmla="*/ 1035790 w 1206769"/>
              <a:gd name="connsiteY250" fmla="*/ 1087755 h 1684262"/>
              <a:gd name="connsiteX251" fmla="*/ 1162663 w 1206769"/>
              <a:gd name="connsiteY251" fmla="*/ 1057085 h 1684262"/>
              <a:gd name="connsiteX252" fmla="*/ 978164 w 1206769"/>
              <a:gd name="connsiteY252" fmla="*/ 1203103 h 1684262"/>
              <a:gd name="connsiteX253" fmla="*/ 972639 w 1206769"/>
              <a:gd name="connsiteY253" fmla="*/ 1215200 h 1684262"/>
              <a:gd name="connsiteX254" fmla="*/ 958923 w 1206769"/>
              <a:gd name="connsiteY254" fmla="*/ 1264444 h 1684262"/>
              <a:gd name="connsiteX255" fmla="*/ 905107 w 1206769"/>
              <a:gd name="connsiteY255" fmla="*/ 1118330 h 1684262"/>
              <a:gd name="connsiteX256" fmla="*/ 978164 w 1206769"/>
              <a:gd name="connsiteY256" fmla="*/ 1203103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66841 w 1206769"/>
              <a:gd name="connsiteY249" fmla="*/ 1139762 h 1684262"/>
              <a:gd name="connsiteX250" fmla="*/ 1035790 w 1206769"/>
              <a:gd name="connsiteY250" fmla="*/ 1087755 h 1684262"/>
              <a:gd name="connsiteX251" fmla="*/ 1162663 w 1206769"/>
              <a:gd name="connsiteY251" fmla="*/ 1057085 h 1684262"/>
              <a:gd name="connsiteX252" fmla="*/ 987913 w 1206769"/>
              <a:gd name="connsiteY252" fmla="*/ 1181170 h 1684262"/>
              <a:gd name="connsiteX253" fmla="*/ 972639 w 1206769"/>
              <a:gd name="connsiteY253" fmla="*/ 1215200 h 1684262"/>
              <a:gd name="connsiteX254" fmla="*/ 958923 w 1206769"/>
              <a:gd name="connsiteY254" fmla="*/ 1264444 h 1684262"/>
              <a:gd name="connsiteX255" fmla="*/ 905107 w 1206769"/>
              <a:gd name="connsiteY255" fmla="*/ 1118330 h 1684262"/>
              <a:gd name="connsiteX256" fmla="*/ 987913 w 1206769"/>
              <a:gd name="connsiteY256"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66841 w 1206769"/>
              <a:gd name="connsiteY249" fmla="*/ 1139762 h 1684262"/>
              <a:gd name="connsiteX250" fmla="*/ 1035790 w 1206769"/>
              <a:gd name="connsiteY250" fmla="*/ 1087755 h 1684262"/>
              <a:gd name="connsiteX251" fmla="*/ 1162663 w 1206769"/>
              <a:gd name="connsiteY251" fmla="*/ 1057085 h 1684262"/>
              <a:gd name="connsiteX252" fmla="*/ 987913 w 1206769"/>
              <a:gd name="connsiteY252" fmla="*/ 1181170 h 1684262"/>
              <a:gd name="connsiteX253" fmla="*/ 958923 w 1206769"/>
              <a:gd name="connsiteY253" fmla="*/ 1264444 h 1684262"/>
              <a:gd name="connsiteX254" fmla="*/ 905107 w 1206769"/>
              <a:gd name="connsiteY254" fmla="*/ 1118330 h 1684262"/>
              <a:gd name="connsiteX255" fmla="*/ 987913 w 1206769"/>
              <a:gd name="connsiteY255"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739848 w 1206769"/>
              <a:gd name="connsiteY213" fmla="*/ 1525715 h 1684262"/>
              <a:gd name="connsiteX214" fmla="*/ 616785 w 1206769"/>
              <a:gd name="connsiteY214" fmla="*/ 1564386 h 1684262"/>
              <a:gd name="connsiteX215" fmla="*/ 616785 w 1206769"/>
              <a:gd name="connsiteY215" fmla="*/ 1564196 h 1684262"/>
              <a:gd name="connsiteX216" fmla="*/ 752231 w 1206769"/>
              <a:gd name="connsiteY216" fmla="*/ 1664779 h 1684262"/>
              <a:gd name="connsiteX217" fmla="*/ 739658 w 1206769"/>
              <a:gd name="connsiteY217" fmla="*/ 1664779 h 1684262"/>
              <a:gd name="connsiteX218" fmla="*/ 731180 w 1206769"/>
              <a:gd name="connsiteY218" fmla="*/ 1664779 h 1684262"/>
              <a:gd name="connsiteX219" fmla="*/ 727561 w 1206769"/>
              <a:gd name="connsiteY219" fmla="*/ 1664779 h 1684262"/>
              <a:gd name="connsiteX220" fmla="*/ 713750 w 1206769"/>
              <a:gd name="connsiteY220" fmla="*/ 1666780 h 1684262"/>
              <a:gd name="connsiteX221" fmla="*/ 704225 w 1206769"/>
              <a:gd name="connsiteY221" fmla="*/ 1665256 h 1684262"/>
              <a:gd name="connsiteX222" fmla="*/ 705558 w 1206769"/>
              <a:gd name="connsiteY222" fmla="*/ 1667733 h 1684262"/>
              <a:gd name="connsiteX223" fmla="*/ 790045 w 1206769"/>
              <a:gd name="connsiteY223" fmla="*/ 1610106 h 1684262"/>
              <a:gd name="connsiteX224" fmla="*/ 752231 w 1206769"/>
              <a:gd name="connsiteY224" fmla="*/ 1664970 h 1684262"/>
              <a:gd name="connsiteX225" fmla="*/ 752231 w 1206769"/>
              <a:gd name="connsiteY225" fmla="*/ 1664779 h 1684262"/>
              <a:gd name="connsiteX226" fmla="*/ 857863 w 1206769"/>
              <a:gd name="connsiteY226" fmla="*/ 1591056 h 1684262"/>
              <a:gd name="connsiteX227" fmla="*/ 838813 w 1206769"/>
              <a:gd name="connsiteY227" fmla="*/ 1568958 h 1684262"/>
              <a:gd name="connsiteX228" fmla="*/ 836146 w 1206769"/>
              <a:gd name="connsiteY228" fmla="*/ 1564291 h 1684262"/>
              <a:gd name="connsiteX229" fmla="*/ 908726 w 1206769"/>
              <a:gd name="connsiteY229" fmla="*/ 1497616 h 1684262"/>
              <a:gd name="connsiteX230" fmla="*/ 921109 w 1206769"/>
              <a:gd name="connsiteY230" fmla="*/ 1495806 h 1684262"/>
              <a:gd name="connsiteX231" fmla="*/ 935682 w 1206769"/>
              <a:gd name="connsiteY231" fmla="*/ 1498283 h 1684262"/>
              <a:gd name="connsiteX232" fmla="*/ 986069 w 1206769"/>
              <a:gd name="connsiteY232" fmla="*/ 1513999 h 1684262"/>
              <a:gd name="connsiteX233" fmla="*/ 857863 w 1206769"/>
              <a:gd name="connsiteY233" fmla="*/ 1591247 h 1684262"/>
              <a:gd name="connsiteX234" fmla="*/ 857863 w 1206769"/>
              <a:gd name="connsiteY234" fmla="*/ 1591056 h 1684262"/>
              <a:gd name="connsiteX235" fmla="*/ 1028170 w 1206769"/>
              <a:gd name="connsiteY235" fmla="*/ 1445038 h 1684262"/>
              <a:gd name="connsiteX236" fmla="*/ 916632 w 1206769"/>
              <a:gd name="connsiteY236" fmla="*/ 1468184 h 1684262"/>
              <a:gd name="connsiteX237" fmla="*/ 1028170 w 1206769"/>
              <a:gd name="connsiteY237" fmla="*/ 1445228 h 1684262"/>
              <a:gd name="connsiteX238" fmla="*/ 1028170 w 1206769"/>
              <a:gd name="connsiteY238" fmla="*/ 1445038 h 1684262"/>
              <a:gd name="connsiteX239" fmla="*/ 862816 w 1206769"/>
              <a:gd name="connsiteY239" fmla="*/ 1410462 h 1684262"/>
              <a:gd name="connsiteX240" fmla="*/ 647551 w 1206769"/>
              <a:gd name="connsiteY240" fmla="*/ 1448562 h 1684262"/>
              <a:gd name="connsiteX241" fmla="*/ 862816 w 1206769"/>
              <a:gd name="connsiteY241" fmla="*/ 1410653 h 1684262"/>
              <a:gd name="connsiteX242" fmla="*/ 862816 w 1206769"/>
              <a:gd name="connsiteY242" fmla="*/ 1410462 h 1684262"/>
              <a:gd name="connsiteX243" fmla="*/ 689842 w 1206769"/>
              <a:gd name="connsiteY243" fmla="*/ 1391412 h 1684262"/>
              <a:gd name="connsiteX244" fmla="*/ 924347 w 1206769"/>
              <a:gd name="connsiteY244" fmla="*/ 1306830 h 1684262"/>
              <a:gd name="connsiteX245" fmla="*/ 689842 w 1206769"/>
              <a:gd name="connsiteY245" fmla="*/ 1391412 h 1684262"/>
              <a:gd name="connsiteX246" fmla="*/ 1162663 w 1206769"/>
              <a:gd name="connsiteY246" fmla="*/ 1057085 h 1684262"/>
              <a:gd name="connsiteX247" fmla="*/ 1148756 w 1206769"/>
              <a:gd name="connsiteY247" fmla="*/ 1134428 h 1684262"/>
              <a:gd name="connsiteX248" fmla="*/ 1066841 w 1206769"/>
              <a:gd name="connsiteY248" fmla="*/ 1139762 h 1684262"/>
              <a:gd name="connsiteX249" fmla="*/ 1035790 w 1206769"/>
              <a:gd name="connsiteY249" fmla="*/ 1087755 h 1684262"/>
              <a:gd name="connsiteX250" fmla="*/ 1162663 w 1206769"/>
              <a:gd name="connsiteY250" fmla="*/ 1057085 h 1684262"/>
              <a:gd name="connsiteX251" fmla="*/ 987913 w 1206769"/>
              <a:gd name="connsiteY251" fmla="*/ 1181170 h 1684262"/>
              <a:gd name="connsiteX252" fmla="*/ 958923 w 1206769"/>
              <a:gd name="connsiteY252" fmla="*/ 1264444 h 1684262"/>
              <a:gd name="connsiteX253" fmla="*/ 905107 w 1206769"/>
              <a:gd name="connsiteY253" fmla="*/ 1118330 h 1684262"/>
              <a:gd name="connsiteX254" fmla="*/ 987913 w 1206769"/>
              <a:gd name="connsiteY254"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77745 w 1206769"/>
              <a:gd name="connsiteY211" fmla="*/ 1495711 h 1684262"/>
              <a:gd name="connsiteX212" fmla="*/ 739848 w 1206769"/>
              <a:gd name="connsiteY212" fmla="*/ 1525715 h 1684262"/>
              <a:gd name="connsiteX213" fmla="*/ 616785 w 1206769"/>
              <a:gd name="connsiteY213" fmla="*/ 1564386 h 1684262"/>
              <a:gd name="connsiteX214" fmla="*/ 616785 w 1206769"/>
              <a:gd name="connsiteY214" fmla="*/ 1564196 h 1684262"/>
              <a:gd name="connsiteX215" fmla="*/ 752231 w 1206769"/>
              <a:gd name="connsiteY215" fmla="*/ 1664779 h 1684262"/>
              <a:gd name="connsiteX216" fmla="*/ 739658 w 1206769"/>
              <a:gd name="connsiteY216" fmla="*/ 1664779 h 1684262"/>
              <a:gd name="connsiteX217" fmla="*/ 731180 w 1206769"/>
              <a:gd name="connsiteY217" fmla="*/ 1664779 h 1684262"/>
              <a:gd name="connsiteX218" fmla="*/ 727561 w 1206769"/>
              <a:gd name="connsiteY218" fmla="*/ 1664779 h 1684262"/>
              <a:gd name="connsiteX219" fmla="*/ 713750 w 1206769"/>
              <a:gd name="connsiteY219" fmla="*/ 1666780 h 1684262"/>
              <a:gd name="connsiteX220" fmla="*/ 704225 w 1206769"/>
              <a:gd name="connsiteY220" fmla="*/ 1665256 h 1684262"/>
              <a:gd name="connsiteX221" fmla="*/ 705558 w 1206769"/>
              <a:gd name="connsiteY221" fmla="*/ 1667733 h 1684262"/>
              <a:gd name="connsiteX222" fmla="*/ 790045 w 1206769"/>
              <a:gd name="connsiteY222" fmla="*/ 1610106 h 1684262"/>
              <a:gd name="connsiteX223" fmla="*/ 752231 w 1206769"/>
              <a:gd name="connsiteY223" fmla="*/ 1664970 h 1684262"/>
              <a:gd name="connsiteX224" fmla="*/ 752231 w 1206769"/>
              <a:gd name="connsiteY224" fmla="*/ 1664779 h 1684262"/>
              <a:gd name="connsiteX225" fmla="*/ 857863 w 1206769"/>
              <a:gd name="connsiteY225" fmla="*/ 1591056 h 1684262"/>
              <a:gd name="connsiteX226" fmla="*/ 838813 w 1206769"/>
              <a:gd name="connsiteY226" fmla="*/ 1568958 h 1684262"/>
              <a:gd name="connsiteX227" fmla="*/ 836146 w 1206769"/>
              <a:gd name="connsiteY227" fmla="*/ 1564291 h 1684262"/>
              <a:gd name="connsiteX228" fmla="*/ 908726 w 1206769"/>
              <a:gd name="connsiteY228" fmla="*/ 1497616 h 1684262"/>
              <a:gd name="connsiteX229" fmla="*/ 921109 w 1206769"/>
              <a:gd name="connsiteY229" fmla="*/ 1495806 h 1684262"/>
              <a:gd name="connsiteX230" fmla="*/ 935682 w 1206769"/>
              <a:gd name="connsiteY230" fmla="*/ 1498283 h 1684262"/>
              <a:gd name="connsiteX231" fmla="*/ 986069 w 1206769"/>
              <a:gd name="connsiteY231" fmla="*/ 1513999 h 1684262"/>
              <a:gd name="connsiteX232" fmla="*/ 857863 w 1206769"/>
              <a:gd name="connsiteY232" fmla="*/ 1591247 h 1684262"/>
              <a:gd name="connsiteX233" fmla="*/ 857863 w 1206769"/>
              <a:gd name="connsiteY233" fmla="*/ 1591056 h 1684262"/>
              <a:gd name="connsiteX234" fmla="*/ 1028170 w 1206769"/>
              <a:gd name="connsiteY234" fmla="*/ 1445038 h 1684262"/>
              <a:gd name="connsiteX235" fmla="*/ 916632 w 1206769"/>
              <a:gd name="connsiteY235" fmla="*/ 1468184 h 1684262"/>
              <a:gd name="connsiteX236" fmla="*/ 1028170 w 1206769"/>
              <a:gd name="connsiteY236" fmla="*/ 1445228 h 1684262"/>
              <a:gd name="connsiteX237" fmla="*/ 1028170 w 1206769"/>
              <a:gd name="connsiteY237" fmla="*/ 1445038 h 1684262"/>
              <a:gd name="connsiteX238" fmla="*/ 862816 w 1206769"/>
              <a:gd name="connsiteY238" fmla="*/ 1410462 h 1684262"/>
              <a:gd name="connsiteX239" fmla="*/ 647551 w 1206769"/>
              <a:gd name="connsiteY239" fmla="*/ 1448562 h 1684262"/>
              <a:gd name="connsiteX240" fmla="*/ 862816 w 1206769"/>
              <a:gd name="connsiteY240" fmla="*/ 1410653 h 1684262"/>
              <a:gd name="connsiteX241" fmla="*/ 862816 w 1206769"/>
              <a:gd name="connsiteY241" fmla="*/ 1410462 h 1684262"/>
              <a:gd name="connsiteX242" fmla="*/ 689842 w 1206769"/>
              <a:gd name="connsiteY242" fmla="*/ 1391412 h 1684262"/>
              <a:gd name="connsiteX243" fmla="*/ 924347 w 1206769"/>
              <a:gd name="connsiteY243" fmla="*/ 1306830 h 1684262"/>
              <a:gd name="connsiteX244" fmla="*/ 689842 w 1206769"/>
              <a:gd name="connsiteY244" fmla="*/ 1391412 h 1684262"/>
              <a:gd name="connsiteX245" fmla="*/ 1162663 w 1206769"/>
              <a:gd name="connsiteY245" fmla="*/ 1057085 h 1684262"/>
              <a:gd name="connsiteX246" fmla="*/ 1148756 w 1206769"/>
              <a:gd name="connsiteY246" fmla="*/ 1134428 h 1684262"/>
              <a:gd name="connsiteX247" fmla="*/ 1066841 w 1206769"/>
              <a:gd name="connsiteY247" fmla="*/ 1139762 h 1684262"/>
              <a:gd name="connsiteX248" fmla="*/ 1035790 w 1206769"/>
              <a:gd name="connsiteY248" fmla="*/ 1087755 h 1684262"/>
              <a:gd name="connsiteX249" fmla="*/ 1162663 w 1206769"/>
              <a:gd name="connsiteY249" fmla="*/ 1057085 h 1684262"/>
              <a:gd name="connsiteX250" fmla="*/ 987913 w 1206769"/>
              <a:gd name="connsiteY250" fmla="*/ 1181170 h 1684262"/>
              <a:gd name="connsiteX251" fmla="*/ 958923 w 1206769"/>
              <a:gd name="connsiteY251" fmla="*/ 1264444 h 1684262"/>
              <a:gd name="connsiteX252" fmla="*/ 905107 w 1206769"/>
              <a:gd name="connsiteY252" fmla="*/ 1118330 h 1684262"/>
              <a:gd name="connsiteX253" fmla="*/ 987913 w 1206769"/>
              <a:gd name="connsiteY253"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677745 w 1206769"/>
              <a:gd name="connsiteY210" fmla="*/ 1495711 h 1684262"/>
              <a:gd name="connsiteX211" fmla="*/ 739848 w 1206769"/>
              <a:gd name="connsiteY211" fmla="*/ 1525715 h 1684262"/>
              <a:gd name="connsiteX212" fmla="*/ 616785 w 1206769"/>
              <a:gd name="connsiteY212" fmla="*/ 1564386 h 1684262"/>
              <a:gd name="connsiteX213" fmla="*/ 616785 w 1206769"/>
              <a:gd name="connsiteY213" fmla="*/ 1564196 h 1684262"/>
              <a:gd name="connsiteX214" fmla="*/ 752231 w 1206769"/>
              <a:gd name="connsiteY214" fmla="*/ 1664779 h 1684262"/>
              <a:gd name="connsiteX215" fmla="*/ 739658 w 1206769"/>
              <a:gd name="connsiteY215" fmla="*/ 1664779 h 1684262"/>
              <a:gd name="connsiteX216" fmla="*/ 731180 w 1206769"/>
              <a:gd name="connsiteY216" fmla="*/ 1664779 h 1684262"/>
              <a:gd name="connsiteX217" fmla="*/ 727561 w 1206769"/>
              <a:gd name="connsiteY217" fmla="*/ 1664779 h 1684262"/>
              <a:gd name="connsiteX218" fmla="*/ 713750 w 1206769"/>
              <a:gd name="connsiteY218" fmla="*/ 1666780 h 1684262"/>
              <a:gd name="connsiteX219" fmla="*/ 704225 w 1206769"/>
              <a:gd name="connsiteY219" fmla="*/ 1665256 h 1684262"/>
              <a:gd name="connsiteX220" fmla="*/ 705558 w 1206769"/>
              <a:gd name="connsiteY220" fmla="*/ 1667733 h 1684262"/>
              <a:gd name="connsiteX221" fmla="*/ 790045 w 1206769"/>
              <a:gd name="connsiteY221" fmla="*/ 1610106 h 1684262"/>
              <a:gd name="connsiteX222" fmla="*/ 752231 w 1206769"/>
              <a:gd name="connsiteY222" fmla="*/ 1664970 h 1684262"/>
              <a:gd name="connsiteX223" fmla="*/ 752231 w 1206769"/>
              <a:gd name="connsiteY223" fmla="*/ 1664779 h 1684262"/>
              <a:gd name="connsiteX224" fmla="*/ 857863 w 1206769"/>
              <a:gd name="connsiteY224" fmla="*/ 1591056 h 1684262"/>
              <a:gd name="connsiteX225" fmla="*/ 838813 w 1206769"/>
              <a:gd name="connsiteY225" fmla="*/ 1568958 h 1684262"/>
              <a:gd name="connsiteX226" fmla="*/ 836146 w 1206769"/>
              <a:gd name="connsiteY226" fmla="*/ 1564291 h 1684262"/>
              <a:gd name="connsiteX227" fmla="*/ 908726 w 1206769"/>
              <a:gd name="connsiteY227" fmla="*/ 1497616 h 1684262"/>
              <a:gd name="connsiteX228" fmla="*/ 921109 w 1206769"/>
              <a:gd name="connsiteY228" fmla="*/ 1495806 h 1684262"/>
              <a:gd name="connsiteX229" fmla="*/ 935682 w 1206769"/>
              <a:gd name="connsiteY229" fmla="*/ 1498283 h 1684262"/>
              <a:gd name="connsiteX230" fmla="*/ 986069 w 1206769"/>
              <a:gd name="connsiteY230" fmla="*/ 1513999 h 1684262"/>
              <a:gd name="connsiteX231" fmla="*/ 857863 w 1206769"/>
              <a:gd name="connsiteY231" fmla="*/ 1591247 h 1684262"/>
              <a:gd name="connsiteX232" fmla="*/ 857863 w 1206769"/>
              <a:gd name="connsiteY232" fmla="*/ 1591056 h 1684262"/>
              <a:gd name="connsiteX233" fmla="*/ 1028170 w 1206769"/>
              <a:gd name="connsiteY233" fmla="*/ 1445038 h 1684262"/>
              <a:gd name="connsiteX234" fmla="*/ 916632 w 1206769"/>
              <a:gd name="connsiteY234" fmla="*/ 1468184 h 1684262"/>
              <a:gd name="connsiteX235" fmla="*/ 1028170 w 1206769"/>
              <a:gd name="connsiteY235" fmla="*/ 1445228 h 1684262"/>
              <a:gd name="connsiteX236" fmla="*/ 1028170 w 1206769"/>
              <a:gd name="connsiteY236" fmla="*/ 1445038 h 1684262"/>
              <a:gd name="connsiteX237" fmla="*/ 862816 w 1206769"/>
              <a:gd name="connsiteY237" fmla="*/ 1410462 h 1684262"/>
              <a:gd name="connsiteX238" fmla="*/ 647551 w 1206769"/>
              <a:gd name="connsiteY238" fmla="*/ 1448562 h 1684262"/>
              <a:gd name="connsiteX239" fmla="*/ 862816 w 1206769"/>
              <a:gd name="connsiteY239" fmla="*/ 1410653 h 1684262"/>
              <a:gd name="connsiteX240" fmla="*/ 862816 w 1206769"/>
              <a:gd name="connsiteY240" fmla="*/ 1410462 h 1684262"/>
              <a:gd name="connsiteX241" fmla="*/ 689842 w 1206769"/>
              <a:gd name="connsiteY241" fmla="*/ 1391412 h 1684262"/>
              <a:gd name="connsiteX242" fmla="*/ 924347 w 1206769"/>
              <a:gd name="connsiteY242" fmla="*/ 1306830 h 1684262"/>
              <a:gd name="connsiteX243" fmla="*/ 689842 w 1206769"/>
              <a:gd name="connsiteY243" fmla="*/ 1391412 h 1684262"/>
              <a:gd name="connsiteX244" fmla="*/ 1162663 w 1206769"/>
              <a:gd name="connsiteY244" fmla="*/ 1057085 h 1684262"/>
              <a:gd name="connsiteX245" fmla="*/ 1148756 w 1206769"/>
              <a:gd name="connsiteY245" fmla="*/ 1134428 h 1684262"/>
              <a:gd name="connsiteX246" fmla="*/ 1066841 w 1206769"/>
              <a:gd name="connsiteY246" fmla="*/ 1139762 h 1684262"/>
              <a:gd name="connsiteX247" fmla="*/ 1035790 w 1206769"/>
              <a:gd name="connsiteY247" fmla="*/ 1087755 h 1684262"/>
              <a:gd name="connsiteX248" fmla="*/ 1162663 w 1206769"/>
              <a:gd name="connsiteY248" fmla="*/ 1057085 h 1684262"/>
              <a:gd name="connsiteX249" fmla="*/ 987913 w 1206769"/>
              <a:gd name="connsiteY249" fmla="*/ 1181170 h 1684262"/>
              <a:gd name="connsiteX250" fmla="*/ 958923 w 1206769"/>
              <a:gd name="connsiteY250" fmla="*/ 1264444 h 1684262"/>
              <a:gd name="connsiteX251" fmla="*/ 905107 w 1206769"/>
              <a:gd name="connsiteY251" fmla="*/ 1118330 h 1684262"/>
              <a:gd name="connsiteX252" fmla="*/ 987913 w 1206769"/>
              <a:gd name="connsiteY252"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08726 w 1206769"/>
              <a:gd name="connsiteY226" fmla="*/ 1497616 h 1684262"/>
              <a:gd name="connsiteX227" fmla="*/ 921109 w 1206769"/>
              <a:gd name="connsiteY227" fmla="*/ 1495806 h 1684262"/>
              <a:gd name="connsiteX228" fmla="*/ 935682 w 1206769"/>
              <a:gd name="connsiteY228" fmla="*/ 1498283 h 1684262"/>
              <a:gd name="connsiteX229" fmla="*/ 986069 w 1206769"/>
              <a:gd name="connsiteY229" fmla="*/ 1513999 h 1684262"/>
              <a:gd name="connsiteX230" fmla="*/ 857863 w 1206769"/>
              <a:gd name="connsiteY230" fmla="*/ 1591247 h 1684262"/>
              <a:gd name="connsiteX231" fmla="*/ 857863 w 1206769"/>
              <a:gd name="connsiteY231" fmla="*/ 1591056 h 1684262"/>
              <a:gd name="connsiteX232" fmla="*/ 1028170 w 1206769"/>
              <a:gd name="connsiteY232" fmla="*/ 1445038 h 1684262"/>
              <a:gd name="connsiteX233" fmla="*/ 916632 w 1206769"/>
              <a:gd name="connsiteY233" fmla="*/ 1468184 h 1684262"/>
              <a:gd name="connsiteX234" fmla="*/ 1028170 w 1206769"/>
              <a:gd name="connsiteY234" fmla="*/ 1445228 h 1684262"/>
              <a:gd name="connsiteX235" fmla="*/ 1028170 w 1206769"/>
              <a:gd name="connsiteY235" fmla="*/ 1445038 h 1684262"/>
              <a:gd name="connsiteX236" fmla="*/ 862816 w 1206769"/>
              <a:gd name="connsiteY236" fmla="*/ 1410462 h 1684262"/>
              <a:gd name="connsiteX237" fmla="*/ 647551 w 1206769"/>
              <a:gd name="connsiteY237" fmla="*/ 1448562 h 1684262"/>
              <a:gd name="connsiteX238" fmla="*/ 862816 w 1206769"/>
              <a:gd name="connsiteY238" fmla="*/ 1410653 h 1684262"/>
              <a:gd name="connsiteX239" fmla="*/ 862816 w 1206769"/>
              <a:gd name="connsiteY239" fmla="*/ 1410462 h 1684262"/>
              <a:gd name="connsiteX240" fmla="*/ 689842 w 1206769"/>
              <a:gd name="connsiteY240" fmla="*/ 1391412 h 1684262"/>
              <a:gd name="connsiteX241" fmla="*/ 924347 w 1206769"/>
              <a:gd name="connsiteY241" fmla="*/ 1306830 h 1684262"/>
              <a:gd name="connsiteX242" fmla="*/ 689842 w 1206769"/>
              <a:gd name="connsiteY242" fmla="*/ 1391412 h 1684262"/>
              <a:gd name="connsiteX243" fmla="*/ 1162663 w 1206769"/>
              <a:gd name="connsiteY243" fmla="*/ 1057085 h 1684262"/>
              <a:gd name="connsiteX244" fmla="*/ 1148756 w 1206769"/>
              <a:gd name="connsiteY244" fmla="*/ 1134428 h 1684262"/>
              <a:gd name="connsiteX245" fmla="*/ 1066841 w 1206769"/>
              <a:gd name="connsiteY245" fmla="*/ 1139762 h 1684262"/>
              <a:gd name="connsiteX246" fmla="*/ 1035790 w 1206769"/>
              <a:gd name="connsiteY246" fmla="*/ 1087755 h 1684262"/>
              <a:gd name="connsiteX247" fmla="*/ 1162663 w 1206769"/>
              <a:gd name="connsiteY247" fmla="*/ 1057085 h 1684262"/>
              <a:gd name="connsiteX248" fmla="*/ 987913 w 1206769"/>
              <a:gd name="connsiteY248" fmla="*/ 1181170 h 1684262"/>
              <a:gd name="connsiteX249" fmla="*/ 958923 w 1206769"/>
              <a:gd name="connsiteY249" fmla="*/ 1264444 h 1684262"/>
              <a:gd name="connsiteX250" fmla="*/ 905107 w 1206769"/>
              <a:gd name="connsiteY250" fmla="*/ 1118330 h 1684262"/>
              <a:gd name="connsiteX251" fmla="*/ 987913 w 1206769"/>
              <a:gd name="connsiteY251"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08726 w 1206769"/>
              <a:gd name="connsiteY226" fmla="*/ 1497616 h 1684262"/>
              <a:gd name="connsiteX227" fmla="*/ 921109 w 1206769"/>
              <a:gd name="connsiteY227" fmla="*/ 1495806 h 1684262"/>
              <a:gd name="connsiteX228" fmla="*/ 935682 w 1206769"/>
              <a:gd name="connsiteY228" fmla="*/ 1498283 h 1684262"/>
              <a:gd name="connsiteX229" fmla="*/ 1066493 w 1206769"/>
              <a:gd name="connsiteY229" fmla="*/ 1492065 h 1684262"/>
              <a:gd name="connsiteX230" fmla="*/ 857863 w 1206769"/>
              <a:gd name="connsiteY230" fmla="*/ 1591247 h 1684262"/>
              <a:gd name="connsiteX231" fmla="*/ 857863 w 1206769"/>
              <a:gd name="connsiteY231" fmla="*/ 1591056 h 1684262"/>
              <a:gd name="connsiteX232" fmla="*/ 1028170 w 1206769"/>
              <a:gd name="connsiteY232" fmla="*/ 1445038 h 1684262"/>
              <a:gd name="connsiteX233" fmla="*/ 916632 w 1206769"/>
              <a:gd name="connsiteY233" fmla="*/ 1468184 h 1684262"/>
              <a:gd name="connsiteX234" fmla="*/ 1028170 w 1206769"/>
              <a:gd name="connsiteY234" fmla="*/ 1445228 h 1684262"/>
              <a:gd name="connsiteX235" fmla="*/ 1028170 w 1206769"/>
              <a:gd name="connsiteY235" fmla="*/ 1445038 h 1684262"/>
              <a:gd name="connsiteX236" fmla="*/ 862816 w 1206769"/>
              <a:gd name="connsiteY236" fmla="*/ 1410462 h 1684262"/>
              <a:gd name="connsiteX237" fmla="*/ 647551 w 1206769"/>
              <a:gd name="connsiteY237" fmla="*/ 1448562 h 1684262"/>
              <a:gd name="connsiteX238" fmla="*/ 862816 w 1206769"/>
              <a:gd name="connsiteY238" fmla="*/ 1410653 h 1684262"/>
              <a:gd name="connsiteX239" fmla="*/ 862816 w 1206769"/>
              <a:gd name="connsiteY239" fmla="*/ 1410462 h 1684262"/>
              <a:gd name="connsiteX240" fmla="*/ 689842 w 1206769"/>
              <a:gd name="connsiteY240" fmla="*/ 1391412 h 1684262"/>
              <a:gd name="connsiteX241" fmla="*/ 924347 w 1206769"/>
              <a:gd name="connsiteY241" fmla="*/ 1306830 h 1684262"/>
              <a:gd name="connsiteX242" fmla="*/ 689842 w 1206769"/>
              <a:gd name="connsiteY242" fmla="*/ 1391412 h 1684262"/>
              <a:gd name="connsiteX243" fmla="*/ 1162663 w 1206769"/>
              <a:gd name="connsiteY243" fmla="*/ 1057085 h 1684262"/>
              <a:gd name="connsiteX244" fmla="*/ 1148756 w 1206769"/>
              <a:gd name="connsiteY244" fmla="*/ 1134428 h 1684262"/>
              <a:gd name="connsiteX245" fmla="*/ 1066841 w 1206769"/>
              <a:gd name="connsiteY245" fmla="*/ 1139762 h 1684262"/>
              <a:gd name="connsiteX246" fmla="*/ 1035790 w 1206769"/>
              <a:gd name="connsiteY246" fmla="*/ 1087755 h 1684262"/>
              <a:gd name="connsiteX247" fmla="*/ 1162663 w 1206769"/>
              <a:gd name="connsiteY247" fmla="*/ 1057085 h 1684262"/>
              <a:gd name="connsiteX248" fmla="*/ 987913 w 1206769"/>
              <a:gd name="connsiteY248" fmla="*/ 1181170 h 1684262"/>
              <a:gd name="connsiteX249" fmla="*/ 958923 w 1206769"/>
              <a:gd name="connsiteY249" fmla="*/ 1264444 h 1684262"/>
              <a:gd name="connsiteX250" fmla="*/ 905107 w 1206769"/>
              <a:gd name="connsiteY250" fmla="*/ 1118330 h 1684262"/>
              <a:gd name="connsiteX251" fmla="*/ 987913 w 1206769"/>
              <a:gd name="connsiteY251"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08726 w 1206769"/>
              <a:gd name="connsiteY226" fmla="*/ 1497616 h 1684262"/>
              <a:gd name="connsiteX227" fmla="*/ 921109 w 1206769"/>
              <a:gd name="connsiteY227" fmla="*/ 1495806 h 1684262"/>
              <a:gd name="connsiteX228" fmla="*/ 955179 w 1206769"/>
              <a:gd name="connsiteY228" fmla="*/ 1500720 h 1684262"/>
              <a:gd name="connsiteX229" fmla="*/ 1066493 w 1206769"/>
              <a:gd name="connsiteY229" fmla="*/ 1492065 h 1684262"/>
              <a:gd name="connsiteX230" fmla="*/ 857863 w 1206769"/>
              <a:gd name="connsiteY230" fmla="*/ 1591247 h 1684262"/>
              <a:gd name="connsiteX231" fmla="*/ 857863 w 1206769"/>
              <a:gd name="connsiteY231" fmla="*/ 1591056 h 1684262"/>
              <a:gd name="connsiteX232" fmla="*/ 1028170 w 1206769"/>
              <a:gd name="connsiteY232" fmla="*/ 1445038 h 1684262"/>
              <a:gd name="connsiteX233" fmla="*/ 916632 w 1206769"/>
              <a:gd name="connsiteY233" fmla="*/ 1468184 h 1684262"/>
              <a:gd name="connsiteX234" fmla="*/ 1028170 w 1206769"/>
              <a:gd name="connsiteY234" fmla="*/ 1445228 h 1684262"/>
              <a:gd name="connsiteX235" fmla="*/ 1028170 w 1206769"/>
              <a:gd name="connsiteY235" fmla="*/ 1445038 h 1684262"/>
              <a:gd name="connsiteX236" fmla="*/ 862816 w 1206769"/>
              <a:gd name="connsiteY236" fmla="*/ 1410462 h 1684262"/>
              <a:gd name="connsiteX237" fmla="*/ 647551 w 1206769"/>
              <a:gd name="connsiteY237" fmla="*/ 1448562 h 1684262"/>
              <a:gd name="connsiteX238" fmla="*/ 862816 w 1206769"/>
              <a:gd name="connsiteY238" fmla="*/ 1410653 h 1684262"/>
              <a:gd name="connsiteX239" fmla="*/ 862816 w 1206769"/>
              <a:gd name="connsiteY239" fmla="*/ 1410462 h 1684262"/>
              <a:gd name="connsiteX240" fmla="*/ 689842 w 1206769"/>
              <a:gd name="connsiteY240" fmla="*/ 1391412 h 1684262"/>
              <a:gd name="connsiteX241" fmla="*/ 924347 w 1206769"/>
              <a:gd name="connsiteY241" fmla="*/ 1306830 h 1684262"/>
              <a:gd name="connsiteX242" fmla="*/ 689842 w 1206769"/>
              <a:gd name="connsiteY242" fmla="*/ 1391412 h 1684262"/>
              <a:gd name="connsiteX243" fmla="*/ 1162663 w 1206769"/>
              <a:gd name="connsiteY243" fmla="*/ 1057085 h 1684262"/>
              <a:gd name="connsiteX244" fmla="*/ 1148756 w 1206769"/>
              <a:gd name="connsiteY244" fmla="*/ 1134428 h 1684262"/>
              <a:gd name="connsiteX245" fmla="*/ 1066841 w 1206769"/>
              <a:gd name="connsiteY245" fmla="*/ 1139762 h 1684262"/>
              <a:gd name="connsiteX246" fmla="*/ 1035790 w 1206769"/>
              <a:gd name="connsiteY246" fmla="*/ 1087755 h 1684262"/>
              <a:gd name="connsiteX247" fmla="*/ 1162663 w 1206769"/>
              <a:gd name="connsiteY247" fmla="*/ 1057085 h 1684262"/>
              <a:gd name="connsiteX248" fmla="*/ 987913 w 1206769"/>
              <a:gd name="connsiteY248" fmla="*/ 1181170 h 1684262"/>
              <a:gd name="connsiteX249" fmla="*/ 958923 w 1206769"/>
              <a:gd name="connsiteY249" fmla="*/ 1264444 h 1684262"/>
              <a:gd name="connsiteX250" fmla="*/ 905107 w 1206769"/>
              <a:gd name="connsiteY250" fmla="*/ 1118330 h 1684262"/>
              <a:gd name="connsiteX251" fmla="*/ 987913 w 1206769"/>
              <a:gd name="connsiteY251"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08726 w 1206769"/>
              <a:gd name="connsiteY226" fmla="*/ 1497616 h 1684262"/>
              <a:gd name="connsiteX227" fmla="*/ 955179 w 1206769"/>
              <a:gd name="connsiteY227" fmla="*/ 1500720 h 1684262"/>
              <a:gd name="connsiteX228" fmla="*/ 1066493 w 1206769"/>
              <a:gd name="connsiteY228" fmla="*/ 1492065 h 1684262"/>
              <a:gd name="connsiteX229" fmla="*/ 857863 w 1206769"/>
              <a:gd name="connsiteY229" fmla="*/ 1591247 h 1684262"/>
              <a:gd name="connsiteX230" fmla="*/ 857863 w 1206769"/>
              <a:gd name="connsiteY230" fmla="*/ 1591056 h 1684262"/>
              <a:gd name="connsiteX231" fmla="*/ 1028170 w 1206769"/>
              <a:gd name="connsiteY231" fmla="*/ 1445038 h 1684262"/>
              <a:gd name="connsiteX232" fmla="*/ 916632 w 1206769"/>
              <a:gd name="connsiteY232" fmla="*/ 1468184 h 1684262"/>
              <a:gd name="connsiteX233" fmla="*/ 1028170 w 1206769"/>
              <a:gd name="connsiteY233" fmla="*/ 1445228 h 1684262"/>
              <a:gd name="connsiteX234" fmla="*/ 1028170 w 1206769"/>
              <a:gd name="connsiteY234" fmla="*/ 1445038 h 1684262"/>
              <a:gd name="connsiteX235" fmla="*/ 862816 w 1206769"/>
              <a:gd name="connsiteY235" fmla="*/ 1410462 h 1684262"/>
              <a:gd name="connsiteX236" fmla="*/ 647551 w 1206769"/>
              <a:gd name="connsiteY236" fmla="*/ 1448562 h 1684262"/>
              <a:gd name="connsiteX237" fmla="*/ 862816 w 1206769"/>
              <a:gd name="connsiteY237" fmla="*/ 1410653 h 1684262"/>
              <a:gd name="connsiteX238" fmla="*/ 862816 w 1206769"/>
              <a:gd name="connsiteY238" fmla="*/ 1410462 h 1684262"/>
              <a:gd name="connsiteX239" fmla="*/ 689842 w 1206769"/>
              <a:gd name="connsiteY239" fmla="*/ 1391412 h 1684262"/>
              <a:gd name="connsiteX240" fmla="*/ 924347 w 1206769"/>
              <a:gd name="connsiteY240" fmla="*/ 1306830 h 1684262"/>
              <a:gd name="connsiteX241" fmla="*/ 689842 w 1206769"/>
              <a:gd name="connsiteY241" fmla="*/ 1391412 h 1684262"/>
              <a:gd name="connsiteX242" fmla="*/ 1162663 w 1206769"/>
              <a:gd name="connsiteY242" fmla="*/ 1057085 h 1684262"/>
              <a:gd name="connsiteX243" fmla="*/ 1148756 w 1206769"/>
              <a:gd name="connsiteY243" fmla="*/ 1134428 h 1684262"/>
              <a:gd name="connsiteX244" fmla="*/ 1066841 w 1206769"/>
              <a:gd name="connsiteY244" fmla="*/ 1139762 h 1684262"/>
              <a:gd name="connsiteX245" fmla="*/ 1035790 w 1206769"/>
              <a:gd name="connsiteY245" fmla="*/ 1087755 h 1684262"/>
              <a:gd name="connsiteX246" fmla="*/ 1162663 w 1206769"/>
              <a:gd name="connsiteY246" fmla="*/ 1057085 h 1684262"/>
              <a:gd name="connsiteX247" fmla="*/ 987913 w 1206769"/>
              <a:gd name="connsiteY247" fmla="*/ 1181170 h 1684262"/>
              <a:gd name="connsiteX248" fmla="*/ 958923 w 1206769"/>
              <a:gd name="connsiteY248" fmla="*/ 1264444 h 1684262"/>
              <a:gd name="connsiteX249" fmla="*/ 905107 w 1206769"/>
              <a:gd name="connsiteY249" fmla="*/ 1118330 h 1684262"/>
              <a:gd name="connsiteX250" fmla="*/ 987913 w 1206769"/>
              <a:gd name="connsiteY250"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28170 w 1206769"/>
              <a:gd name="connsiteY230" fmla="*/ 1445038 h 1684262"/>
              <a:gd name="connsiteX231" fmla="*/ 916632 w 1206769"/>
              <a:gd name="connsiteY231" fmla="*/ 1468184 h 1684262"/>
              <a:gd name="connsiteX232" fmla="*/ 1028170 w 1206769"/>
              <a:gd name="connsiteY232" fmla="*/ 1445228 h 1684262"/>
              <a:gd name="connsiteX233" fmla="*/ 1028170 w 1206769"/>
              <a:gd name="connsiteY233" fmla="*/ 1445038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45230 w 1206769"/>
              <a:gd name="connsiteY230" fmla="*/ 1457223 h 1684262"/>
              <a:gd name="connsiteX231" fmla="*/ 916632 w 1206769"/>
              <a:gd name="connsiteY231" fmla="*/ 1468184 h 1684262"/>
              <a:gd name="connsiteX232" fmla="*/ 1028170 w 1206769"/>
              <a:gd name="connsiteY232" fmla="*/ 1445228 h 1684262"/>
              <a:gd name="connsiteX233" fmla="*/ 1045230 w 1206769"/>
              <a:gd name="connsiteY233" fmla="*/ 1457223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45174 w 1206769"/>
              <a:gd name="connsiteY91" fmla="*/ 1325174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45174 w 1206769"/>
              <a:gd name="connsiteY91" fmla="*/ 1325174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52485 w 1206769"/>
              <a:gd name="connsiteY91" fmla="*/ 1295929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52485 w 1206769"/>
              <a:gd name="connsiteY91" fmla="*/ 1295929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52485 w 1206769"/>
              <a:gd name="connsiteY91" fmla="*/ 1295929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02904 w 1206769"/>
              <a:gd name="connsiteY88" fmla="*/ 1350454 h 1684262"/>
              <a:gd name="connsiteX89" fmla="*/ 841956 w 1206769"/>
              <a:gd name="connsiteY89" fmla="*/ 1326547 h 1684262"/>
              <a:gd name="connsiteX90" fmla="*/ 952485 w 1206769"/>
              <a:gd name="connsiteY90" fmla="*/ 1295929 h 1684262"/>
              <a:gd name="connsiteX91" fmla="*/ 980354 w 1206769"/>
              <a:gd name="connsiteY91" fmla="*/ 1268921 h 1684262"/>
              <a:gd name="connsiteX92" fmla="*/ 1084177 w 1206769"/>
              <a:gd name="connsiteY92" fmla="*/ 1211294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952485 w 1206769"/>
              <a:gd name="connsiteY90" fmla="*/ 1295929 h 1684262"/>
              <a:gd name="connsiteX91" fmla="*/ 980354 w 1206769"/>
              <a:gd name="connsiteY91" fmla="*/ 1268921 h 1684262"/>
              <a:gd name="connsiteX92" fmla="*/ 1084177 w 1206769"/>
              <a:gd name="connsiteY92" fmla="*/ 1211294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1018286 w 1206769"/>
              <a:gd name="connsiteY90" fmla="*/ 1315425 h 1684262"/>
              <a:gd name="connsiteX91" fmla="*/ 980354 w 1206769"/>
              <a:gd name="connsiteY91" fmla="*/ 1268921 h 1684262"/>
              <a:gd name="connsiteX92" fmla="*/ 1084177 w 1206769"/>
              <a:gd name="connsiteY92" fmla="*/ 1211294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1018286 w 1206769"/>
              <a:gd name="connsiteY90" fmla="*/ 1315425 h 1684262"/>
              <a:gd name="connsiteX91" fmla="*/ 980354 w 1206769"/>
              <a:gd name="connsiteY91" fmla="*/ 1268921 h 1684262"/>
              <a:gd name="connsiteX92" fmla="*/ 1091488 w 1206769"/>
              <a:gd name="connsiteY92" fmla="*/ 1221043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1018286 w 1206769"/>
              <a:gd name="connsiteY90" fmla="*/ 1315425 h 1684262"/>
              <a:gd name="connsiteX91" fmla="*/ 980354 w 1206769"/>
              <a:gd name="connsiteY91" fmla="*/ 1268921 h 1684262"/>
              <a:gd name="connsiteX92" fmla="*/ 1091488 w 1206769"/>
              <a:gd name="connsiteY92" fmla="*/ 1221043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1018286 w 1206769"/>
              <a:gd name="connsiteY90" fmla="*/ 1315425 h 1684262"/>
              <a:gd name="connsiteX91" fmla="*/ 980354 w 1206769"/>
              <a:gd name="connsiteY91" fmla="*/ 1268921 h 1684262"/>
              <a:gd name="connsiteX92" fmla="*/ 1091488 w 1206769"/>
              <a:gd name="connsiteY92" fmla="*/ 1221043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75123 w 1206769"/>
              <a:gd name="connsiteY75" fmla="*/ 1516571 h 1684262"/>
              <a:gd name="connsiteX76" fmla="*/ 273028 w 1206769"/>
              <a:gd name="connsiteY76" fmla="*/ 1515809 h 1684262"/>
              <a:gd name="connsiteX77" fmla="*/ 255883 w 1206769"/>
              <a:gd name="connsiteY77" fmla="*/ 1502664 h 1684262"/>
              <a:gd name="connsiteX78" fmla="*/ 255883 w 1206769"/>
              <a:gd name="connsiteY78" fmla="*/ 1502664 h 1684262"/>
              <a:gd name="connsiteX79" fmla="*/ 239976 w 1206769"/>
              <a:gd name="connsiteY79" fmla="*/ 1484281 h 1684262"/>
              <a:gd name="connsiteX80" fmla="*/ 203495 w 1206769"/>
              <a:gd name="connsiteY80" fmla="*/ 1484281 h 1684262"/>
              <a:gd name="connsiteX81" fmla="*/ 187303 w 1206769"/>
              <a:gd name="connsiteY81" fmla="*/ 1499140 h 1684262"/>
              <a:gd name="connsiteX82" fmla="*/ 490674 w 1206769"/>
              <a:gd name="connsiteY82" fmla="*/ 1673352 h 1684262"/>
              <a:gd name="connsiteX83" fmla="*/ 757374 w 1206769"/>
              <a:gd name="connsiteY83" fmla="*/ 1682401 h 1684262"/>
              <a:gd name="connsiteX84" fmla="*/ 988070 w 1206769"/>
              <a:gd name="connsiteY84" fmla="*/ 1594485 h 1684262"/>
              <a:gd name="connsiteX85" fmla="*/ 1152566 w 1206769"/>
              <a:gd name="connsiteY85" fmla="*/ 1394460 h 1684262"/>
              <a:gd name="connsiteX86" fmla="*/ 918822 w 1206769"/>
              <a:gd name="connsiteY86" fmla="*/ 1363507 h 1684262"/>
              <a:gd name="connsiteX87" fmla="*/ 802904 w 1206769"/>
              <a:gd name="connsiteY87" fmla="*/ 1350454 h 1684262"/>
              <a:gd name="connsiteX88" fmla="*/ 841956 w 1206769"/>
              <a:gd name="connsiteY88" fmla="*/ 1326547 h 1684262"/>
              <a:gd name="connsiteX89" fmla="*/ 1018286 w 1206769"/>
              <a:gd name="connsiteY89" fmla="*/ 1315425 h 1684262"/>
              <a:gd name="connsiteX90" fmla="*/ 980354 w 1206769"/>
              <a:gd name="connsiteY90" fmla="*/ 1268921 h 1684262"/>
              <a:gd name="connsiteX91" fmla="*/ 1091488 w 1206769"/>
              <a:gd name="connsiteY91" fmla="*/ 1221043 h 1684262"/>
              <a:gd name="connsiteX92" fmla="*/ 911203 w 1206769"/>
              <a:gd name="connsiteY92" fmla="*/ 1022890 h 1684262"/>
              <a:gd name="connsiteX93" fmla="*/ 1193429 w 1206769"/>
              <a:gd name="connsiteY93" fmla="*/ 899446 h 1684262"/>
              <a:gd name="connsiteX94" fmla="*/ 759089 w 1206769"/>
              <a:gd name="connsiteY94" fmla="*/ 61246 h 1684262"/>
              <a:gd name="connsiteX95" fmla="*/ 720989 w 1206769"/>
              <a:gd name="connsiteY95" fmla="*/ 145828 h 1684262"/>
              <a:gd name="connsiteX96" fmla="*/ 759089 w 1206769"/>
              <a:gd name="connsiteY96" fmla="*/ 61436 h 1684262"/>
              <a:gd name="connsiteX97" fmla="*/ 759089 w 1206769"/>
              <a:gd name="connsiteY97" fmla="*/ 61246 h 1684262"/>
              <a:gd name="connsiteX98" fmla="*/ 363611 w 1206769"/>
              <a:gd name="connsiteY98" fmla="*/ 545783 h 1684262"/>
              <a:gd name="connsiteX99" fmla="*/ 348275 w 1206769"/>
              <a:gd name="connsiteY99" fmla="*/ 553498 h 1684262"/>
              <a:gd name="connsiteX100" fmla="*/ 363611 w 1206769"/>
              <a:gd name="connsiteY100" fmla="*/ 545783 h 1684262"/>
              <a:gd name="connsiteX101" fmla="*/ 232451 w 1206769"/>
              <a:gd name="connsiteY101" fmla="*/ 523113 h 1684262"/>
              <a:gd name="connsiteX102" fmla="*/ 254694 w 1206769"/>
              <a:gd name="connsiteY102" fmla="*/ 664096 h 1684262"/>
              <a:gd name="connsiteX103" fmla="*/ 232451 w 1206769"/>
              <a:gd name="connsiteY103" fmla="*/ 523113 h 1684262"/>
              <a:gd name="connsiteX104" fmla="*/ 340084 w 1206769"/>
              <a:gd name="connsiteY104" fmla="*/ 692277 h 1684262"/>
              <a:gd name="connsiteX105" fmla="*/ 470767 w 1206769"/>
              <a:gd name="connsiteY105" fmla="*/ 684562 h 1684262"/>
              <a:gd name="connsiteX106" fmla="*/ 340084 w 1206769"/>
              <a:gd name="connsiteY106" fmla="*/ 691896 h 1684262"/>
              <a:gd name="connsiteX107" fmla="*/ 340084 w 1206769"/>
              <a:gd name="connsiteY107" fmla="*/ 692277 h 1684262"/>
              <a:gd name="connsiteX108" fmla="*/ 382375 w 1206769"/>
              <a:gd name="connsiteY108" fmla="*/ 615410 h 1684262"/>
              <a:gd name="connsiteX109" fmla="*/ 516868 w 1206769"/>
              <a:gd name="connsiteY109" fmla="*/ 688372 h 1684262"/>
              <a:gd name="connsiteX110" fmla="*/ 382661 w 1206769"/>
              <a:gd name="connsiteY110" fmla="*/ 615029 h 1684262"/>
              <a:gd name="connsiteX111" fmla="*/ 382375 w 1206769"/>
              <a:gd name="connsiteY111" fmla="*/ 615410 h 1684262"/>
              <a:gd name="connsiteX112" fmla="*/ 201400 w 1206769"/>
              <a:gd name="connsiteY112" fmla="*/ 907542 h 1684262"/>
              <a:gd name="connsiteX113" fmla="*/ 163300 w 1206769"/>
              <a:gd name="connsiteY113" fmla="*/ 838295 h 1684262"/>
              <a:gd name="connsiteX114" fmla="*/ 201686 w 1206769"/>
              <a:gd name="connsiteY114" fmla="*/ 907161 h 1684262"/>
              <a:gd name="connsiteX115" fmla="*/ 201400 w 1206769"/>
              <a:gd name="connsiteY115" fmla="*/ 907542 h 1684262"/>
              <a:gd name="connsiteX116" fmla="*/ 97811 w 1206769"/>
              <a:gd name="connsiteY116" fmla="*/ 1285557 h 1684262"/>
              <a:gd name="connsiteX117" fmla="*/ 123279 w 1206769"/>
              <a:gd name="connsiteY117" fmla="*/ 1264178 h 1684262"/>
              <a:gd name="connsiteX118" fmla="*/ 231975 w 1206769"/>
              <a:gd name="connsiteY118" fmla="*/ 1341501 h 1684262"/>
              <a:gd name="connsiteX119" fmla="*/ 97811 w 1206769"/>
              <a:gd name="connsiteY119" fmla="*/ 1285557 h 1684262"/>
              <a:gd name="connsiteX120" fmla="*/ 232928 w 1206769"/>
              <a:gd name="connsiteY120" fmla="*/ 1376077 h 1684262"/>
              <a:gd name="connsiteX121" fmla="*/ 279029 w 1206769"/>
              <a:gd name="connsiteY121" fmla="*/ 1379887 h 1684262"/>
              <a:gd name="connsiteX122" fmla="*/ 232451 w 1206769"/>
              <a:gd name="connsiteY122" fmla="*/ 1376077 h 1684262"/>
              <a:gd name="connsiteX123" fmla="*/ 232928 w 1206769"/>
              <a:gd name="connsiteY123" fmla="*/ 1376077 h 1684262"/>
              <a:gd name="connsiteX124" fmla="*/ 856244 w 1206769"/>
              <a:gd name="connsiteY124" fmla="*/ 715613 h 1684262"/>
              <a:gd name="connsiteX125" fmla="*/ 817635 w 1206769"/>
              <a:gd name="connsiteY125" fmla="*/ 708913 h 1684262"/>
              <a:gd name="connsiteX126" fmla="*/ 721084 w 1206769"/>
              <a:gd name="connsiteY126" fmla="*/ 657225 h 1684262"/>
              <a:gd name="connsiteX127" fmla="*/ 855767 w 1206769"/>
              <a:gd name="connsiteY127" fmla="*/ 715613 h 1684262"/>
              <a:gd name="connsiteX128" fmla="*/ 856244 w 1206769"/>
              <a:gd name="connsiteY128" fmla="*/ 715613 h 1684262"/>
              <a:gd name="connsiteX129" fmla="*/ 663458 w 1206769"/>
              <a:gd name="connsiteY129" fmla="*/ 722662 h 1684262"/>
              <a:gd name="connsiteX130" fmla="*/ 644408 w 1206769"/>
              <a:gd name="connsiteY130" fmla="*/ 807149 h 1684262"/>
              <a:gd name="connsiteX131" fmla="*/ 662981 w 1206769"/>
              <a:gd name="connsiteY131" fmla="*/ 723138 h 1684262"/>
              <a:gd name="connsiteX132" fmla="*/ 663458 w 1206769"/>
              <a:gd name="connsiteY132" fmla="*/ 722662 h 1684262"/>
              <a:gd name="connsiteX133" fmla="*/ 628882 w 1206769"/>
              <a:gd name="connsiteY133" fmla="*/ 753332 h 1684262"/>
              <a:gd name="connsiteX134" fmla="*/ 655742 w 1206769"/>
              <a:gd name="connsiteY134" fmla="*/ 726472 h 1684262"/>
              <a:gd name="connsiteX135" fmla="*/ 628406 w 1206769"/>
              <a:gd name="connsiteY135" fmla="*/ 753332 h 1684262"/>
              <a:gd name="connsiteX136" fmla="*/ 628882 w 1206769"/>
              <a:gd name="connsiteY136" fmla="*/ 753332 h 1684262"/>
              <a:gd name="connsiteX137" fmla="*/ 771090 w 1206769"/>
              <a:gd name="connsiteY137" fmla="*/ 757237 h 1684262"/>
              <a:gd name="connsiteX138" fmla="*/ 690318 w 1206769"/>
              <a:gd name="connsiteY138" fmla="*/ 822579 h 1684262"/>
              <a:gd name="connsiteX139" fmla="*/ 770614 w 1206769"/>
              <a:gd name="connsiteY139" fmla="*/ 757237 h 1684262"/>
              <a:gd name="connsiteX140" fmla="*/ 771090 w 1206769"/>
              <a:gd name="connsiteY140" fmla="*/ 757237 h 1684262"/>
              <a:gd name="connsiteX141" fmla="*/ 759565 w 1206769"/>
              <a:gd name="connsiteY141" fmla="*/ 538162 h 1684262"/>
              <a:gd name="connsiteX142" fmla="*/ 851767 w 1206769"/>
              <a:gd name="connsiteY142" fmla="*/ 480536 h 1684262"/>
              <a:gd name="connsiteX143" fmla="*/ 759089 w 1206769"/>
              <a:gd name="connsiteY143" fmla="*/ 538067 h 1684262"/>
              <a:gd name="connsiteX144" fmla="*/ 759565 w 1206769"/>
              <a:gd name="connsiteY144" fmla="*/ 538162 h 1684262"/>
              <a:gd name="connsiteX145" fmla="*/ 877961 w 1206769"/>
              <a:gd name="connsiteY145" fmla="*/ 342138 h 1684262"/>
              <a:gd name="connsiteX146" fmla="*/ 812619 w 1206769"/>
              <a:gd name="connsiteY146" fmla="*/ 442055 h 1684262"/>
              <a:gd name="connsiteX147" fmla="*/ 877961 w 1206769"/>
              <a:gd name="connsiteY147" fmla="*/ 342138 h 1684262"/>
              <a:gd name="connsiteX148" fmla="*/ 681841 w 1206769"/>
              <a:gd name="connsiteY148" fmla="*/ 323088 h 1684262"/>
              <a:gd name="connsiteX149" fmla="*/ 758803 w 1206769"/>
              <a:gd name="connsiteY149" fmla="*/ 430816 h 1684262"/>
              <a:gd name="connsiteX150" fmla="*/ 643455 w 1206769"/>
              <a:gd name="connsiteY150" fmla="*/ 396145 h 1684262"/>
              <a:gd name="connsiteX151" fmla="*/ 639550 w 1206769"/>
              <a:gd name="connsiteY151" fmla="*/ 438436 h 1684262"/>
              <a:gd name="connsiteX152" fmla="*/ 682127 w 1206769"/>
              <a:gd name="connsiteY152" fmla="*/ 323088 h 1684262"/>
              <a:gd name="connsiteX153" fmla="*/ 681841 w 1206769"/>
              <a:gd name="connsiteY153" fmla="*/ 323088 h 1684262"/>
              <a:gd name="connsiteX154" fmla="*/ 351323 w 1206769"/>
              <a:gd name="connsiteY154" fmla="*/ 219361 h 1684262"/>
              <a:gd name="connsiteX155" fmla="*/ 383994 w 1206769"/>
              <a:gd name="connsiteY155" fmla="*/ 183070 h 1684262"/>
              <a:gd name="connsiteX156" fmla="*/ 403711 w 1206769"/>
              <a:gd name="connsiteY156" fmla="*/ 175069 h 1684262"/>
              <a:gd name="connsiteX157" fmla="*/ 411331 w 1206769"/>
              <a:gd name="connsiteY157" fmla="*/ 176117 h 1684262"/>
              <a:gd name="connsiteX158" fmla="*/ 569351 w 1206769"/>
              <a:gd name="connsiteY158" fmla="*/ 242792 h 1684262"/>
              <a:gd name="connsiteX159" fmla="*/ 569922 w 1206769"/>
              <a:gd name="connsiteY159" fmla="*/ 242792 h 1684262"/>
              <a:gd name="connsiteX160" fmla="*/ 558873 w 1206769"/>
              <a:gd name="connsiteY160" fmla="*/ 299942 h 1684262"/>
              <a:gd name="connsiteX161" fmla="*/ 351609 w 1206769"/>
              <a:gd name="connsiteY161" fmla="*/ 219075 h 1684262"/>
              <a:gd name="connsiteX162" fmla="*/ 351323 w 1206769"/>
              <a:gd name="connsiteY162" fmla="*/ 219361 h 1684262"/>
              <a:gd name="connsiteX163" fmla="*/ 470767 w 1206769"/>
              <a:gd name="connsiteY163" fmla="*/ 361188 h 1684262"/>
              <a:gd name="connsiteX164" fmla="*/ 566874 w 1206769"/>
              <a:gd name="connsiteY164" fmla="*/ 503396 h 1684262"/>
              <a:gd name="connsiteX165" fmla="*/ 470767 w 1206769"/>
              <a:gd name="connsiteY165" fmla="*/ 361188 h 1684262"/>
              <a:gd name="connsiteX166" fmla="*/ 632216 w 1206769"/>
              <a:gd name="connsiteY166" fmla="*/ 453485 h 1684262"/>
              <a:gd name="connsiteX167" fmla="*/ 699367 w 1206769"/>
              <a:gd name="connsiteY167" fmla="*/ 515112 h 1684262"/>
              <a:gd name="connsiteX168" fmla="*/ 759089 w 1206769"/>
              <a:gd name="connsiteY168" fmla="*/ 438055 h 1684262"/>
              <a:gd name="connsiteX169" fmla="*/ 678317 w 1206769"/>
              <a:gd name="connsiteY169" fmla="*/ 611029 h 1684262"/>
              <a:gd name="connsiteX170" fmla="*/ 640217 w 1206769"/>
              <a:gd name="connsiteY170" fmla="*/ 587978 h 1684262"/>
              <a:gd name="connsiteX171" fmla="*/ 632216 w 1206769"/>
              <a:gd name="connsiteY171" fmla="*/ 453581 h 1684262"/>
              <a:gd name="connsiteX172" fmla="*/ 632216 w 1206769"/>
              <a:gd name="connsiteY172" fmla="*/ 453485 h 1684262"/>
              <a:gd name="connsiteX173" fmla="*/ 686032 w 1206769"/>
              <a:gd name="connsiteY173" fmla="*/ 837819 h 1684262"/>
              <a:gd name="connsiteX174" fmla="*/ 628310 w 1206769"/>
              <a:gd name="connsiteY174" fmla="*/ 930116 h 1684262"/>
              <a:gd name="connsiteX175" fmla="*/ 686032 w 1206769"/>
              <a:gd name="connsiteY175" fmla="*/ 837914 h 1684262"/>
              <a:gd name="connsiteX176" fmla="*/ 686032 w 1206769"/>
              <a:gd name="connsiteY176" fmla="*/ 837819 h 1684262"/>
              <a:gd name="connsiteX177" fmla="*/ 743658 w 1206769"/>
              <a:gd name="connsiteY177" fmla="*/ 1291400 h 1684262"/>
              <a:gd name="connsiteX178" fmla="*/ 547634 w 1206769"/>
              <a:gd name="connsiteY178" fmla="*/ 1206818 h 1684262"/>
              <a:gd name="connsiteX179" fmla="*/ 573446 w 1206769"/>
              <a:gd name="connsiteY179" fmla="*/ 1222439 h 1684262"/>
              <a:gd name="connsiteX180" fmla="*/ 603450 w 1206769"/>
              <a:gd name="connsiteY180" fmla="*/ 1227487 h 1684262"/>
              <a:gd name="connsiteX181" fmla="*/ 743658 w 1206769"/>
              <a:gd name="connsiteY181" fmla="*/ 1291495 h 1684262"/>
              <a:gd name="connsiteX182" fmla="*/ 743658 w 1206769"/>
              <a:gd name="connsiteY182" fmla="*/ 1291400 h 1684262"/>
              <a:gd name="connsiteX183" fmla="*/ 578399 w 1206769"/>
              <a:gd name="connsiteY183" fmla="*/ 945452 h 1684262"/>
              <a:gd name="connsiteX184" fmla="*/ 689842 w 1206769"/>
              <a:gd name="connsiteY184" fmla="*/ 1122236 h 1684262"/>
              <a:gd name="connsiteX185" fmla="*/ 578399 w 1206769"/>
              <a:gd name="connsiteY185" fmla="*/ 945547 h 1684262"/>
              <a:gd name="connsiteX186" fmla="*/ 578399 w 1206769"/>
              <a:gd name="connsiteY186" fmla="*/ 945452 h 1684262"/>
              <a:gd name="connsiteX187" fmla="*/ 351609 w 1206769"/>
              <a:gd name="connsiteY187" fmla="*/ 1045464 h 1684262"/>
              <a:gd name="connsiteX188" fmla="*/ 382375 w 1206769"/>
              <a:gd name="connsiteY188" fmla="*/ 887825 h 1684262"/>
              <a:gd name="connsiteX189" fmla="*/ 351609 w 1206769"/>
              <a:gd name="connsiteY189" fmla="*/ 1045559 h 1684262"/>
              <a:gd name="connsiteX190" fmla="*/ 351609 w 1206769"/>
              <a:gd name="connsiteY190" fmla="*/ 1045464 h 1684262"/>
              <a:gd name="connsiteX191" fmla="*/ 420761 w 1206769"/>
              <a:gd name="connsiteY191" fmla="*/ 1018413 h 1684262"/>
              <a:gd name="connsiteX192" fmla="*/ 605260 w 1206769"/>
              <a:gd name="connsiteY192" fmla="*/ 1180338 h 1684262"/>
              <a:gd name="connsiteX193" fmla="*/ 420761 w 1206769"/>
              <a:gd name="connsiteY193" fmla="*/ 1018413 h 1684262"/>
              <a:gd name="connsiteX194" fmla="*/ 366944 w 1206769"/>
              <a:gd name="connsiteY194" fmla="*/ 1414272 h 1684262"/>
              <a:gd name="connsiteX195" fmla="*/ 597640 w 1206769"/>
              <a:gd name="connsiteY195" fmla="*/ 1460468 h 1684262"/>
              <a:gd name="connsiteX196" fmla="*/ 366944 w 1206769"/>
              <a:gd name="connsiteY196" fmla="*/ 1414463 h 1684262"/>
              <a:gd name="connsiteX197" fmla="*/ 366944 w 1206769"/>
              <a:gd name="connsiteY197" fmla="*/ 1414272 h 1684262"/>
              <a:gd name="connsiteX198" fmla="*/ 536108 w 1206769"/>
              <a:gd name="connsiteY198" fmla="*/ 1644968 h 1684262"/>
              <a:gd name="connsiteX199" fmla="*/ 498008 w 1206769"/>
              <a:gd name="connsiteY199" fmla="*/ 1625918 h 1684262"/>
              <a:gd name="connsiteX200" fmla="*/ 471148 w 1206769"/>
              <a:gd name="connsiteY200" fmla="*/ 1618202 h 1684262"/>
              <a:gd name="connsiteX201" fmla="*/ 471148 w 1206769"/>
              <a:gd name="connsiteY201" fmla="*/ 1664399 h 1684262"/>
              <a:gd name="connsiteX202" fmla="*/ 401901 w 1206769"/>
              <a:gd name="connsiteY202" fmla="*/ 1579817 h 1684262"/>
              <a:gd name="connsiteX203" fmla="*/ 536108 w 1206769"/>
              <a:gd name="connsiteY203" fmla="*/ 1645158 h 1684262"/>
              <a:gd name="connsiteX204" fmla="*/ 536108 w 1206769"/>
              <a:gd name="connsiteY204" fmla="*/ 1644968 h 1684262"/>
              <a:gd name="connsiteX205" fmla="*/ 616785 w 1206769"/>
              <a:gd name="connsiteY205" fmla="*/ 1564196 h 1684262"/>
              <a:gd name="connsiteX206" fmla="*/ 555349 w 1206769"/>
              <a:gd name="connsiteY206" fmla="*/ 1541145 h 1684262"/>
              <a:gd name="connsiteX207" fmla="*/ 638597 w 1206769"/>
              <a:gd name="connsiteY207" fmla="*/ 1493520 h 1684262"/>
              <a:gd name="connsiteX208" fmla="*/ 739848 w 1206769"/>
              <a:gd name="connsiteY208" fmla="*/ 1525715 h 1684262"/>
              <a:gd name="connsiteX209" fmla="*/ 616785 w 1206769"/>
              <a:gd name="connsiteY209" fmla="*/ 1564386 h 1684262"/>
              <a:gd name="connsiteX210" fmla="*/ 616785 w 1206769"/>
              <a:gd name="connsiteY210" fmla="*/ 1564196 h 1684262"/>
              <a:gd name="connsiteX211" fmla="*/ 752231 w 1206769"/>
              <a:gd name="connsiteY211" fmla="*/ 1664779 h 1684262"/>
              <a:gd name="connsiteX212" fmla="*/ 739658 w 1206769"/>
              <a:gd name="connsiteY212" fmla="*/ 1664779 h 1684262"/>
              <a:gd name="connsiteX213" fmla="*/ 731180 w 1206769"/>
              <a:gd name="connsiteY213" fmla="*/ 1664779 h 1684262"/>
              <a:gd name="connsiteX214" fmla="*/ 727561 w 1206769"/>
              <a:gd name="connsiteY214" fmla="*/ 1664779 h 1684262"/>
              <a:gd name="connsiteX215" fmla="*/ 713750 w 1206769"/>
              <a:gd name="connsiteY215" fmla="*/ 1666780 h 1684262"/>
              <a:gd name="connsiteX216" fmla="*/ 704225 w 1206769"/>
              <a:gd name="connsiteY216" fmla="*/ 1665256 h 1684262"/>
              <a:gd name="connsiteX217" fmla="*/ 705558 w 1206769"/>
              <a:gd name="connsiteY217" fmla="*/ 1667733 h 1684262"/>
              <a:gd name="connsiteX218" fmla="*/ 790045 w 1206769"/>
              <a:gd name="connsiteY218" fmla="*/ 1610106 h 1684262"/>
              <a:gd name="connsiteX219" fmla="*/ 752231 w 1206769"/>
              <a:gd name="connsiteY219" fmla="*/ 1664970 h 1684262"/>
              <a:gd name="connsiteX220" fmla="*/ 752231 w 1206769"/>
              <a:gd name="connsiteY220" fmla="*/ 1664779 h 1684262"/>
              <a:gd name="connsiteX221" fmla="*/ 857863 w 1206769"/>
              <a:gd name="connsiteY221" fmla="*/ 1591056 h 1684262"/>
              <a:gd name="connsiteX222" fmla="*/ 838813 w 1206769"/>
              <a:gd name="connsiteY222" fmla="*/ 1568958 h 1684262"/>
              <a:gd name="connsiteX223" fmla="*/ 836146 w 1206769"/>
              <a:gd name="connsiteY223" fmla="*/ 1564291 h 1684262"/>
              <a:gd name="connsiteX224" fmla="*/ 955179 w 1206769"/>
              <a:gd name="connsiteY224" fmla="*/ 1500720 h 1684262"/>
              <a:gd name="connsiteX225" fmla="*/ 1066493 w 1206769"/>
              <a:gd name="connsiteY225" fmla="*/ 1492065 h 1684262"/>
              <a:gd name="connsiteX226" fmla="*/ 857863 w 1206769"/>
              <a:gd name="connsiteY226" fmla="*/ 1591247 h 1684262"/>
              <a:gd name="connsiteX227" fmla="*/ 857863 w 1206769"/>
              <a:gd name="connsiteY227" fmla="*/ 1591056 h 1684262"/>
              <a:gd name="connsiteX228" fmla="*/ 1054979 w 1206769"/>
              <a:gd name="connsiteY228" fmla="*/ 1445037 h 1684262"/>
              <a:gd name="connsiteX229" fmla="*/ 916632 w 1206769"/>
              <a:gd name="connsiteY229" fmla="*/ 1468184 h 1684262"/>
              <a:gd name="connsiteX230" fmla="*/ 1028170 w 1206769"/>
              <a:gd name="connsiteY230" fmla="*/ 1445228 h 1684262"/>
              <a:gd name="connsiteX231" fmla="*/ 1054979 w 1206769"/>
              <a:gd name="connsiteY231" fmla="*/ 1445037 h 1684262"/>
              <a:gd name="connsiteX232" fmla="*/ 862816 w 1206769"/>
              <a:gd name="connsiteY232" fmla="*/ 1410462 h 1684262"/>
              <a:gd name="connsiteX233" fmla="*/ 647551 w 1206769"/>
              <a:gd name="connsiteY233" fmla="*/ 1448562 h 1684262"/>
              <a:gd name="connsiteX234" fmla="*/ 862816 w 1206769"/>
              <a:gd name="connsiteY234" fmla="*/ 1410653 h 1684262"/>
              <a:gd name="connsiteX235" fmla="*/ 862816 w 1206769"/>
              <a:gd name="connsiteY235" fmla="*/ 1410462 h 1684262"/>
              <a:gd name="connsiteX236" fmla="*/ 689842 w 1206769"/>
              <a:gd name="connsiteY236" fmla="*/ 1391412 h 1684262"/>
              <a:gd name="connsiteX237" fmla="*/ 924347 w 1206769"/>
              <a:gd name="connsiteY237" fmla="*/ 1306830 h 1684262"/>
              <a:gd name="connsiteX238" fmla="*/ 689842 w 1206769"/>
              <a:gd name="connsiteY238" fmla="*/ 1391412 h 1684262"/>
              <a:gd name="connsiteX239" fmla="*/ 1162663 w 1206769"/>
              <a:gd name="connsiteY239" fmla="*/ 1057085 h 1684262"/>
              <a:gd name="connsiteX240" fmla="*/ 1148756 w 1206769"/>
              <a:gd name="connsiteY240" fmla="*/ 1134428 h 1684262"/>
              <a:gd name="connsiteX241" fmla="*/ 1066841 w 1206769"/>
              <a:gd name="connsiteY241" fmla="*/ 1139762 h 1684262"/>
              <a:gd name="connsiteX242" fmla="*/ 1035790 w 1206769"/>
              <a:gd name="connsiteY242" fmla="*/ 1087755 h 1684262"/>
              <a:gd name="connsiteX243" fmla="*/ 1162663 w 1206769"/>
              <a:gd name="connsiteY243" fmla="*/ 1057085 h 1684262"/>
              <a:gd name="connsiteX244" fmla="*/ 987913 w 1206769"/>
              <a:gd name="connsiteY244" fmla="*/ 1181170 h 1684262"/>
              <a:gd name="connsiteX245" fmla="*/ 958923 w 1206769"/>
              <a:gd name="connsiteY245" fmla="*/ 1264444 h 1684262"/>
              <a:gd name="connsiteX246" fmla="*/ 905107 w 1206769"/>
              <a:gd name="connsiteY246" fmla="*/ 1118330 h 1684262"/>
              <a:gd name="connsiteX247" fmla="*/ 987913 w 1206769"/>
              <a:gd name="connsiteY247"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75123 w 1206769"/>
              <a:gd name="connsiteY75" fmla="*/ 1516571 h 1684262"/>
              <a:gd name="connsiteX76" fmla="*/ 255883 w 1206769"/>
              <a:gd name="connsiteY76" fmla="*/ 1502664 h 1684262"/>
              <a:gd name="connsiteX77" fmla="*/ 255883 w 1206769"/>
              <a:gd name="connsiteY77" fmla="*/ 1502664 h 1684262"/>
              <a:gd name="connsiteX78" fmla="*/ 239976 w 1206769"/>
              <a:gd name="connsiteY78" fmla="*/ 1484281 h 1684262"/>
              <a:gd name="connsiteX79" fmla="*/ 203495 w 1206769"/>
              <a:gd name="connsiteY79" fmla="*/ 1484281 h 1684262"/>
              <a:gd name="connsiteX80" fmla="*/ 187303 w 1206769"/>
              <a:gd name="connsiteY80" fmla="*/ 1499140 h 1684262"/>
              <a:gd name="connsiteX81" fmla="*/ 490674 w 1206769"/>
              <a:gd name="connsiteY81" fmla="*/ 1673352 h 1684262"/>
              <a:gd name="connsiteX82" fmla="*/ 757374 w 1206769"/>
              <a:gd name="connsiteY82" fmla="*/ 1682401 h 1684262"/>
              <a:gd name="connsiteX83" fmla="*/ 988070 w 1206769"/>
              <a:gd name="connsiteY83" fmla="*/ 1594485 h 1684262"/>
              <a:gd name="connsiteX84" fmla="*/ 1152566 w 1206769"/>
              <a:gd name="connsiteY84" fmla="*/ 1394460 h 1684262"/>
              <a:gd name="connsiteX85" fmla="*/ 918822 w 1206769"/>
              <a:gd name="connsiteY85" fmla="*/ 1363507 h 1684262"/>
              <a:gd name="connsiteX86" fmla="*/ 802904 w 1206769"/>
              <a:gd name="connsiteY86" fmla="*/ 1350454 h 1684262"/>
              <a:gd name="connsiteX87" fmla="*/ 841956 w 1206769"/>
              <a:gd name="connsiteY87" fmla="*/ 1326547 h 1684262"/>
              <a:gd name="connsiteX88" fmla="*/ 1018286 w 1206769"/>
              <a:gd name="connsiteY88" fmla="*/ 1315425 h 1684262"/>
              <a:gd name="connsiteX89" fmla="*/ 980354 w 1206769"/>
              <a:gd name="connsiteY89" fmla="*/ 1268921 h 1684262"/>
              <a:gd name="connsiteX90" fmla="*/ 1091488 w 1206769"/>
              <a:gd name="connsiteY90" fmla="*/ 1221043 h 1684262"/>
              <a:gd name="connsiteX91" fmla="*/ 911203 w 1206769"/>
              <a:gd name="connsiteY91" fmla="*/ 1022890 h 1684262"/>
              <a:gd name="connsiteX92" fmla="*/ 1193429 w 1206769"/>
              <a:gd name="connsiteY92" fmla="*/ 899446 h 1684262"/>
              <a:gd name="connsiteX93" fmla="*/ 759089 w 1206769"/>
              <a:gd name="connsiteY93" fmla="*/ 61246 h 1684262"/>
              <a:gd name="connsiteX94" fmla="*/ 720989 w 1206769"/>
              <a:gd name="connsiteY94" fmla="*/ 145828 h 1684262"/>
              <a:gd name="connsiteX95" fmla="*/ 759089 w 1206769"/>
              <a:gd name="connsiteY95" fmla="*/ 61436 h 1684262"/>
              <a:gd name="connsiteX96" fmla="*/ 759089 w 1206769"/>
              <a:gd name="connsiteY96" fmla="*/ 61246 h 1684262"/>
              <a:gd name="connsiteX97" fmla="*/ 363611 w 1206769"/>
              <a:gd name="connsiteY97" fmla="*/ 545783 h 1684262"/>
              <a:gd name="connsiteX98" fmla="*/ 348275 w 1206769"/>
              <a:gd name="connsiteY98" fmla="*/ 553498 h 1684262"/>
              <a:gd name="connsiteX99" fmla="*/ 363611 w 1206769"/>
              <a:gd name="connsiteY99" fmla="*/ 545783 h 1684262"/>
              <a:gd name="connsiteX100" fmla="*/ 232451 w 1206769"/>
              <a:gd name="connsiteY100" fmla="*/ 523113 h 1684262"/>
              <a:gd name="connsiteX101" fmla="*/ 254694 w 1206769"/>
              <a:gd name="connsiteY101" fmla="*/ 664096 h 1684262"/>
              <a:gd name="connsiteX102" fmla="*/ 232451 w 1206769"/>
              <a:gd name="connsiteY102" fmla="*/ 523113 h 1684262"/>
              <a:gd name="connsiteX103" fmla="*/ 340084 w 1206769"/>
              <a:gd name="connsiteY103" fmla="*/ 692277 h 1684262"/>
              <a:gd name="connsiteX104" fmla="*/ 470767 w 1206769"/>
              <a:gd name="connsiteY104" fmla="*/ 684562 h 1684262"/>
              <a:gd name="connsiteX105" fmla="*/ 340084 w 1206769"/>
              <a:gd name="connsiteY105" fmla="*/ 691896 h 1684262"/>
              <a:gd name="connsiteX106" fmla="*/ 340084 w 1206769"/>
              <a:gd name="connsiteY106" fmla="*/ 692277 h 1684262"/>
              <a:gd name="connsiteX107" fmla="*/ 382375 w 1206769"/>
              <a:gd name="connsiteY107" fmla="*/ 615410 h 1684262"/>
              <a:gd name="connsiteX108" fmla="*/ 516868 w 1206769"/>
              <a:gd name="connsiteY108" fmla="*/ 688372 h 1684262"/>
              <a:gd name="connsiteX109" fmla="*/ 382661 w 1206769"/>
              <a:gd name="connsiteY109" fmla="*/ 615029 h 1684262"/>
              <a:gd name="connsiteX110" fmla="*/ 382375 w 1206769"/>
              <a:gd name="connsiteY110" fmla="*/ 615410 h 1684262"/>
              <a:gd name="connsiteX111" fmla="*/ 201400 w 1206769"/>
              <a:gd name="connsiteY111" fmla="*/ 907542 h 1684262"/>
              <a:gd name="connsiteX112" fmla="*/ 163300 w 1206769"/>
              <a:gd name="connsiteY112" fmla="*/ 838295 h 1684262"/>
              <a:gd name="connsiteX113" fmla="*/ 201686 w 1206769"/>
              <a:gd name="connsiteY113" fmla="*/ 907161 h 1684262"/>
              <a:gd name="connsiteX114" fmla="*/ 201400 w 1206769"/>
              <a:gd name="connsiteY114" fmla="*/ 907542 h 1684262"/>
              <a:gd name="connsiteX115" fmla="*/ 97811 w 1206769"/>
              <a:gd name="connsiteY115" fmla="*/ 1285557 h 1684262"/>
              <a:gd name="connsiteX116" fmla="*/ 123279 w 1206769"/>
              <a:gd name="connsiteY116" fmla="*/ 1264178 h 1684262"/>
              <a:gd name="connsiteX117" fmla="*/ 231975 w 1206769"/>
              <a:gd name="connsiteY117" fmla="*/ 1341501 h 1684262"/>
              <a:gd name="connsiteX118" fmla="*/ 97811 w 1206769"/>
              <a:gd name="connsiteY118" fmla="*/ 1285557 h 1684262"/>
              <a:gd name="connsiteX119" fmla="*/ 232928 w 1206769"/>
              <a:gd name="connsiteY119" fmla="*/ 1376077 h 1684262"/>
              <a:gd name="connsiteX120" fmla="*/ 279029 w 1206769"/>
              <a:gd name="connsiteY120" fmla="*/ 1379887 h 1684262"/>
              <a:gd name="connsiteX121" fmla="*/ 232451 w 1206769"/>
              <a:gd name="connsiteY121" fmla="*/ 1376077 h 1684262"/>
              <a:gd name="connsiteX122" fmla="*/ 232928 w 1206769"/>
              <a:gd name="connsiteY122" fmla="*/ 1376077 h 1684262"/>
              <a:gd name="connsiteX123" fmla="*/ 856244 w 1206769"/>
              <a:gd name="connsiteY123" fmla="*/ 715613 h 1684262"/>
              <a:gd name="connsiteX124" fmla="*/ 817635 w 1206769"/>
              <a:gd name="connsiteY124" fmla="*/ 708913 h 1684262"/>
              <a:gd name="connsiteX125" fmla="*/ 721084 w 1206769"/>
              <a:gd name="connsiteY125" fmla="*/ 657225 h 1684262"/>
              <a:gd name="connsiteX126" fmla="*/ 855767 w 1206769"/>
              <a:gd name="connsiteY126" fmla="*/ 715613 h 1684262"/>
              <a:gd name="connsiteX127" fmla="*/ 856244 w 1206769"/>
              <a:gd name="connsiteY127" fmla="*/ 715613 h 1684262"/>
              <a:gd name="connsiteX128" fmla="*/ 663458 w 1206769"/>
              <a:gd name="connsiteY128" fmla="*/ 722662 h 1684262"/>
              <a:gd name="connsiteX129" fmla="*/ 644408 w 1206769"/>
              <a:gd name="connsiteY129" fmla="*/ 807149 h 1684262"/>
              <a:gd name="connsiteX130" fmla="*/ 662981 w 1206769"/>
              <a:gd name="connsiteY130" fmla="*/ 723138 h 1684262"/>
              <a:gd name="connsiteX131" fmla="*/ 663458 w 1206769"/>
              <a:gd name="connsiteY131" fmla="*/ 722662 h 1684262"/>
              <a:gd name="connsiteX132" fmla="*/ 628882 w 1206769"/>
              <a:gd name="connsiteY132" fmla="*/ 753332 h 1684262"/>
              <a:gd name="connsiteX133" fmla="*/ 655742 w 1206769"/>
              <a:gd name="connsiteY133" fmla="*/ 726472 h 1684262"/>
              <a:gd name="connsiteX134" fmla="*/ 628406 w 1206769"/>
              <a:gd name="connsiteY134" fmla="*/ 753332 h 1684262"/>
              <a:gd name="connsiteX135" fmla="*/ 628882 w 1206769"/>
              <a:gd name="connsiteY135" fmla="*/ 753332 h 1684262"/>
              <a:gd name="connsiteX136" fmla="*/ 771090 w 1206769"/>
              <a:gd name="connsiteY136" fmla="*/ 757237 h 1684262"/>
              <a:gd name="connsiteX137" fmla="*/ 690318 w 1206769"/>
              <a:gd name="connsiteY137" fmla="*/ 822579 h 1684262"/>
              <a:gd name="connsiteX138" fmla="*/ 770614 w 1206769"/>
              <a:gd name="connsiteY138" fmla="*/ 757237 h 1684262"/>
              <a:gd name="connsiteX139" fmla="*/ 771090 w 1206769"/>
              <a:gd name="connsiteY139" fmla="*/ 757237 h 1684262"/>
              <a:gd name="connsiteX140" fmla="*/ 759565 w 1206769"/>
              <a:gd name="connsiteY140" fmla="*/ 538162 h 1684262"/>
              <a:gd name="connsiteX141" fmla="*/ 851767 w 1206769"/>
              <a:gd name="connsiteY141" fmla="*/ 480536 h 1684262"/>
              <a:gd name="connsiteX142" fmla="*/ 759089 w 1206769"/>
              <a:gd name="connsiteY142" fmla="*/ 538067 h 1684262"/>
              <a:gd name="connsiteX143" fmla="*/ 759565 w 1206769"/>
              <a:gd name="connsiteY143" fmla="*/ 538162 h 1684262"/>
              <a:gd name="connsiteX144" fmla="*/ 877961 w 1206769"/>
              <a:gd name="connsiteY144" fmla="*/ 342138 h 1684262"/>
              <a:gd name="connsiteX145" fmla="*/ 812619 w 1206769"/>
              <a:gd name="connsiteY145" fmla="*/ 442055 h 1684262"/>
              <a:gd name="connsiteX146" fmla="*/ 877961 w 1206769"/>
              <a:gd name="connsiteY146" fmla="*/ 342138 h 1684262"/>
              <a:gd name="connsiteX147" fmla="*/ 681841 w 1206769"/>
              <a:gd name="connsiteY147" fmla="*/ 323088 h 1684262"/>
              <a:gd name="connsiteX148" fmla="*/ 758803 w 1206769"/>
              <a:gd name="connsiteY148" fmla="*/ 430816 h 1684262"/>
              <a:gd name="connsiteX149" fmla="*/ 643455 w 1206769"/>
              <a:gd name="connsiteY149" fmla="*/ 396145 h 1684262"/>
              <a:gd name="connsiteX150" fmla="*/ 639550 w 1206769"/>
              <a:gd name="connsiteY150" fmla="*/ 438436 h 1684262"/>
              <a:gd name="connsiteX151" fmla="*/ 682127 w 1206769"/>
              <a:gd name="connsiteY151" fmla="*/ 323088 h 1684262"/>
              <a:gd name="connsiteX152" fmla="*/ 681841 w 1206769"/>
              <a:gd name="connsiteY152" fmla="*/ 323088 h 1684262"/>
              <a:gd name="connsiteX153" fmla="*/ 351323 w 1206769"/>
              <a:gd name="connsiteY153" fmla="*/ 219361 h 1684262"/>
              <a:gd name="connsiteX154" fmla="*/ 383994 w 1206769"/>
              <a:gd name="connsiteY154" fmla="*/ 183070 h 1684262"/>
              <a:gd name="connsiteX155" fmla="*/ 403711 w 1206769"/>
              <a:gd name="connsiteY155" fmla="*/ 175069 h 1684262"/>
              <a:gd name="connsiteX156" fmla="*/ 411331 w 1206769"/>
              <a:gd name="connsiteY156" fmla="*/ 176117 h 1684262"/>
              <a:gd name="connsiteX157" fmla="*/ 569351 w 1206769"/>
              <a:gd name="connsiteY157" fmla="*/ 242792 h 1684262"/>
              <a:gd name="connsiteX158" fmla="*/ 569922 w 1206769"/>
              <a:gd name="connsiteY158" fmla="*/ 242792 h 1684262"/>
              <a:gd name="connsiteX159" fmla="*/ 558873 w 1206769"/>
              <a:gd name="connsiteY159" fmla="*/ 299942 h 1684262"/>
              <a:gd name="connsiteX160" fmla="*/ 351609 w 1206769"/>
              <a:gd name="connsiteY160" fmla="*/ 219075 h 1684262"/>
              <a:gd name="connsiteX161" fmla="*/ 351323 w 1206769"/>
              <a:gd name="connsiteY161" fmla="*/ 219361 h 1684262"/>
              <a:gd name="connsiteX162" fmla="*/ 470767 w 1206769"/>
              <a:gd name="connsiteY162" fmla="*/ 361188 h 1684262"/>
              <a:gd name="connsiteX163" fmla="*/ 566874 w 1206769"/>
              <a:gd name="connsiteY163" fmla="*/ 503396 h 1684262"/>
              <a:gd name="connsiteX164" fmla="*/ 470767 w 1206769"/>
              <a:gd name="connsiteY164" fmla="*/ 361188 h 1684262"/>
              <a:gd name="connsiteX165" fmla="*/ 632216 w 1206769"/>
              <a:gd name="connsiteY165" fmla="*/ 453485 h 1684262"/>
              <a:gd name="connsiteX166" fmla="*/ 699367 w 1206769"/>
              <a:gd name="connsiteY166" fmla="*/ 515112 h 1684262"/>
              <a:gd name="connsiteX167" fmla="*/ 759089 w 1206769"/>
              <a:gd name="connsiteY167" fmla="*/ 438055 h 1684262"/>
              <a:gd name="connsiteX168" fmla="*/ 678317 w 1206769"/>
              <a:gd name="connsiteY168" fmla="*/ 611029 h 1684262"/>
              <a:gd name="connsiteX169" fmla="*/ 640217 w 1206769"/>
              <a:gd name="connsiteY169" fmla="*/ 587978 h 1684262"/>
              <a:gd name="connsiteX170" fmla="*/ 632216 w 1206769"/>
              <a:gd name="connsiteY170" fmla="*/ 453581 h 1684262"/>
              <a:gd name="connsiteX171" fmla="*/ 632216 w 1206769"/>
              <a:gd name="connsiteY171" fmla="*/ 453485 h 1684262"/>
              <a:gd name="connsiteX172" fmla="*/ 686032 w 1206769"/>
              <a:gd name="connsiteY172" fmla="*/ 837819 h 1684262"/>
              <a:gd name="connsiteX173" fmla="*/ 628310 w 1206769"/>
              <a:gd name="connsiteY173" fmla="*/ 930116 h 1684262"/>
              <a:gd name="connsiteX174" fmla="*/ 686032 w 1206769"/>
              <a:gd name="connsiteY174" fmla="*/ 837914 h 1684262"/>
              <a:gd name="connsiteX175" fmla="*/ 686032 w 1206769"/>
              <a:gd name="connsiteY175" fmla="*/ 837819 h 1684262"/>
              <a:gd name="connsiteX176" fmla="*/ 743658 w 1206769"/>
              <a:gd name="connsiteY176" fmla="*/ 1291400 h 1684262"/>
              <a:gd name="connsiteX177" fmla="*/ 547634 w 1206769"/>
              <a:gd name="connsiteY177" fmla="*/ 1206818 h 1684262"/>
              <a:gd name="connsiteX178" fmla="*/ 573446 w 1206769"/>
              <a:gd name="connsiteY178" fmla="*/ 1222439 h 1684262"/>
              <a:gd name="connsiteX179" fmla="*/ 603450 w 1206769"/>
              <a:gd name="connsiteY179" fmla="*/ 1227487 h 1684262"/>
              <a:gd name="connsiteX180" fmla="*/ 743658 w 1206769"/>
              <a:gd name="connsiteY180" fmla="*/ 1291495 h 1684262"/>
              <a:gd name="connsiteX181" fmla="*/ 743658 w 1206769"/>
              <a:gd name="connsiteY181" fmla="*/ 1291400 h 1684262"/>
              <a:gd name="connsiteX182" fmla="*/ 578399 w 1206769"/>
              <a:gd name="connsiteY182" fmla="*/ 945452 h 1684262"/>
              <a:gd name="connsiteX183" fmla="*/ 689842 w 1206769"/>
              <a:gd name="connsiteY183" fmla="*/ 1122236 h 1684262"/>
              <a:gd name="connsiteX184" fmla="*/ 578399 w 1206769"/>
              <a:gd name="connsiteY184" fmla="*/ 945547 h 1684262"/>
              <a:gd name="connsiteX185" fmla="*/ 578399 w 1206769"/>
              <a:gd name="connsiteY185" fmla="*/ 945452 h 1684262"/>
              <a:gd name="connsiteX186" fmla="*/ 351609 w 1206769"/>
              <a:gd name="connsiteY186" fmla="*/ 1045464 h 1684262"/>
              <a:gd name="connsiteX187" fmla="*/ 382375 w 1206769"/>
              <a:gd name="connsiteY187" fmla="*/ 887825 h 1684262"/>
              <a:gd name="connsiteX188" fmla="*/ 351609 w 1206769"/>
              <a:gd name="connsiteY188" fmla="*/ 1045559 h 1684262"/>
              <a:gd name="connsiteX189" fmla="*/ 351609 w 1206769"/>
              <a:gd name="connsiteY189" fmla="*/ 1045464 h 1684262"/>
              <a:gd name="connsiteX190" fmla="*/ 420761 w 1206769"/>
              <a:gd name="connsiteY190" fmla="*/ 1018413 h 1684262"/>
              <a:gd name="connsiteX191" fmla="*/ 605260 w 1206769"/>
              <a:gd name="connsiteY191" fmla="*/ 1180338 h 1684262"/>
              <a:gd name="connsiteX192" fmla="*/ 420761 w 1206769"/>
              <a:gd name="connsiteY192" fmla="*/ 1018413 h 1684262"/>
              <a:gd name="connsiteX193" fmla="*/ 366944 w 1206769"/>
              <a:gd name="connsiteY193" fmla="*/ 1414272 h 1684262"/>
              <a:gd name="connsiteX194" fmla="*/ 597640 w 1206769"/>
              <a:gd name="connsiteY194" fmla="*/ 1460468 h 1684262"/>
              <a:gd name="connsiteX195" fmla="*/ 366944 w 1206769"/>
              <a:gd name="connsiteY195" fmla="*/ 1414463 h 1684262"/>
              <a:gd name="connsiteX196" fmla="*/ 366944 w 1206769"/>
              <a:gd name="connsiteY196" fmla="*/ 1414272 h 1684262"/>
              <a:gd name="connsiteX197" fmla="*/ 536108 w 1206769"/>
              <a:gd name="connsiteY197" fmla="*/ 1644968 h 1684262"/>
              <a:gd name="connsiteX198" fmla="*/ 498008 w 1206769"/>
              <a:gd name="connsiteY198" fmla="*/ 1625918 h 1684262"/>
              <a:gd name="connsiteX199" fmla="*/ 471148 w 1206769"/>
              <a:gd name="connsiteY199" fmla="*/ 1618202 h 1684262"/>
              <a:gd name="connsiteX200" fmla="*/ 471148 w 1206769"/>
              <a:gd name="connsiteY200" fmla="*/ 1664399 h 1684262"/>
              <a:gd name="connsiteX201" fmla="*/ 401901 w 1206769"/>
              <a:gd name="connsiteY201" fmla="*/ 1579817 h 1684262"/>
              <a:gd name="connsiteX202" fmla="*/ 536108 w 1206769"/>
              <a:gd name="connsiteY202" fmla="*/ 1645158 h 1684262"/>
              <a:gd name="connsiteX203" fmla="*/ 536108 w 1206769"/>
              <a:gd name="connsiteY203" fmla="*/ 1644968 h 1684262"/>
              <a:gd name="connsiteX204" fmla="*/ 616785 w 1206769"/>
              <a:gd name="connsiteY204" fmla="*/ 1564196 h 1684262"/>
              <a:gd name="connsiteX205" fmla="*/ 555349 w 1206769"/>
              <a:gd name="connsiteY205" fmla="*/ 1541145 h 1684262"/>
              <a:gd name="connsiteX206" fmla="*/ 638597 w 1206769"/>
              <a:gd name="connsiteY206" fmla="*/ 1493520 h 1684262"/>
              <a:gd name="connsiteX207" fmla="*/ 739848 w 1206769"/>
              <a:gd name="connsiteY207" fmla="*/ 1525715 h 1684262"/>
              <a:gd name="connsiteX208" fmla="*/ 616785 w 1206769"/>
              <a:gd name="connsiteY208" fmla="*/ 1564386 h 1684262"/>
              <a:gd name="connsiteX209" fmla="*/ 616785 w 1206769"/>
              <a:gd name="connsiteY209" fmla="*/ 1564196 h 1684262"/>
              <a:gd name="connsiteX210" fmla="*/ 752231 w 1206769"/>
              <a:gd name="connsiteY210" fmla="*/ 1664779 h 1684262"/>
              <a:gd name="connsiteX211" fmla="*/ 739658 w 1206769"/>
              <a:gd name="connsiteY211" fmla="*/ 1664779 h 1684262"/>
              <a:gd name="connsiteX212" fmla="*/ 731180 w 1206769"/>
              <a:gd name="connsiteY212" fmla="*/ 1664779 h 1684262"/>
              <a:gd name="connsiteX213" fmla="*/ 727561 w 1206769"/>
              <a:gd name="connsiteY213" fmla="*/ 1664779 h 1684262"/>
              <a:gd name="connsiteX214" fmla="*/ 713750 w 1206769"/>
              <a:gd name="connsiteY214" fmla="*/ 1666780 h 1684262"/>
              <a:gd name="connsiteX215" fmla="*/ 704225 w 1206769"/>
              <a:gd name="connsiteY215" fmla="*/ 1665256 h 1684262"/>
              <a:gd name="connsiteX216" fmla="*/ 705558 w 1206769"/>
              <a:gd name="connsiteY216" fmla="*/ 1667733 h 1684262"/>
              <a:gd name="connsiteX217" fmla="*/ 790045 w 1206769"/>
              <a:gd name="connsiteY217" fmla="*/ 1610106 h 1684262"/>
              <a:gd name="connsiteX218" fmla="*/ 752231 w 1206769"/>
              <a:gd name="connsiteY218" fmla="*/ 1664970 h 1684262"/>
              <a:gd name="connsiteX219" fmla="*/ 752231 w 1206769"/>
              <a:gd name="connsiteY219" fmla="*/ 1664779 h 1684262"/>
              <a:gd name="connsiteX220" fmla="*/ 857863 w 1206769"/>
              <a:gd name="connsiteY220" fmla="*/ 1591056 h 1684262"/>
              <a:gd name="connsiteX221" fmla="*/ 838813 w 1206769"/>
              <a:gd name="connsiteY221" fmla="*/ 1568958 h 1684262"/>
              <a:gd name="connsiteX222" fmla="*/ 836146 w 1206769"/>
              <a:gd name="connsiteY222" fmla="*/ 1564291 h 1684262"/>
              <a:gd name="connsiteX223" fmla="*/ 955179 w 1206769"/>
              <a:gd name="connsiteY223" fmla="*/ 1500720 h 1684262"/>
              <a:gd name="connsiteX224" fmla="*/ 1066493 w 1206769"/>
              <a:gd name="connsiteY224" fmla="*/ 1492065 h 1684262"/>
              <a:gd name="connsiteX225" fmla="*/ 857863 w 1206769"/>
              <a:gd name="connsiteY225" fmla="*/ 1591247 h 1684262"/>
              <a:gd name="connsiteX226" fmla="*/ 857863 w 1206769"/>
              <a:gd name="connsiteY226" fmla="*/ 1591056 h 1684262"/>
              <a:gd name="connsiteX227" fmla="*/ 1054979 w 1206769"/>
              <a:gd name="connsiteY227" fmla="*/ 1445037 h 1684262"/>
              <a:gd name="connsiteX228" fmla="*/ 916632 w 1206769"/>
              <a:gd name="connsiteY228" fmla="*/ 1468184 h 1684262"/>
              <a:gd name="connsiteX229" fmla="*/ 1028170 w 1206769"/>
              <a:gd name="connsiteY229" fmla="*/ 1445228 h 1684262"/>
              <a:gd name="connsiteX230" fmla="*/ 1054979 w 1206769"/>
              <a:gd name="connsiteY230" fmla="*/ 1445037 h 1684262"/>
              <a:gd name="connsiteX231" fmla="*/ 862816 w 1206769"/>
              <a:gd name="connsiteY231" fmla="*/ 1410462 h 1684262"/>
              <a:gd name="connsiteX232" fmla="*/ 647551 w 1206769"/>
              <a:gd name="connsiteY232" fmla="*/ 1448562 h 1684262"/>
              <a:gd name="connsiteX233" fmla="*/ 862816 w 1206769"/>
              <a:gd name="connsiteY233" fmla="*/ 1410653 h 1684262"/>
              <a:gd name="connsiteX234" fmla="*/ 862816 w 1206769"/>
              <a:gd name="connsiteY234" fmla="*/ 1410462 h 1684262"/>
              <a:gd name="connsiteX235" fmla="*/ 689842 w 1206769"/>
              <a:gd name="connsiteY235" fmla="*/ 1391412 h 1684262"/>
              <a:gd name="connsiteX236" fmla="*/ 924347 w 1206769"/>
              <a:gd name="connsiteY236" fmla="*/ 1306830 h 1684262"/>
              <a:gd name="connsiteX237" fmla="*/ 689842 w 1206769"/>
              <a:gd name="connsiteY237" fmla="*/ 1391412 h 1684262"/>
              <a:gd name="connsiteX238" fmla="*/ 1162663 w 1206769"/>
              <a:gd name="connsiteY238" fmla="*/ 1057085 h 1684262"/>
              <a:gd name="connsiteX239" fmla="*/ 1148756 w 1206769"/>
              <a:gd name="connsiteY239" fmla="*/ 1134428 h 1684262"/>
              <a:gd name="connsiteX240" fmla="*/ 1066841 w 1206769"/>
              <a:gd name="connsiteY240" fmla="*/ 1139762 h 1684262"/>
              <a:gd name="connsiteX241" fmla="*/ 1035790 w 1206769"/>
              <a:gd name="connsiteY241" fmla="*/ 1087755 h 1684262"/>
              <a:gd name="connsiteX242" fmla="*/ 1162663 w 1206769"/>
              <a:gd name="connsiteY242" fmla="*/ 1057085 h 1684262"/>
              <a:gd name="connsiteX243" fmla="*/ 987913 w 1206769"/>
              <a:gd name="connsiteY243" fmla="*/ 1181170 h 1684262"/>
              <a:gd name="connsiteX244" fmla="*/ 958923 w 1206769"/>
              <a:gd name="connsiteY244" fmla="*/ 1264444 h 1684262"/>
              <a:gd name="connsiteX245" fmla="*/ 905107 w 1206769"/>
              <a:gd name="connsiteY245" fmla="*/ 1118330 h 1684262"/>
              <a:gd name="connsiteX246" fmla="*/ 987913 w 1206769"/>
              <a:gd name="connsiteY246"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55883 w 1206769"/>
              <a:gd name="connsiteY75" fmla="*/ 1502664 h 1684262"/>
              <a:gd name="connsiteX76" fmla="*/ 255883 w 1206769"/>
              <a:gd name="connsiteY76" fmla="*/ 1502664 h 1684262"/>
              <a:gd name="connsiteX77" fmla="*/ 239976 w 1206769"/>
              <a:gd name="connsiteY77" fmla="*/ 1484281 h 1684262"/>
              <a:gd name="connsiteX78" fmla="*/ 203495 w 1206769"/>
              <a:gd name="connsiteY78" fmla="*/ 1484281 h 1684262"/>
              <a:gd name="connsiteX79" fmla="*/ 187303 w 1206769"/>
              <a:gd name="connsiteY79" fmla="*/ 1499140 h 1684262"/>
              <a:gd name="connsiteX80" fmla="*/ 490674 w 1206769"/>
              <a:gd name="connsiteY80" fmla="*/ 1673352 h 1684262"/>
              <a:gd name="connsiteX81" fmla="*/ 757374 w 1206769"/>
              <a:gd name="connsiteY81" fmla="*/ 1682401 h 1684262"/>
              <a:gd name="connsiteX82" fmla="*/ 988070 w 1206769"/>
              <a:gd name="connsiteY82" fmla="*/ 1594485 h 1684262"/>
              <a:gd name="connsiteX83" fmla="*/ 1152566 w 1206769"/>
              <a:gd name="connsiteY83" fmla="*/ 1394460 h 1684262"/>
              <a:gd name="connsiteX84" fmla="*/ 918822 w 1206769"/>
              <a:gd name="connsiteY84" fmla="*/ 1363507 h 1684262"/>
              <a:gd name="connsiteX85" fmla="*/ 802904 w 1206769"/>
              <a:gd name="connsiteY85" fmla="*/ 1350454 h 1684262"/>
              <a:gd name="connsiteX86" fmla="*/ 841956 w 1206769"/>
              <a:gd name="connsiteY86" fmla="*/ 1326547 h 1684262"/>
              <a:gd name="connsiteX87" fmla="*/ 1018286 w 1206769"/>
              <a:gd name="connsiteY87" fmla="*/ 1315425 h 1684262"/>
              <a:gd name="connsiteX88" fmla="*/ 980354 w 1206769"/>
              <a:gd name="connsiteY88" fmla="*/ 1268921 h 1684262"/>
              <a:gd name="connsiteX89" fmla="*/ 1091488 w 1206769"/>
              <a:gd name="connsiteY89" fmla="*/ 1221043 h 1684262"/>
              <a:gd name="connsiteX90" fmla="*/ 911203 w 1206769"/>
              <a:gd name="connsiteY90" fmla="*/ 1022890 h 1684262"/>
              <a:gd name="connsiteX91" fmla="*/ 1193429 w 1206769"/>
              <a:gd name="connsiteY91" fmla="*/ 899446 h 1684262"/>
              <a:gd name="connsiteX92" fmla="*/ 759089 w 1206769"/>
              <a:gd name="connsiteY92" fmla="*/ 61246 h 1684262"/>
              <a:gd name="connsiteX93" fmla="*/ 720989 w 1206769"/>
              <a:gd name="connsiteY93" fmla="*/ 145828 h 1684262"/>
              <a:gd name="connsiteX94" fmla="*/ 759089 w 1206769"/>
              <a:gd name="connsiteY94" fmla="*/ 61436 h 1684262"/>
              <a:gd name="connsiteX95" fmla="*/ 759089 w 1206769"/>
              <a:gd name="connsiteY95" fmla="*/ 61246 h 1684262"/>
              <a:gd name="connsiteX96" fmla="*/ 363611 w 1206769"/>
              <a:gd name="connsiteY96" fmla="*/ 545783 h 1684262"/>
              <a:gd name="connsiteX97" fmla="*/ 348275 w 1206769"/>
              <a:gd name="connsiteY97" fmla="*/ 553498 h 1684262"/>
              <a:gd name="connsiteX98" fmla="*/ 363611 w 1206769"/>
              <a:gd name="connsiteY98" fmla="*/ 545783 h 1684262"/>
              <a:gd name="connsiteX99" fmla="*/ 232451 w 1206769"/>
              <a:gd name="connsiteY99" fmla="*/ 523113 h 1684262"/>
              <a:gd name="connsiteX100" fmla="*/ 254694 w 1206769"/>
              <a:gd name="connsiteY100" fmla="*/ 664096 h 1684262"/>
              <a:gd name="connsiteX101" fmla="*/ 232451 w 1206769"/>
              <a:gd name="connsiteY101" fmla="*/ 523113 h 1684262"/>
              <a:gd name="connsiteX102" fmla="*/ 340084 w 1206769"/>
              <a:gd name="connsiteY102" fmla="*/ 692277 h 1684262"/>
              <a:gd name="connsiteX103" fmla="*/ 470767 w 1206769"/>
              <a:gd name="connsiteY103" fmla="*/ 684562 h 1684262"/>
              <a:gd name="connsiteX104" fmla="*/ 340084 w 1206769"/>
              <a:gd name="connsiteY104" fmla="*/ 691896 h 1684262"/>
              <a:gd name="connsiteX105" fmla="*/ 340084 w 1206769"/>
              <a:gd name="connsiteY105" fmla="*/ 692277 h 1684262"/>
              <a:gd name="connsiteX106" fmla="*/ 382375 w 1206769"/>
              <a:gd name="connsiteY106" fmla="*/ 615410 h 1684262"/>
              <a:gd name="connsiteX107" fmla="*/ 516868 w 1206769"/>
              <a:gd name="connsiteY107" fmla="*/ 688372 h 1684262"/>
              <a:gd name="connsiteX108" fmla="*/ 382661 w 1206769"/>
              <a:gd name="connsiteY108" fmla="*/ 615029 h 1684262"/>
              <a:gd name="connsiteX109" fmla="*/ 382375 w 1206769"/>
              <a:gd name="connsiteY109" fmla="*/ 615410 h 1684262"/>
              <a:gd name="connsiteX110" fmla="*/ 201400 w 1206769"/>
              <a:gd name="connsiteY110" fmla="*/ 907542 h 1684262"/>
              <a:gd name="connsiteX111" fmla="*/ 163300 w 1206769"/>
              <a:gd name="connsiteY111" fmla="*/ 838295 h 1684262"/>
              <a:gd name="connsiteX112" fmla="*/ 201686 w 1206769"/>
              <a:gd name="connsiteY112" fmla="*/ 907161 h 1684262"/>
              <a:gd name="connsiteX113" fmla="*/ 201400 w 1206769"/>
              <a:gd name="connsiteY113" fmla="*/ 907542 h 1684262"/>
              <a:gd name="connsiteX114" fmla="*/ 97811 w 1206769"/>
              <a:gd name="connsiteY114" fmla="*/ 1285557 h 1684262"/>
              <a:gd name="connsiteX115" fmla="*/ 123279 w 1206769"/>
              <a:gd name="connsiteY115" fmla="*/ 1264178 h 1684262"/>
              <a:gd name="connsiteX116" fmla="*/ 231975 w 1206769"/>
              <a:gd name="connsiteY116" fmla="*/ 1341501 h 1684262"/>
              <a:gd name="connsiteX117" fmla="*/ 97811 w 1206769"/>
              <a:gd name="connsiteY117" fmla="*/ 1285557 h 1684262"/>
              <a:gd name="connsiteX118" fmla="*/ 232928 w 1206769"/>
              <a:gd name="connsiteY118" fmla="*/ 1376077 h 1684262"/>
              <a:gd name="connsiteX119" fmla="*/ 279029 w 1206769"/>
              <a:gd name="connsiteY119" fmla="*/ 1379887 h 1684262"/>
              <a:gd name="connsiteX120" fmla="*/ 232451 w 1206769"/>
              <a:gd name="connsiteY120" fmla="*/ 1376077 h 1684262"/>
              <a:gd name="connsiteX121" fmla="*/ 232928 w 1206769"/>
              <a:gd name="connsiteY121" fmla="*/ 1376077 h 1684262"/>
              <a:gd name="connsiteX122" fmla="*/ 856244 w 1206769"/>
              <a:gd name="connsiteY122" fmla="*/ 715613 h 1684262"/>
              <a:gd name="connsiteX123" fmla="*/ 817635 w 1206769"/>
              <a:gd name="connsiteY123" fmla="*/ 708913 h 1684262"/>
              <a:gd name="connsiteX124" fmla="*/ 721084 w 1206769"/>
              <a:gd name="connsiteY124" fmla="*/ 657225 h 1684262"/>
              <a:gd name="connsiteX125" fmla="*/ 855767 w 1206769"/>
              <a:gd name="connsiteY125" fmla="*/ 715613 h 1684262"/>
              <a:gd name="connsiteX126" fmla="*/ 856244 w 1206769"/>
              <a:gd name="connsiteY126" fmla="*/ 715613 h 1684262"/>
              <a:gd name="connsiteX127" fmla="*/ 663458 w 1206769"/>
              <a:gd name="connsiteY127" fmla="*/ 722662 h 1684262"/>
              <a:gd name="connsiteX128" fmla="*/ 644408 w 1206769"/>
              <a:gd name="connsiteY128" fmla="*/ 807149 h 1684262"/>
              <a:gd name="connsiteX129" fmla="*/ 662981 w 1206769"/>
              <a:gd name="connsiteY129" fmla="*/ 723138 h 1684262"/>
              <a:gd name="connsiteX130" fmla="*/ 663458 w 1206769"/>
              <a:gd name="connsiteY130" fmla="*/ 722662 h 1684262"/>
              <a:gd name="connsiteX131" fmla="*/ 628882 w 1206769"/>
              <a:gd name="connsiteY131" fmla="*/ 753332 h 1684262"/>
              <a:gd name="connsiteX132" fmla="*/ 655742 w 1206769"/>
              <a:gd name="connsiteY132" fmla="*/ 726472 h 1684262"/>
              <a:gd name="connsiteX133" fmla="*/ 628406 w 1206769"/>
              <a:gd name="connsiteY133" fmla="*/ 753332 h 1684262"/>
              <a:gd name="connsiteX134" fmla="*/ 628882 w 1206769"/>
              <a:gd name="connsiteY134" fmla="*/ 753332 h 1684262"/>
              <a:gd name="connsiteX135" fmla="*/ 771090 w 1206769"/>
              <a:gd name="connsiteY135" fmla="*/ 757237 h 1684262"/>
              <a:gd name="connsiteX136" fmla="*/ 690318 w 1206769"/>
              <a:gd name="connsiteY136" fmla="*/ 822579 h 1684262"/>
              <a:gd name="connsiteX137" fmla="*/ 770614 w 1206769"/>
              <a:gd name="connsiteY137" fmla="*/ 757237 h 1684262"/>
              <a:gd name="connsiteX138" fmla="*/ 771090 w 1206769"/>
              <a:gd name="connsiteY138" fmla="*/ 757237 h 1684262"/>
              <a:gd name="connsiteX139" fmla="*/ 759565 w 1206769"/>
              <a:gd name="connsiteY139" fmla="*/ 538162 h 1684262"/>
              <a:gd name="connsiteX140" fmla="*/ 851767 w 1206769"/>
              <a:gd name="connsiteY140" fmla="*/ 480536 h 1684262"/>
              <a:gd name="connsiteX141" fmla="*/ 759089 w 1206769"/>
              <a:gd name="connsiteY141" fmla="*/ 538067 h 1684262"/>
              <a:gd name="connsiteX142" fmla="*/ 759565 w 1206769"/>
              <a:gd name="connsiteY142" fmla="*/ 538162 h 1684262"/>
              <a:gd name="connsiteX143" fmla="*/ 877961 w 1206769"/>
              <a:gd name="connsiteY143" fmla="*/ 342138 h 1684262"/>
              <a:gd name="connsiteX144" fmla="*/ 812619 w 1206769"/>
              <a:gd name="connsiteY144" fmla="*/ 442055 h 1684262"/>
              <a:gd name="connsiteX145" fmla="*/ 877961 w 1206769"/>
              <a:gd name="connsiteY145" fmla="*/ 342138 h 1684262"/>
              <a:gd name="connsiteX146" fmla="*/ 681841 w 1206769"/>
              <a:gd name="connsiteY146" fmla="*/ 323088 h 1684262"/>
              <a:gd name="connsiteX147" fmla="*/ 758803 w 1206769"/>
              <a:gd name="connsiteY147" fmla="*/ 430816 h 1684262"/>
              <a:gd name="connsiteX148" fmla="*/ 643455 w 1206769"/>
              <a:gd name="connsiteY148" fmla="*/ 396145 h 1684262"/>
              <a:gd name="connsiteX149" fmla="*/ 639550 w 1206769"/>
              <a:gd name="connsiteY149" fmla="*/ 438436 h 1684262"/>
              <a:gd name="connsiteX150" fmla="*/ 682127 w 1206769"/>
              <a:gd name="connsiteY150" fmla="*/ 323088 h 1684262"/>
              <a:gd name="connsiteX151" fmla="*/ 681841 w 1206769"/>
              <a:gd name="connsiteY151" fmla="*/ 323088 h 1684262"/>
              <a:gd name="connsiteX152" fmla="*/ 351323 w 1206769"/>
              <a:gd name="connsiteY152" fmla="*/ 219361 h 1684262"/>
              <a:gd name="connsiteX153" fmla="*/ 383994 w 1206769"/>
              <a:gd name="connsiteY153" fmla="*/ 183070 h 1684262"/>
              <a:gd name="connsiteX154" fmla="*/ 403711 w 1206769"/>
              <a:gd name="connsiteY154" fmla="*/ 175069 h 1684262"/>
              <a:gd name="connsiteX155" fmla="*/ 411331 w 1206769"/>
              <a:gd name="connsiteY155" fmla="*/ 176117 h 1684262"/>
              <a:gd name="connsiteX156" fmla="*/ 569351 w 1206769"/>
              <a:gd name="connsiteY156" fmla="*/ 242792 h 1684262"/>
              <a:gd name="connsiteX157" fmla="*/ 569922 w 1206769"/>
              <a:gd name="connsiteY157" fmla="*/ 242792 h 1684262"/>
              <a:gd name="connsiteX158" fmla="*/ 558873 w 1206769"/>
              <a:gd name="connsiteY158" fmla="*/ 299942 h 1684262"/>
              <a:gd name="connsiteX159" fmla="*/ 351609 w 1206769"/>
              <a:gd name="connsiteY159" fmla="*/ 219075 h 1684262"/>
              <a:gd name="connsiteX160" fmla="*/ 351323 w 1206769"/>
              <a:gd name="connsiteY160" fmla="*/ 219361 h 1684262"/>
              <a:gd name="connsiteX161" fmla="*/ 470767 w 1206769"/>
              <a:gd name="connsiteY161" fmla="*/ 361188 h 1684262"/>
              <a:gd name="connsiteX162" fmla="*/ 566874 w 1206769"/>
              <a:gd name="connsiteY162" fmla="*/ 503396 h 1684262"/>
              <a:gd name="connsiteX163" fmla="*/ 470767 w 1206769"/>
              <a:gd name="connsiteY163" fmla="*/ 361188 h 1684262"/>
              <a:gd name="connsiteX164" fmla="*/ 632216 w 1206769"/>
              <a:gd name="connsiteY164" fmla="*/ 453485 h 1684262"/>
              <a:gd name="connsiteX165" fmla="*/ 699367 w 1206769"/>
              <a:gd name="connsiteY165" fmla="*/ 515112 h 1684262"/>
              <a:gd name="connsiteX166" fmla="*/ 759089 w 1206769"/>
              <a:gd name="connsiteY166" fmla="*/ 438055 h 1684262"/>
              <a:gd name="connsiteX167" fmla="*/ 678317 w 1206769"/>
              <a:gd name="connsiteY167" fmla="*/ 611029 h 1684262"/>
              <a:gd name="connsiteX168" fmla="*/ 640217 w 1206769"/>
              <a:gd name="connsiteY168" fmla="*/ 587978 h 1684262"/>
              <a:gd name="connsiteX169" fmla="*/ 632216 w 1206769"/>
              <a:gd name="connsiteY169" fmla="*/ 453581 h 1684262"/>
              <a:gd name="connsiteX170" fmla="*/ 632216 w 1206769"/>
              <a:gd name="connsiteY170" fmla="*/ 453485 h 1684262"/>
              <a:gd name="connsiteX171" fmla="*/ 686032 w 1206769"/>
              <a:gd name="connsiteY171" fmla="*/ 837819 h 1684262"/>
              <a:gd name="connsiteX172" fmla="*/ 628310 w 1206769"/>
              <a:gd name="connsiteY172" fmla="*/ 930116 h 1684262"/>
              <a:gd name="connsiteX173" fmla="*/ 686032 w 1206769"/>
              <a:gd name="connsiteY173" fmla="*/ 837914 h 1684262"/>
              <a:gd name="connsiteX174" fmla="*/ 686032 w 1206769"/>
              <a:gd name="connsiteY174" fmla="*/ 837819 h 1684262"/>
              <a:gd name="connsiteX175" fmla="*/ 743658 w 1206769"/>
              <a:gd name="connsiteY175" fmla="*/ 1291400 h 1684262"/>
              <a:gd name="connsiteX176" fmla="*/ 547634 w 1206769"/>
              <a:gd name="connsiteY176" fmla="*/ 1206818 h 1684262"/>
              <a:gd name="connsiteX177" fmla="*/ 573446 w 1206769"/>
              <a:gd name="connsiteY177" fmla="*/ 1222439 h 1684262"/>
              <a:gd name="connsiteX178" fmla="*/ 603450 w 1206769"/>
              <a:gd name="connsiteY178" fmla="*/ 1227487 h 1684262"/>
              <a:gd name="connsiteX179" fmla="*/ 743658 w 1206769"/>
              <a:gd name="connsiteY179" fmla="*/ 1291495 h 1684262"/>
              <a:gd name="connsiteX180" fmla="*/ 743658 w 1206769"/>
              <a:gd name="connsiteY180" fmla="*/ 1291400 h 1684262"/>
              <a:gd name="connsiteX181" fmla="*/ 578399 w 1206769"/>
              <a:gd name="connsiteY181" fmla="*/ 945452 h 1684262"/>
              <a:gd name="connsiteX182" fmla="*/ 689842 w 1206769"/>
              <a:gd name="connsiteY182" fmla="*/ 1122236 h 1684262"/>
              <a:gd name="connsiteX183" fmla="*/ 578399 w 1206769"/>
              <a:gd name="connsiteY183" fmla="*/ 945547 h 1684262"/>
              <a:gd name="connsiteX184" fmla="*/ 578399 w 1206769"/>
              <a:gd name="connsiteY184" fmla="*/ 945452 h 1684262"/>
              <a:gd name="connsiteX185" fmla="*/ 351609 w 1206769"/>
              <a:gd name="connsiteY185" fmla="*/ 1045464 h 1684262"/>
              <a:gd name="connsiteX186" fmla="*/ 382375 w 1206769"/>
              <a:gd name="connsiteY186" fmla="*/ 887825 h 1684262"/>
              <a:gd name="connsiteX187" fmla="*/ 351609 w 1206769"/>
              <a:gd name="connsiteY187" fmla="*/ 1045559 h 1684262"/>
              <a:gd name="connsiteX188" fmla="*/ 351609 w 1206769"/>
              <a:gd name="connsiteY188" fmla="*/ 1045464 h 1684262"/>
              <a:gd name="connsiteX189" fmla="*/ 420761 w 1206769"/>
              <a:gd name="connsiteY189" fmla="*/ 1018413 h 1684262"/>
              <a:gd name="connsiteX190" fmla="*/ 605260 w 1206769"/>
              <a:gd name="connsiteY190" fmla="*/ 1180338 h 1684262"/>
              <a:gd name="connsiteX191" fmla="*/ 420761 w 1206769"/>
              <a:gd name="connsiteY191" fmla="*/ 1018413 h 1684262"/>
              <a:gd name="connsiteX192" fmla="*/ 366944 w 1206769"/>
              <a:gd name="connsiteY192" fmla="*/ 1414272 h 1684262"/>
              <a:gd name="connsiteX193" fmla="*/ 597640 w 1206769"/>
              <a:gd name="connsiteY193" fmla="*/ 1460468 h 1684262"/>
              <a:gd name="connsiteX194" fmla="*/ 366944 w 1206769"/>
              <a:gd name="connsiteY194" fmla="*/ 1414463 h 1684262"/>
              <a:gd name="connsiteX195" fmla="*/ 366944 w 1206769"/>
              <a:gd name="connsiteY195" fmla="*/ 1414272 h 1684262"/>
              <a:gd name="connsiteX196" fmla="*/ 536108 w 1206769"/>
              <a:gd name="connsiteY196" fmla="*/ 1644968 h 1684262"/>
              <a:gd name="connsiteX197" fmla="*/ 498008 w 1206769"/>
              <a:gd name="connsiteY197" fmla="*/ 1625918 h 1684262"/>
              <a:gd name="connsiteX198" fmla="*/ 471148 w 1206769"/>
              <a:gd name="connsiteY198" fmla="*/ 1618202 h 1684262"/>
              <a:gd name="connsiteX199" fmla="*/ 471148 w 1206769"/>
              <a:gd name="connsiteY199" fmla="*/ 1664399 h 1684262"/>
              <a:gd name="connsiteX200" fmla="*/ 401901 w 1206769"/>
              <a:gd name="connsiteY200" fmla="*/ 1579817 h 1684262"/>
              <a:gd name="connsiteX201" fmla="*/ 536108 w 1206769"/>
              <a:gd name="connsiteY201" fmla="*/ 1645158 h 1684262"/>
              <a:gd name="connsiteX202" fmla="*/ 536108 w 1206769"/>
              <a:gd name="connsiteY202" fmla="*/ 1644968 h 1684262"/>
              <a:gd name="connsiteX203" fmla="*/ 616785 w 1206769"/>
              <a:gd name="connsiteY203" fmla="*/ 1564196 h 1684262"/>
              <a:gd name="connsiteX204" fmla="*/ 555349 w 1206769"/>
              <a:gd name="connsiteY204" fmla="*/ 1541145 h 1684262"/>
              <a:gd name="connsiteX205" fmla="*/ 638597 w 1206769"/>
              <a:gd name="connsiteY205" fmla="*/ 1493520 h 1684262"/>
              <a:gd name="connsiteX206" fmla="*/ 739848 w 1206769"/>
              <a:gd name="connsiteY206" fmla="*/ 1525715 h 1684262"/>
              <a:gd name="connsiteX207" fmla="*/ 616785 w 1206769"/>
              <a:gd name="connsiteY207" fmla="*/ 1564386 h 1684262"/>
              <a:gd name="connsiteX208" fmla="*/ 616785 w 1206769"/>
              <a:gd name="connsiteY208" fmla="*/ 1564196 h 1684262"/>
              <a:gd name="connsiteX209" fmla="*/ 752231 w 1206769"/>
              <a:gd name="connsiteY209" fmla="*/ 1664779 h 1684262"/>
              <a:gd name="connsiteX210" fmla="*/ 739658 w 1206769"/>
              <a:gd name="connsiteY210" fmla="*/ 1664779 h 1684262"/>
              <a:gd name="connsiteX211" fmla="*/ 731180 w 1206769"/>
              <a:gd name="connsiteY211" fmla="*/ 1664779 h 1684262"/>
              <a:gd name="connsiteX212" fmla="*/ 727561 w 1206769"/>
              <a:gd name="connsiteY212" fmla="*/ 1664779 h 1684262"/>
              <a:gd name="connsiteX213" fmla="*/ 713750 w 1206769"/>
              <a:gd name="connsiteY213" fmla="*/ 1666780 h 1684262"/>
              <a:gd name="connsiteX214" fmla="*/ 704225 w 1206769"/>
              <a:gd name="connsiteY214" fmla="*/ 1665256 h 1684262"/>
              <a:gd name="connsiteX215" fmla="*/ 705558 w 1206769"/>
              <a:gd name="connsiteY215" fmla="*/ 1667733 h 1684262"/>
              <a:gd name="connsiteX216" fmla="*/ 790045 w 1206769"/>
              <a:gd name="connsiteY216" fmla="*/ 1610106 h 1684262"/>
              <a:gd name="connsiteX217" fmla="*/ 752231 w 1206769"/>
              <a:gd name="connsiteY217" fmla="*/ 1664970 h 1684262"/>
              <a:gd name="connsiteX218" fmla="*/ 752231 w 1206769"/>
              <a:gd name="connsiteY218" fmla="*/ 1664779 h 1684262"/>
              <a:gd name="connsiteX219" fmla="*/ 857863 w 1206769"/>
              <a:gd name="connsiteY219" fmla="*/ 1591056 h 1684262"/>
              <a:gd name="connsiteX220" fmla="*/ 838813 w 1206769"/>
              <a:gd name="connsiteY220" fmla="*/ 1568958 h 1684262"/>
              <a:gd name="connsiteX221" fmla="*/ 836146 w 1206769"/>
              <a:gd name="connsiteY221" fmla="*/ 1564291 h 1684262"/>
              <a:gd name="connsiteX222" fmla="*/ 955179 w 1206769"/>
              <a:gd name="connsiteY222" fmla="*/ 1500720 h 1684262"/>
              <a:gd name="connsiteX223" fmla="*/ 1066493 w 1206769"/>
              <a:gd name="connsiteY223" fmla="*/ 1492065 h 1684262"/>
              <a:gd name="connsiteX224" fmla="*/ 857863 w 1206769"/>
              <a:gd name="connsiteY224" fmla="*/ 1591247 h 1684262"/>
              <a:gd name="connsiteX225" fmla="*/ 857863 w 1206769"/>
              <a:gd name="connsiteY225" fmla="*/ 1591056 h 1684262"/>
              <a:gd name="connsiteX226" fmla="*/ 1054979 w 1206769"/>
              <a:gd name="connsiteY226" fmla="*/ 1445037 h 1684262"/>
              <a:gd name="connsiteX227" fmla="*/ 916632 w 1206769"/>
              <a:gd name="connsiteY227" fmla="*/ 1468184 h 1684262"/>
              <a:gd name="connsiteX228" fmla="*/ 1028170 w 1206769"/>
              <a:gd name="connsiteY228" fmla="*/ 1445228 h 1684262"/>
              <a:gd name="connsiteX229" fmla="*/ 1054979 w 1206769"/>
              <a:gd name="connsiteY229" fmla="*/ 1445037 h 1684262"/>
              <a:gd name="connsiteX230" fmla="*/ 862816 w 1206769"/>
              <a:gd name="connsiteY230" fmla="*/ 1410462 h 1684262"/>
              <a:gd name="connsiteX231" fmla="*/ 647551 w 1206769"/>
              <a:gd name="connsiteY231" fmla="*/ 1448562 h 1684262"/>
              <a:gd name="connsiteX232" fmla="*/ 862816 w 1206769"/>
              <a:gd name="connsiteY232" fmla="*/ 1410653 h 1684262"/>
              <a:gd name="connsiteX233" fmla="*/ 862816 w 1206769"/>
              <a:gd name="connsiteY233" fmla="*/ 1410462 h 1684262"/>
              <a:gd name="connsiteX234" fmla="*/ 689842 w 1206769"/>
              <a:gd name="connsiteY234" fmla="*/ 1391412 h 1684262"/>
              <a:gd name="connsiteX235" fmla="*/ 924347 w 1206769"/>
              <a:gd name="connsiteY235" fmla="*/ 1306830 h 1684262"/>
              <a:gd name="connsiteX236" fmla="*/ 689842 w 1206769"/>
              <a:gd name="connsiteY236" fmla="*/ 1391412 h 1684262"/>
              <a:gd name="connsiteX237" fmla="*/ 1162663 w 1206769"/>
              <a:gd name="connsiteY237" fmla="*/ 1057085 h 1684262"/>
              <a:gd name="connsiteX238" fmla="*/ 1148756 w 1206769"/>
              <a:gd name="connsiteY238" fmla="*/ 1134428 h 1684262"/>
              <a:gd name="connsiteX239" fmla="*/ 1066841 w 1206769"/>
              <a:gd name="connsiteY239" fmla="*/ 1139762 h 1684262"/>
              <a:gd name="connsiteX240" fmla="*/ 1035790 w 1206769"/>
              <a:gd name="connsiteY240" fmla="*/ 1087755 h 1684262"/>
              <a:gd name="connsiteX241" fmla="*/ 1162663 w 1206769"/>
              <a:gd name="connsiteY241" fmla="*/ 1057085 h 1684262"/>
              <a:gd name="connsiteX242" fmla="*/ 987913 w 1206769"/>
              <a:gd name="connsiteY242" fmla="*/ 1181170 h 1684262"/>
              <a:gd name="connsiteX243" fmla="*/ 958923 w 1206769"/>
              <a:gd name="connsiteY243" fmla="*/ 1264444 h 1684262"/>
              <a:gd name="connsiteX244" fmla="*/ 905107 w 1206769"/>
              <a:gd name="connsiteY244" fmla="*/ 1118330 h 1684262"/>
              <a:gd name="connsiteX245" fmla="*/ 987913 w 1206769"/>
              <a:gd name="connsiteY245"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255883 w 1206769"/>
              <a:gd name="connsiteY74" fmla="*/ 1502664 h 1684262"/>
              <a:gd name="connsiteX75" fmla="*/ 255883 w 1206769"/>
              <a:gd name="connsiteY75" fmla="*/ 1502664 h 1684262"/>
              <a:gd name="connsiteX76" fmla="*/ 239976 w 1206769"/>
              <a:gd name="connsiteY76" fmla="*/ 1484281 h 1684262"/>
              <a:gd name="connsiteX77" fmla="*/ 203495 w 1206769"/>
              <a:gd name="connsiteY77" fmla="*/ 1484281 h 1684262"/>
              <a:gd name="connsiteX78" fmla="*/ 187303 w 1206769"/>
              <a:gd name="connsiteY78" fmla="*/ 1499140 h 1684262"/>
              <a:gd name="connsiteX79" fmla="*/ 490674 w 1206769"/>
              <a:gd name="connsiteY79" fmla="*/ 1673352 h 1684262"/>
              <a:gd name="connsiteX80" fmla="*/ 757374 w 1206769"/>
              <a:gd name="connsiteY80" fmla="*/ 1682401 h 1684262"/>
              <a:gd name="connsiteX81" fmla="*/ 988070 w 1206769"/>
              <a:gd name="connsiteY81" fmla="*/ 1594485 h 1684262"/>
              <a:gd name="connsiteX82" fmla="*/ 1152566 w 1206769"/>
              <a:gd name="connsiteY82" fmla="*/ 1394460 h 1684262"/>
              <a:gd name="connsiteX83" fmla="*/ 918822 w 1206769"/>
              <a:gd name="connsiteY83" fmla="*/ 1363507 h 1684262"/>
              <a:gd name="connsiteX84" fmla="*/ 802904 w 1206769"/>
              <a:gd name="connsiteY84" fmla="*/ 1350454 h 1684262"/>
              <a:gd name="connsiteX85" fmla="*/ 841956 w 1206769"/>
              <a:gd name="connsiteY85" fmla="*/ 1326547 h 1684262"/>
              <a:gd name="connsiteX86" fmla="*/ 1018286 w 1206769"/>
              <a:gd name="connsiteY86" fmla="*/ 1315425 h 1684262"/>
              <a:gd name="connsiteX87" fmla="*/ 980354 w 1206769"/>
              <a:gd name="connsiteY87" fmla="*/ 1268921 h 1684262"/>
              <a:gd name="connsiteX88" fmla="*/ 1091488 w 1206769"/>
              <a:gd name="connsiteY88" fmla="*/ 1221043 h 1684262"/>
              <a:gd name="connsiteX89" fmla="*/ 911203 w 1206769"/>
              <a:gd name="connsiteY89" fmla="*/ 1022890 h 1684262"/>
              <a:gd name="connsiteX90" fmla="*/ 1193429 w 1206769"/>
              <a:gd name="connsiteY90" fmla="*/ 899446 h 1684262"/>
              <a:gd name="connsiteX91" fmla="*/ 759089 w 1206769"/>
              <a:gd name="connsiteY91" fmla="*/ 61246 h 1684262"/>
              <a:gd name="connsiteX92" fmla="*/ 720989 w 1206769"/>
              <a:gd name="connsiteY92" fmla="*/ 145828 h 1684262"/>
              <a:gd name="connsiteX93" fmla="*/ 759089 w 1206769"/>
              <a:gd name="connsiteY93" fmla="*/ 61436 h 1684262"/>
              <a:gd name="connsiteX94" fmla="*/ 759089 w 1206769"/>
              <a:gd name="connsiteY94" fmla="*/ 61246 h 1684262"/>
              <a:gd name="connsiteX95" fmla="*/ 363611 w 1206769"/>
              <a:gd name="connsiteY95" fmla="*/ 545783 h 1684262"/>
              <a:gd name="connsiteX96" fmla="*/ 348275 w 1206769"/>
              <a:gd name="connsiteY96" fmla="*/ 553498 h 1684262"/>
              <a:gd name="connsiteX97" fmla="*/ 363611 w 1206769"/>
              <a:gd name="connsiteY97" fmla="*/ 545783 h 1684262"/>
              <a:gd name="connsiteX98" fmla="*/ 232451 w 1206769"/>
              <a:gd name="connsiteY98" fmla="*/ 523113 h 1684262"/>
              <a:gd name="connsiteX99" fmla="*/ 254694 w 1206769"/>
              <a:gd name="connsiteY99" fmla="*/ 664096 h 1684262"/>
              <a:gd name="connsiteX100" fmla="*/ 232451 w 1206769"/>
              <a:gd name="connsiteY100" fmla="*/ 523113 h 1684262"/>
              <a:gd name="connsiteX101" fmla="*/ 340084 w 1206769"/>
              <a:gd name="connsiteY101" fmla="*/ 692277 h 1684262"/>
              <a:gd name="connsiteX102" fmla="*/ 470767 w 1206769"/>
              <a:gd name="connsiteY102" fmla="*/ 684562 h 1684262"/>
              <a:gd name="connsiteX103" fmla="*/ 340084 w 1206769"/>
              <a:gd name="connsiteY103" fmla="*/ 691896 h 1684262"/>
              <a:gd name="connsiteX104" fmla="*/ 340084 w 1206769"/>
              <a:gd name="connsiteY104" fmla="*/ 692277 h 1684262"/>
              <a:gd name="connsiteX105" fmla="*/ 382375 w 1206769"/>
              <a:gd name="connsiteY105" fmla="*/ 615410 h 1684262"/>
              <a:gd name="connsiteX106" fmla="*/ 516868 w 1206769"/>
              <a:gd name="connsiteY106" fmla="*/ 688372 h 1684262"/>
              <a:gd name="connsiteX107" fmla="*/ 382661 w 1206769"/>
              <a:gd name="connsiteY107" fmla="*/ 615029 h 1684262"/>
              <a:gd name="connsiteX108" fmla="*/ 382375 w 1206769"/>
              <a:gd name="connsiteY108" fmla="*/ 615410 h 1684262"/>
              <a:gd name="connsiteX109" fmla="*/ 201400 w 1206769"/>
              <a:gd name="connsiteY109" fmla="*/ 907542 h 1684262"/>
              <a:gd name="connsiteX110" fmla="*/ 163300 w 1206769"/>
              <a:gd name="connsiteY110" fmla="*/ 838295 h 1684262"/>
              <a:gd name="connsiteX111" fmla="*/ 201686 w 1206769"/>
              <a:gd name="connsiteY111" fmla="*/ 907161 h 1684262"/>
              <a:gd name="connsiteX112" fmla="*/ 201400 w 1206769"/>
              <a:gd name="connsiteY112" fmla="*/ 907542 h 1684262"/>
              <a:gd name="connsiteX113" fmla="*/ 97811 w 1206769"/>
              <a:gd name="connsiteY113" fmla="*/ 1285557 h 1684262"/>
              <a:gd name="connsiteX114" fmla="*/ 123279 w 1206769"/>
              <a:gd name="connsiteY114" fmla="*/ 1264178 h 1684262"/>
              <a:gd name="connsiteX115" fmla="*/ 231975 w 1206769"/>
              <a:gd name="connsiteY115" fmla="*/ 1341501 h 1684262"/>
              <a:gd name="connsiteX116" fmla="*/ 97811 w 1206769"/>
              <a:gd name="connsiteY116" fmla="*/ 1285557 h 1684262"/>
              <a:gd name="connsiteX117" fmla="*/ 232928 w 1206769"/>
              <a:gd name="connsiteY117" fmla="*/ 1376077 h 1684262"/>
              <a:gd name="connsiteX118" fmla="*/ 279029 w 1206769"/>
              <a:gd name="connsiteY118" fmla="*/ 1379887 h 1684262"/>
              <a:gd name="connsiteX119" fmla="*/ 232451 w 1206769"/>
              <a:gd name="connsiteY119" fmla="*/ 1376077 h 1684262"/>
              <a:gd name="connsiteX120" fmla="*/ 232928 w 1206769"/>
              <a:gd name="connsiteY120" fmla="*/ 1376077 h 1684262"/>
              <a:gd name="connsiteX121" fmla="*/ 856244 w 1206769"/>
              <a:gd name="connsiteY121" fmla="*/ 715613 h 1684262"/>
              <a:gd name="connsiteX122" fmla="*/ 817635 w 1206769"/>
              <a:gd name="connsiteY122" fmla="*/ 708913 h 1684262"/>
              <a:gd name="connsiteX123" fmla="*/ 721084 w 1206769"/>
              <a:gd name="connsiteY123" fmla="*/ 657225 h 1684262"/>
              <a:gd name="connsiteX124" fmla="*/ 855767 w 1206769"/>
              <a:gd name="connsiteY124" fmla="*/ 715613 h 1684262"/>
              <a:gd name="connsiteX125" fmla="*/ 856244 w 1206769"/>
              <a:gd name="connsiteY125" fmla="*/ 715613 h 1684262"/>
              <a:gd name="connsiteX126" fmla="*/ 663458 w 1206769"/>
              <a:gd name="connsiteY126" fmla="*/ 722662 h 1684262"/>
              <a:gd name="connsiteX127" fmla="*/ 644408 w 1206769"/>
              <a:gd name="connsiteY127" fmla="*/ 807149 h 1684262"/>
              <a:gd name="connsiteX128" fmla="*/ 662981 w 1206769"/>
              <a:gd name="connsiteY128" fmla="*/ 723138 h 1684262"/>
              <a:gd name="connsiteX129" fmla="*/ 663458 w 1206769"/>
              <a:gd name="connsiteY129" fmla="*/ 722662 h 1684262"/>
              <a:gd name="connsiteX130" fmla="*/ 628882 w 1206769"/>
              <a:gd name="connsiteY130" fmla="*/ 753332 h 1684262"/>
              <a:gd name="connsiteX131" fmla="*/ 655742 w 1206769"/>
              <a:gd name="connsiteY131" fmla="*/ 726472 h 1684262"/>
              <a:gd name="connsiteX132" fmla="*/ 628406 w 1206769"/>
              <a:gd name="connsiteY132" fmla="*/ 753332 h 1684262"/>
              <a:gd name="connsiteX133" fmla="*/ 628882 w 1206769"/>
              <a:gd name="connsiteY133" fmla="*/ 753332 h 1684262"/>
              <a:gd name="connsiteX134" fmla="*/ 771090 w 1206769"/>
              <a:gd name="connsiteY134" fmla="*/ 757237 h 1684262"/>
              <a:gd name="connsiteX135" fmla="*/ 690318 w 1206769"/>
              <a:gd name="connsiteY135" fmla="*/ 822579 h 1684262"/>
              <a:gd name="connsiteX136" fmla="*/ 770614 w 1206769"/>
              <a:gd name="connsiteY136" fmla="*/ 757237 h 1684262"/>
              <a:gd name="connsiteX137" fmla="*/ 771090 w 1206769"/>
              <a:gd name="connsiteY137" fmla="*/ 757237 h 1684262"/>
              <a:gd name="connsiteX138" fmla="*/ 759565 w 1206769"/>
              <a:gd name="connsiteY138" fmla="*/ 538162 h 1684262"/>
              <a:gd name="connsiteX139" fmla="*/ 851767 w 1206769"/>
              <a:gd name="connsiteY139" fmla="*/ 480536 h 1684262"/>
              <a:gd name="connsiteX140" fmla="*/ 759089 w 1206769"/>
              <a:gd name="connsiteY140" fmla="*/ 538067 h 1684262"/>
              <a:gd name="connsiteX141" fmla="*/ 759565 w 1206769"/>
              <a:gd name="connsiteY141" fmla="*/ 538162 h 1684262"/>
              <a:gd name="connsiteX142" fmla="*/ 877961 w 1206769"/>
              <a:gd name="connsiteY142" fmla="*/ 342138 h 1684262"/>
              <a:gd name="connsiteX143" fmla="*/ 812619 w 1206769"/>
              <a:gd name="connsiteY143" fmla="*/ 442055 h 1684262"/>
              <a:gd name="connsiteX144" fmla="*/ 877961 w 1206769"/>
              <a:gd name="connsiteY144" fmla="*/ 342138 h 1684262"/>
              <a:gd name="connsiteX145" fmla="*/ 681841 w 1206769"/>
              <a:gd name="connsiteY145" fmla="*/ 323088 h 1684262"/>
              <a:gd name="connsiteX146" fmla="*/ 758803 w 1206769"/>
              <a:gd name="connsiteY146" fmla="*/ 430816 h 1684262"/>
              <a:gd name="connsiteX147" fmla="*/ 643455 w 1206769"/>
              <a:gd name="connsiteY147" fmla="*/ 396145 h 1684262"/>
              <a:gd name="connsiteX148" fmla="*/ 639550 w 1206769"/>
              <a:gd name="connsiteY148" fmla="*/ 438436 h 1684262"/>
              <a:gd name="connsiteX149" fmla="*/ 682127 w 1206769"/>
              <a:gd name="connsiteY149" fmla="*/ 323088 h 1684262"/>
              <a:gd name="connsiteX150" fmla="*/ 681841 w 1206769"/>
              <a:gd name="connsiteY150" fmla="*/ 323088 h 1684262"/>
              <a:gd name="connsiteX151" fmla="*/ 351323 w 1206769"/>
              <a:gd name="connsiteY151" fmla="*/ 219361 h 1684262"/>
              <a:gd name="connsiteX152" fmla="*/ 383994 w 1206769"/>
              <a:gd name="connsiteY152" fmla="*/ 183070 h 1684262"/>
              <a:gd name="connsiteX153" fmla="*/ 403711 w 1206769"/>
              <a:gd name="connsiteY153" fmla="*/ 175069 h 1684262"/>
              <a:gd name="connsiteX154" fmla="*/ 411331 w 1206769"/>
              <a:gd name="connsiteY154" fmla="*/ 176117 h 1684262"/>
              <a:gd name="connsiteX155" fmla="*/ 569351 w 1206769"/>
              <a:gd name="connsiteY155" fmla="*/ 242792 h 1684262"/>
              <a:gd name="connsiteX156" fmla="*/ 569922 w 1206769"/>
              <a:gd name="connsiteY156" fmla="*/ 242792 h 1684262"/>
              <a:gd name="connsiteX157" fmla="*/ 558873 w 1206769"/>
              <a:gd name="connsiteY157" fmla="*/ 299942 h 1684262"/>
              <a:gd name="connsiteX158" fmla="*/ 351609 w 1206769"/>
              <a:gd name="connsiteY158" fmla="*/ 219075 h 1684262"/>
              <a:gd name="connsiteX159" fmla="*/ 351323 w 1206769"/>
              <a:gd name="connsiteY159" fmla="*/ 219361 h 1684262"/>
              <a:gd name="connsiteX160" fmla="*/ 470767 w 1206769"/>
              <a:gd name="connsiteY160" fmla="*/ 361188 h 1684262"/>
              <a:gd name="connsiteX161" fmla="*/ 566874 w 1206769"/>
              <a:gd name="connsiteY161" fmla="*/ 503396 h 1684262"/>
              <a:gd name="connsiteX162" fmla="*/ 470767 w 1206769"/>
              <a:gd name="connsiteY162" fmla="*/ 361188 h 1684262"/>
              <a:gd name="connsiteX163" fmla="*/ 632216 w 1206769"/>
              <a:gd name="connsiteY163" fmla="*/ 453485 h 1684262"/>
              <a:gd name="connsiteX164" fmla="*/ 699367 w 1206769"/>
              <a:gd name="connsiteY164" fmla="*/ 515112 h 1684262"/>
              <a:gd name="connsiteX165" fmla="*/ 759089 w 1206769"/>
              <a:gd name="connsiteY165" fmla="*/ 438055 h 1684262"/>
              <a:gd name="connsiteX166" fmla="*/ 678317 w 1206769"/>
              <a:gd name="connsiteY166" fmla="*/ 611029 h 1684262"/>
              <a:gd name="connsiteX167" fmla="*/ 640217 w 1206769"/>
              <a:gd name="connsiteY167" fmla="*/ 587978 h 1684262"/>
              <a:gd name="connsiteX168" fmla="*/ 632216 w 1206769"/>
              <a:gd name="connsiteY168" fmla="*/ 453581 h 1684262"/>
              <a:gd name="connsiteX169" fmla="*/ 632216 w 1206769"/>
              <a:gd name="connsiteY169" fmla="*/ 453485 h 1684262"/>
              <a:gd name="connsiteX170" fmla="*/ 686032 w 1206769"/>
              <a:gd name="connsiteY170" fmla="*/ 837819 h 1684262"/>
              <a:gd name="connsiteX171" fmla="*/ 628310 w 1206769"/>
              <a:gd name="connsiteY171" fmla="*/ 930116 h 1684262"/>
              <a:gd name="connsiteX172" fmla="*/ 686032 w 1206769"/>
              <a:gd name="connsiteY172" fmla="*/ 837914 h 1684262"/>
              <a:gd name="connsiteX173" fmla="*/ 686032 w 1206769"/>
              <a:gd name="connsiteY173" fmla="*/ 837819 h 1684262"/>
              <a:gd name="connsiteX174" fmla="*/ 743658 w 1206769"/>
              <a:gd name="connsiteY174" fmla="*/ 1291400 h 1684262"/>
              <a:gd name="connsiteX175" fmla="*/ 547634 w 1206769"/>
              <a:gd name="connsiteY175" fmla="*/ 1206818 h 1684262"/>
              <a:gd name="connsiteX176" fmla="*/ 573446 w 1206769"/>
              <a:gd name="connsiteY176" fmla="*/ 1222439 h 1684262"/>
              <a:gd name="connsiteX177" fmla="*/ 603450 w 1206769"/>
              <a:gd name="connsiteY177" fmla="*/ 1227487 h 1684262"/>
              <a:gd name="connsiteX178" fmla="*/ 743658 w 1206769"/>
              <a:gd name="connsiteY178" fmla="*/ 1291495 h 1684262"/>
              <a:gd name="connsiteX179" fmla="*/ 743658 w 1206769"/>
              <a:gd name="connsiteY179" fmla="*/ 1291400 h 1684262"/>
              <a:gd name="connsiteX180" fmla="*/ 578399 w 1206769"/>
              <a:gd name="connsiteY180" fmla="*/ 945452 h 1684262"/>
              <a:gd name="connsiteX181" fmla="*/ 689842 w 1206769"/>
              <a:gd name="connsiteY181" fmla="*/ 1122236 h 1684262"/>
              <a:gd name="connsiteX182" fmla="*/ 578399 w 1206769"/>
              <a:gd name="connsiteY182" fmla="*/ 945547 h 1684262"/>
              <a:gd name="connsiteX183" fmla="*/ 578399 w 1206769"/>
              <a:gd name="connsiteY183" fmla="*/ 945452 h 1684262"/>
              <a:gd name="connsiteX184" fmla="*/ 351609 w 1206769"/>
              <a:gd name="connsiteY184" fmla="*/ 1045464 h 1684262"/>
              <a:gd name="connsiteX185" fmla="*/ 382375 w 1206769"/>
              <a:gd name="connsiteY185" fmla="*/ 887825 h 1684262"/>
              <a:gd name="connsiteX186" fmla="*/ 351609 w 1206769"/>
              <a:gd name="connsiteY186" fmla="*/ 1045559 h 1684262"/>
              <a:gd name="connsiteX187" fmla="*/ 351609 w 1206769"/>
              <a:gd name="connsiteY187" fmla="*/ 1045464 h 1684262"/>
              <a:gd name="connsiteX188" fmla="*/ 420761 w 1206769"/>
              <a:gd name="connsiteY188" fmla="*/ 1018413 h 1684262"/>
              <a:gd name="connsiteX189" fmla="*/ 605260 w 1206769"/>
              <a:gd name="connsiteY189" fmla="*/ 1180338 h 1684262"/>
              <a:gd name="connsiteX190" fmla="*/ 420761 w 1206769"/>
              <a:gd name="connsiteY190" fmla="*/ 1018413 h 1684262"/>
              <a:gd name="connsiteX191" fmla="*/ 366944 w 1206769"/>
              <a:gd name="connsiteY191" fmla="*/ 1414272 h 1684262"/>
              <a:gd name="connsiteX192" fmla="*/ 597640 w 1206769"/>
              <a:gd name="connsiteY192" fmla="*/ 1460468 h 1684262"/>
              <a:gd name="connsiteX193" fmla="*/ 366944 w 1206769"/>
              <a:gd name="connsiteY193" fmla="*/ 1414463 h 1684262"/>
              <a:gd name="connsiteX194" fmla="*/ 366944 w 1206769"/>
              <a:gd name="connsiteY194" fmla="*/ 1414272 h 1684262"/>
              <a:gd name="connsiteX195" fmla="*/ 536108 w 1206769"/>
              <a:gd name="connsiteY195" fmla="*/ 1644968 h 1684262"/>
              <a:gd name="connsiteX196" fmla="*/ 498008 w 1206769"/>
              <a:gd name="connsiteY196" fmla="*/ 1625918 h 1684262"/>
              <a:gd name="connsiteX197" fmla="*/ 471148 w 1206769"/>
              <a:gd name="connsiteY197" fmla="*/ 1618202 h 1684262"/>
              <a:gd name="connsiteX198" fmla="*/ 471148 w 1206769"/>
              <a:gd name="connsiteY198" fmla="*/ 1664399 h 1684262"/>
              <a:gd name="connsiteX199" fmla="*/ 401901 w 1206769"/>
              <a:gd name="connsiteY199" fmla="*/ 1579817 h 1684262"/>
              <a:gd name="connsiteX200" fmla="*/ 536108 w 1206769"/>
              <a:gd name="connsiteY200" fmla="*/ 1645158 h 1684262"/>
              <a:gd name="connsiteX201" fmla="*/ 536108 w 1206769"/>
              <a:gd name="connsiteY201" fmla="*/ 1644968 h 1684262"/>
              <a:gd name="connsiteX202" fmla="*/ 616785 w 1206769"/>
              <a:gd name="connsiteY202" fmla="*/ 1564196 h 1684262"/>
              <a:gd name="connsiteX203" fmla="*/ 555349 w 1206769"/>
              <a:gd name="connsiteY203" fmla="*/ 1541145 h 1684262"/>
              <a:gd name="connsiteX204" fmla="*/ 638597 w 1206769"/>
              <a:gd name="connsiteY204" fmla="*/ 1493520 h 1684262"/>
              <a:gd name="connsiteX205" fmla="*/ 739848 w 1206769"/>
              <a:gd name="connsiteY205" fmla="*/ 1525715 h 1684262"/>
              <a:gd name="connsiteX206" fmla="*/ 616785 w 1206769"/>
              <a:gd name="connsiteY206" fmla="*/ 1564386 h 1684262"/>
              <a:gd name="connsiteX207" fmla="*/ 616785 w 1206769"/>
              <a:gd name="connsiteY207" fmla="*/ 1564196 h 1684262"/>
              <a:gd name="connsiteX208" fmla="*/ 752231 w 1206769"/>
              <a:gd name="connsiteY208" fmla="*/ 1664779 h 1684262"/>
              <a:gd name="connsiteX209" fmla="*/ 739658 w 1206769"/>
              <a:gd name="connsiteY209" fmla="*/ 1664779 h 1684262"/>
              <a:gd name="connsiteX210" fmla="*/ 731180 w 1206769"/>
              <a:gd name="connsiteY210" fmla="*/ 1664779 h 1684262"/>
              <a:gd name="connsiteX211" fmla="*/ 727561 w 1206769"/>
              <a:gd name="connsiteY211" fmla="*/ 1664779 h 1684262"/>
              <a:gd name="connsiteX212" fmla="*/ 713750 w 1206769"/>
              <a:gd name="connsiteY212" fmla="*/ 1666780 h 1684262"/>
              <a:gd name="connsiteX213" fmla="*/ 704225 w 1206769"/>
              <a:gd name="connsiteY213" fmla="*/ 1665256 h 1684262"/>
              <a:gd name="connsiteX214" fmla="*/ 705558 w 1206769"/>
              <a:gd name="connsiteY214" fmla="*/ 1667733 h 1684262"/>
              <a:gd name="connsiteX215" fmla="*/ 790045 w 1206769"/>
              <a:gd name="connsiteY215" fmla="*/ 1610106 h 1684262"/>
              <a:gd name="connsiteX216" fmla="*/ 752231 w 1206769"/>
              <a:gd name="connsiteY216" fmla="*/ 1664970 h 1684262"/>
              <a:gd name="connsiteX217" fmla="*/ 752231 w 1206769"/>
              <a:gd name="connsiteY217" fmla="*/ 1664779 h 1684262"/>
              <a:gd name="connsiteX218" fmla="*/ 857863 w 1206769"/>
              <a:gd name="connsiteY218" fmla="*/ 1591056 h 1684262"/>
              <a:gd name="connsiteX219" fmla="*/ 838813 w 1206769"/>
              <a:gd name="connsiteY219" fmla="*/ 1568958 h 1684262"/>
              <a:gd name="connsiteX220" fmla="*/ 836146 w 1206769"/>
              <a:gd name="connsiteY220" fmla="*/ 1564291 h 1684262"/>
              <a:gd name="connsiteX221" fmla="*/ 955179 w 1206769"/>
              <a:gd name="connsiteY221" fmla="*/ 1500720 h 1684262"/>
              <a:gd name="connsiteX222" fmla="*/ 1066493 w 1206769"/>
              <a:gd name="connsiteY222" fmla="*/ 1492065 h 1684262"/>
              <a:gd name="connsiteX223" fmla="*/ 857863 w 1206769"/>
              <a:gd name="connsiteY223" fmla="*/ 1591247 h 1684262"/>
              <a:gd name="connsiteX224" fmla="*/ 857863 w 1206769"/>
              <a:gd name="connsiteY224" fmla="*/ 1591056 h 1684262"/>
              <a:gd name="connsiteX225" fmla="*/ 1054979 w 1206769"/>
              <a:gd name="connsiteY225" fmla="*/ 1445037 h 1684262"/>
              <a:gd name="connsiteX226" fmla="*/ 916632 w 1206769"/>
              <a:gd name="connsiteY226" fmla="*/ 1468184 h 1684262"/>
              <a:gd name="connsiteX227" fmla="*/ 1028170 w 1206769"/>
              <a:gd name="connsiteY227" fmla="*/ 1445228 h 1684262"/>
              <a:gd name="connsiteX228" fmla="*/ 1054979 w 1206769"/>
              <a:gd name="connsiteY228" fmla="*/ 1445037 h 1684262"/>
              <a:gd name="connsiteX229" fmla="*/ 862816 w 1206769"/>
              <a:gd name="connsiteY229" fmla="*/ 1410462 h 1684262"/>
              <a:gd name="connsiteX230" fmla="*/ 647551 w 1206769"/>
              <a:gd name="connsiteY230" fmla="*/ 1448562 h 1684262"/>
              <a:gd name="connsiteX231" fmla="*/ 862816 w 1206769"/>
              <a:gd name="connsiteY231" fmla="*/ 1410653 h 1684262"/>
              <a:gd name="connsiteX232" fmla="*/ 862816 w 1206769"/>
              <a:gd name="connsiteY232" fmla="*/ 1410462 h 1684262"/>
              <a:gd name="connsiteX233" fmla="*/ 689842 w 1206769"/>
              <a:gd name="connsiteY233" fmla="*/ 1391412 h 1684262"/>
              <a:gd name="connsiteX234" fmla="*/ 924347 w 1206769"/>
              <a:gd name="connsiteY234" fmla="*/ 1306830 h 1684262"/>
              <a:gd name="connsiteX235" fmla="*/ 689842 w 1206769"/>
              <a:gd name="connsiteY235" fmla="*/ 1391412 h 1684262"/>
              <a:gd name="connsiteX236" fmla="*/ 1162663 w 1206769"/>
              <a:gd name="connsiteY236" fmla="*/ 1057085 h 1684262"/>
              <a:gd name="connsiteX237" fmla="*/ 1148756 w 1206769"/>
              <a:gd name="connsiteY237" fmla="*/ 1134428 h 1684262"/>
              <a:gd name="connsiteX238" fmla="*/ 1066841 w 1206769"/>
              <a:gd name="connsiteY238" fmla="*/ 1139762 h 1684262"/>
              <a:gd name="connsiteX239" fmla="*/ 1035790 w 1206769"/>
              <a:gd name="connsiteY239" fmla="*/ 1087755 h 1684262"/>
              <a:gd name="connsiteX240" fmla="*/ 1162663 w 1206769"/>
              <a:gd name="connsiteY240" fmla="*/ 1057085 h 1684262"/>
              <a:gd name="connsiteX241" fmla="*/ 987913 w 1206769"/>
              <a:gd name="connsiteY241" fmla="*/ 1181170 h 1684262"/>
              <a:gd name="connsiteX242" fmla="*/ 958923 w 1206769"/>
              <a:gd name="connsiteY242" fmla="*/ 1264444 h 1684262"/>
              <a:gd name="connsiteX243" fmla="*/ 905107 w 1206769"/>
              <a:gd name="connsiteY243" fmla="*/ 1118330 h 1684262"/>
              <a:gd name="connsiteX244" fmla="*/ 987913 w 1206769"/>
              <a:gd name="connsiteY244"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255883 w 1206769"/>
              <a:gd name="connsiteY73" fmla="*/ 1502664 h 1684262"/>
              <a:gd name="connsiteX74" fmla="*/ 255883 w 1206769"/>
              <a:gd name="connsiteY74" fmla="*/ 1502664 h 1684262"/>
              <a:gd name="connsiteX75" fmla="*/ 239976 w 1206769"/>
              <a:gd name="connsiteY75" fmla="*/ 1484281 h 1684262"/>
              <a:gd name="connsiteX76" fmla="*/ 203495 w 1206769"/>
              <a:gd name="connsiteY76" fmla="*/ 1484281 h 1684262"/>
              <a:gd name="connsiteX77" fmla="*/ 187303 w 1206769"/>
              <a:gd name="connsiteY77" fmla="*/ 1499140 h 1684262"/>
              <a:gd name="connsiteX78" fmla="*/ 490674 w 1206769"/>
              <a:gd name="connsiteY78" fmla="*/ 1673352 h 1684262"/>
              <a:gd name="connsiteX79" fmla="*/ 757374 w 1206769"/>
              <a:gd name="connsiteY79" fmla="*/ 1682401 h 1684262"/>
              <a:gd name="connsiteX80" fmla="*/ 988070 w 1206769"/>
              <a:gd name="connsiteY80" fmla="*/ 1594485 h 1684262"/>
              <a:gd name="connsiteX81" fmla="*/ 1152566 w 1206769"/>
              <a:gd name="connsiteY81" fmla="*/ 1394460 h 1684262"/>
              <a:gd name="connsiteX82" fmla="*/ 918822 w 1206769"/>
              <a:gd name="connsiteY82" fmla="*/ 1363507 h 1684262"/>
              <a:gd name="connsiteX83" fmla="*/ 802904 w 1206769"/>
              <a:gd name="connsiteY83" fmla="*/ 1350454 h 1684262"/>
              <a:gd name="connsiteX84" fmla="*/ 841956 w 1206769"/>
              <a:gd name="connsiteY84" fmla="*/ 1326547 h 1684262"/>
              <a:gd name="connsiteX85" fmla="*/ 1018286 w 1206769"/>
              <a:gd name="connsiteY85" fmla="*/ 1315425 h 1684262"/>
              <a:gd name="connsiteX86" fmla="*/ 980354 w 1206769"/>
              <a:gd name="connsiteY86" fmla="*/ 1268921 h 1684262"/>
              <a:gd name="connsiteX87" fmla="*/ 1091488 w 1206769"/>
              <a:gd name="connsiteY87" fmla="*/ 1221043 h 1684262"/>
              <a:gd name="connsiteX88" fmla="*/ 911203 w 1206769"/>
              <a:gd name="connsiteY88" fmla="*/ 1022890 h 1684262"/>
              <a:gd name="connsiteX89" fmla="*/ 1193429 w 1206769"/>
              <a:gd name="connsiteY89" fmla="*/ 899446 h 1684262"/>
              <a:gd name="connsiteX90" fmla="*/ 759089 w 1206769"/>
              <a:gd name="connsiteY90" fmla="*/ 61246 h 1684262"/>
              <a:gd name="connsiteX91" fmla="*/ 720989 w 1206769"/>
              <a:gd name="connsiteY91" fmla="*/ 145828 h 1684262"/>
              <a:gd name="connsiteX92" fmla="*/ 759089 w 1206769"/>
              <a:gd name="connsiteY92" fmla="*/ 61436 h 1684262"/>
              <a:gd name="connsiteX93" fmla="*/ 759089 w 1206769"/>
              <a:gd name="connsiteY93" fmla="*/ 61246 h 1684262"/>
              <a:gd name="connsiteX94" fmla="*/ 363611 w 1206769"/>
              <a:gd name="connsiteY94" fmla="*/ 545783 h 1684262"/>
              <a:gd name="connsiteX95" fmla="*/ 348275 w 1206769"/>
              <a:gd name="connsiteY95" fmla="*/ 553498 h 1684262"/>
              <a:gd name="connsiteX96" fmla="*/ 363611 w 1206769"/>
              <a:gd name="connsiteY96" fmla="*/ 545783 h 1684262"/>
              <a:gd name="connsiteX97" fmla="*/ 232451 w 1206769"/>
              <a:gd name="connsiteY97" fmla="*/ 523113 h 1684262"/>
              <a:gd name="connsiteX98" fmla="*/ 254694 w 1206769"/>
              <a:gd name="connsiteY98" fmla="*/ 664096 h 1684262"/>
              <a:gd name="connsiteX99" fmla="*/ 232451 w 1206769"/>
              <a:gd name="connsiteY99" fmla="*/ 523113 h 1684262"/>
              <a:gd name="connsiteX100" fmla="*/ 340084 w 1206769"/>
              <a:gd name="connsiteY100" fmla="*/ 692277 h 1684262"/>
              <a:gd name="connsiteX101" fmla="*/ 470767 w 1206769"/>
              <a:gd name="connsiteY101" fmla="*/ 684562 h 1684262"/>
              <a:gd name="connsiteX102" fmla="*/ 340084 w 1206769"/>
              <a:gd name="connsiteY102" fmla="*/ 691896 h 1684262"/>
              <a:gd name="connsiteX103" fmla="*/ 340084 w 1206769"/>
              <a:gd name="connsiteY103" fmla="*/ 692277 h 1684262"/>
              <a:gd name="connsiteX104" fmla="*/ 382375 w 1206769"/>
              <a:gd name="connsiteY104" fmla="*/ 615410 h 1684262"/>
              <a:gd name="connsiteX105" fmla="*/ 516868 w 1206769"/>
              <a:gd name="connsiteY105" fmla="*/ 688372 h 1684262"/>
              <a:gd name="connsiteX106" fmla="*/ 382661 w 1206769"/>
              <a:gd name="connsiteY106" fmla="*/ 615029 h 1684262"/>
              <a:gd name="connsiteX107" fmla="*/ 382375 w 1206769"/>
              <a:gd name="connsiteY107" fmla="*/ 615410 h 1684262"/>
              <a:gd name="connsiteX108" fmla="*/ 201400 w 1206769"/>
              <a:gd name="connsiteY108" fmla="*/ 907542 h 1684262"/>
              <a:gd name="connsiteX109" fmla="*/ 163300 w 1206769"/>
              <a:gd name="connsiteY109" fmla="*/ 838295 h 1684262"/>
              <a:gd name="connsiteX110" fmla="*/ 201686 w 1206769"/>
              <a:gd name="connsiteY110" fmla="*/ 907161 h 1684262"/>
              <a:gd name="connsiteX111" fmla="*/ 201400 w 1206769"/>
              <a:gd name="connsiteY111" fmla="*/ 907542 h 1684262"/>
              <a:gd name="connsiteX112" fmla="*/ 97811 w 1206769"/>
              <a:gd name="connsiteY112" fmla="*/ 1285557 h 1684262"/>
              <a:gd name="connsiteX113" fmla="*/ 123279 w 1206769"/>
              <a:gd name="connsiteY113" fmla="*/ 1264178 h 1684262"/>
              <a:gd name="connsiteX114" fmla="*/ 231975 w 1206769"/>
              <a:gd name="connsiteY114" fmla="*/ 1341501 h 1684262"/>
              <a:gd name="connsiteX115" fmla="*/ 97811 w 1206769"/>
              <a:gd name="connsiteY115" fmla="*/ 1285557 h 1684262"/>
              <a:gd name="connsiteX116" fmla="*/ 232928 w 1206769"/>
              <a:gd name="connsiteY116" fmla="*/ 1376077 h 1684262"/>
              <a:gd name="connsiteX117" fmla="*/ 279029 w 1206769"/>
              <a:gd name="connsiteY117" fmla="*/ 1379887 h 1684262"/>
              <a:gd name="connsiteX118" fmla="*/ 232451 w 1206769"/>
              <a:gd name="connsiteY118" fmla="*/ 1376077 h 1684262"/>
              <a:gd name="connsiteX119" fmla="*/ 232928 w 1206769"/>
              <a:gd name="connsiteY119" fmla="*/ 1376077 h 1684262"/>
              <a:gd name="connsiteX120" fmla="*/ 856244 w 1206769"/>
              <a:gd name="connsiteY120" fmla="*/ 715613 h 1684262"/>
              <a:gd name="connsiteX121" fmla="*/ 817635 w 1206769"/>
              <a:gd name="connsiteY121" fmla="*/ 708913 h 1684262"/>
              <a:gd name="connsiteX122" fmla="*/ 721084 w 1206769"/>
              <a:gd name="connsiteY122" fmla="*/ 657225 h 1684262"/>
              <a:gd name="connsiteX123" fmla="*/ 855767 w 1206769"/>
              <a:gd name="connsiteY123" fmla="*/ 715613 h 1684262"/>
              <a:gd name="connsiteX124" fmla="*/ 856244 w 1206769"/>
              <a:gd name="connsiteY124" fmla="*/ 715613 h 1684262"/>
              <a:gd name="connsiteX125" fmla="*/ 663458 w 1206769"/>
              <a:gd name="connsiteY125" fmla="*/ 722662 h 1684262"/>
              <a:gd name="connsiteX126" fmla="*/ 644408 w 1206769"/>
              <a:gd name="connsiteY126" fmla="*/ 807149 h 1684262"/>
              <a:gd name="connsiteX127" fmla="*/ 662981 w 1206769"/>
              <a:gd name="connsiteY127" fmla="*/ 723138 h 1684262"/>
              <a:gd name="connsiteX128" fmla="*/ 663458 w 1206769"/>
              <a:gd name="connsiteY128" fmla="*/ 722662 h 1684262"/>
              <a:gd name="connsiteX129" fmla="*/ 628882 w 1206769"/>
              <a:gd name="connsiteY129" fmla="*/ 753332 h 1684262"/>
              <a:gd name="connsiteX130" fmla="*/ 655742 w 1206769"/>
              <a:gd name="connsiteY130" fmla="*/ 726472 h 1684262"/>
              <a:gd name="connsiteX131" fmla="*/ 628406 w 1206769"/>
              <a:gd name="connsiteY131" fmla="*/ 753332 h 1684262"/>
              <a:gd name="connsiteX132" fmla="*/ 628882 w 1206769"/>
              <a:gd name="connsiteY132" fmla="*/ 753332 h 1684262"/>
              <a:gd name="connsiteX133" fmla="*/ 771090 w 1206769"/>
              <a:gd name="connsiteY133" fmla="*/ 757237 h 1684262"/>
              <a:gd name="connsiteX134" fmla="*/ 690318 w 1206769"/>
              <a:gd name="connsiteY134" fmla="*/ 822579 h 1684262"/>
              <a:gd name="connsiteX135" fmla="*/ 770614 w 1206769"/>
              <a:gd name="connsiteY135" fmla="*/ 757237 h 1684262"/>
              <a:gd name="connsiteX136" fmla="*/ 771090 w 1206769"/>
              <a:gd name="connsiteY136" fmla="*/ 757237 h 1684262"/>
              <a:gd name="connsiteX137" fmla="*/ 759565 w 1206769"/>
              <a:gd name="connsiteY137" fmla="*/ 538162 h 1684262"/>
              <a:gd name="connsiteX138" fmla="*/ 851767 w 1206769"/>
              <a:gd name="connsiteY138" fmla="*/ 480536 h 1684262"/>
              <a:gd name="connsiteX139" fmla="*/ 759089 w 1206769"/>
              <a:gd name="connsiteY139" fmla="*/ 538067 h 1684262"/>
              <a:gd name="connsiteX140" fmla="*/ 759565 w 1206769"/>
              <a:gd name="connsiteY140" fmla="*/ 538162 h 1684262"/>
              <a:gd name="connsiteX141" fmla="*/ 877961 w 1206769"/>
              <a:gd name="connsiteY141" fmla="*/ 342138 h 1684262"/>
              <a:gd name="connsiteX142" fmla="*/ 812619 w 1206769"/>
              <a:gd name="connsiteY142" fmla="*/ 442055 h 1684262"/>
              <a:gd name="connsiteX143" fmla="*/ 877961 w 1206769"/>
              <a:gd name="connsiteY143" fmla="*/ 342138 h 1684262"/>
              <a:gd name="connsiteX144" fmla="*/ 681841 w 1206769"/>
              <a:gd name="connsiteY144" fmla="*/ 323088 h 1684262"/>
              <a:gd name="connsiteX145" fmla="*/ 758803 w 1206769"/>
              <a:gd name="connsiteY145" fmla="*/ 430816 h 1684262"/>
              <a:gd name="connsiteX146" fmla="*/ 643455 w 1206769"/>
              <a:gd name="connsiteY146" fmla="*/ 396145 h 1684262"/>
              <a:gd name="connsiteX147" fmla="*/ 639550 w 1206769"/>
              <a:gd name="connsiteY147" fmla="*/ 438436 h 1684262"/>
              <a:gd name="connsiteX148" fmla="*/ 682127 w 1206769"/>
              <a:gd name="connsiteY148" fmla="*/ 323088 h 1684262"/>
              <a:gd name="connsiteX149" fmla="*/ 681841 w 1206769"/>
              <a:gd name="connsiteY149" fmla="*/ 323088 h 1684262"/>
              <a:gd name="connsiteX150" fmla="*/ 351323 w 1206769"/>
              <a:gd name="connsiteY150" fmla="*/ 219361 h 1684262"/>
              <a:gd name="connsiteX151" fmla="*/ 383994 w 1206769"/>
              <a:gd name="connsiteY151" fmla="*/ 183070 h 1684262"/>
              <a:gd name="connsiteX152" fmla="*/ 403711 w 1206769"/>
              <a:gd name="connsiteY152" fmla="*/ 175069 h 1684262"/>
              <a:gd name="connsiteX153" fmla="*/ 411331 w 1206769"/>
              <a:gd name="connsiteY153" fmla="*/ 176117 h 1684262"/>
              <a:gd name="connsiteX154" fmla="*/ 569351 w 1206769"/>
              <a:gd name="connsiteY154" fmla="*/ 242792 h 1684262"/>
              <a:gd name="connsiteX155" fmla="*/ 569922 w 1206769"/>
              <a:gd name="connsiteY155" fmla="*/ 242792 h 1684262"/>
              <a:gd name="connsiteX156" fmla="*/ 558873 w 1206769"/>
              <a:gd name="connsiteY156" fmla="*/ 299942 h 1684262"/>
              <a:gd name="connsiteX157" fmla="*/ 351609 w 1206769"/>
              <a:gd name="connsiteY157" fmla="*/ 219075 h 1684262"/>
              <a:gd name="connsiteX158" fmla="*/ 351323 w 1206769"/>
              <a:gd name="connsiteY158" fmla="*/ 219361 h 1684262"/>
              <a:gd name="connsiteX159" fmla="*/ 470767 w 1206769"/>
              <a:gd name="connsiteY159" fmla="*/ 361188 h 1684262"/>
              <a:gd name="connsiteX160" fmla="*/ 566874 w 1206769"/>
              <a:gd name="connsiteY160" fmla="*/ 503396 h 1684262"/>
              <a:gd name="connsiteX161" fmla="*/ 470767 w 1206769"/>
              <a:gd name="connsiteY161" fmla="*/ 361188 h 1684262"/>
              <a:gd name="connsiteX162" fmla="*/ 632216 w 1206769"/>
              <a:gd name="connsiteY162" fmla="*/ 453485 h 1684262"/>
              <a:gd name="connsiteX163" fmla="*/ 699367 w 1206769"/>
              <a:gd name="connsiteY163" fmla="*/ 515112 h 1684262"/>
              <a:gd name="connsiteX164" fmla="*/ 759089 w 1206769"/>
              <a:gd name="connsiteY164" fmla="*/ 438055 h 1684262"/>
              <a:gd name="connsiteX165" fmla="*/ 678317 w 1206769"/>
              <a:gd name="connsiteY165" fmla="*/ 611029 h 1684262"/>
              <a:gd name="connsiteX166" fmla="*/ 640217 w 1206769"/>
              <a:gd name="connsiteY166" fmla="*/ 587978 h 1684262"/>
              <a:gd name="connsiteX167" fmla="*/ 632216 w 1206769"/>
              <a:gd name="connsiteY167" fmla="*/ 453581 h 1684262"/>
              <a:gd name="connsiteX168" fmla="*/ 632216 w 1206769"/>
              <a:gd name="connsiteY168" fmla="*/ 453485 h 1684262"/>
              <a:gd name="connsiteX169" fmla="*/ 686032 w 1206769"/>
              <a:gd name="connsiteY169" fmla="*/ 837819 h 1684262"/>
              <a:gd name="connsiteX170" fmla="*/ 628310 w 1206769"/>
              <a:gd name="connsiteY170" fmla="*/ 930116 h 1684262"/>
              <a:gd name="connsiteX171" fmla="*/ 686032 w 1206769"/>
              <a:gd name="connsiteY171" fmla="*/ 837914 h 1684262"/>
              <a:gd name="connsiteX172" fmla="*/ 686032 w 1206769"/>
              <a:gd name="connsiteY172" fmla="*/ 837819 h 1684262"/>
              <a:gd name="connsiteX173" fmla="*/ 743658 w 1206769"/>
              <a:gd name="connsiteY173" fmla="*/ 1291400 h 1684262"/>
              <a:gd name="connsiteX174" fmla="*/ 547634 w 1206769"/>
              <a:gd name="connsiteY174" fmla="*/ 1206818 h 1684262"/>
              <a:gd name="connsiteX175" fmla="*/ 573446 w 1206769"/>
              <a:gd name="connsiteY175" fmla="*/ 1222439 h 1684262"/>
              <a:gd name="connsiteX176" fmla="*/ 603450 w 1206769"/>
              <a:gd name="connsiteY176" fmla="*/ 1227487 h 1684262"/>
              <a:gd name="connsiteX177" fmla="*/ 743658 w 1206769"/>
              <a:gd name="connsiteY177" fmla="*/ 1291495 h 1684262"/>
              <a:gd name="connsiteX178" fmla="*/ 743658 w 1206769"/>
              <a:gd name="connsiteY178" fmla="*/ 1291400 h 1684262"/>
              <a:gd name="connsiteX179" fmla="*/ 578399 w 1206769"/>
              <a:gd name="connsiteY179" fmla="*/ 945452 h 1684262"/>
              <a:gd name="connsiteX180" fmla="*/ 689842 w 1206769"/>
              <a:gd name="connsiteY180" fmla="*/ 1122236 h 1684262"/>
              <a:gd name="connsiteX181" fmla="*/ 578399 w 1206769"/>
              <a:gd name="connsiteY181" fmla="*/ 945547 h 1684262"/>
              <a:gd name="connsiteX182" fmla="*/ 578399 w 1206769"/>
              <a:gd name="connsiteY182" fmla="*/ 945452 h 1684262"/>
              <a:gd name="connsiteX183" fmla="*/ 351609 w 1206769"/>
              <a:gd name="connsiteY183" fmla="*/ 1045464 h 1684262"/>
              <a:gd name="connsiteX184" fmla="*/ 382375 w 1206769"/>
              <a:gd name="connsiteY184" fmla="*/ 887825 h 1684262"/>
              <a:gd name="connsiteX185" fmla="*/ 351609 w 1206769"/>
              <a:gd name="connsiteY185" fmla="*/ 1045559 h 1684262"/>
              <a:gd name="connsiteX186" fmla="*/ 351609 w 1206769"/>
              <a:gd name="connsiteY186" fmla="*/ 1045464 h 1684262"/>
              <a:gd name="connsiteX187" fmla="*/ 420761 w 1206769"/>
              <a:gd name="connsiteY187" fmla="*/ 1018413 h 1684262"/>
              <a:gd name="connsiteX188" fmla="*/ 605260 w 1206769"/>
              <a:gd name="connsiteY188" fmla="*/ 1180338 h 1684262"/>
              <a:gd name="connsiteX189" fmla="*/ 420761 w 1206769"/>
              <a:gd name="connsiteY189" fmla="*/ 1018413 h 1684262"/>
              <a:gd name="connsiteX190" fmla="*/ 366944 w 1206769"/>
              <a:gd name="connsiteY190" fmla="*/ 1414272 h 1684262"/>
              <a:gd name="connsiteX191" fmla="*/ 597640 w 1206769"/>
              <a:gd name="connsiteY191" fmla="*/ 1460468 h 1684262"/>
              <a:gd name="connsiteX192" fmla="*/ 366944 w 1206769"/>
              <a:gd name="connsiteY192" fmla="*/ 1414463 h 1684262"/>
              <a:gd name="connsiteX193" fmla="*/ 366944 w 1206769"/>
              <a:gd name="connsiteY193" fmla="*/ 1414272 h 1684262"/>
              <a:gd name="connsiteX194" fmla="*/ 536108 w 1206769"/>
              <a:gd name="connsiteY194" fmla="*/ 1644968 h 1684262"/>
              <a:gd name="connsiteX195" fmla="*/ 498008 w 1206769"/>
              <a:gd name="connsiteY195" fmla="*/ 1625918 h 1684262"/>
              <a:gd name="connsiteX196" fmla="*/ 471148 w 1206769"/>
              <a:gd name="connsiteY196" fmla="*/ 1618202 h 1684262"/>
              <a:gd name="connsiteX197" fmla="*/ 471148 w 1206769"/>
              <a:gd name="connsiteY197" fmla="*/ 1664399 h 1684262"/>
              <a:gd name="connsiteX198" fmla="*/ 401901 w 1206769"/>
              <a:gd name="connsiteY198" fmla="*/ 1579817 h 1684262"/>
              <a:gd name="connsiteX199" fmla="*/ 536108 w 1206769"/>
              <a:gd name="connsiteY199" fmla="*/ 1645158 h 1684262"/>
              <a:gd name="connsiteX200" fmla="*/ 536108 w 1206769"/>
              <a:gd name="connsiteY200" fmla="*/ 1644968 h 1684262"/>
              <a:gd name="connsiteX201" fmla="*/ 616785 w 1206769"/>
              <a:gd name="connsiteY201" fmla="*/ 1564196 h 1684262"/>
              <a:gd name="connsiteX202" fmla="*/ 555349 w 1206769"/>
              <a:gd name="connsiteY202" fmla="*/ 1541145 h 1684262"/>
              <a:gd name="connsiteX203" fmla="*/ 638597 w 1206769"/>
              <a:gd name="connsiteY203" fmla="*/ 1493520 h 1684262"/>
              <a:gd name="connsiteX204" fmla="*/ 739848 w 1206769"/>
              <a:gd name="connsiteY204" fmla="*/ 1525715 h 1684262"/>
              <a:gd name="connsiteX205" fmla="*/ 616785 w 1206769"/>
              <a:gd name="connsiteY205" fmla="*/ 1564386 h 1684262"/>
              <a:gd name="connsiteX206" fmla="*/ 616785 w 1206769"/>
              <a:gd name="connsiteY206" fmla="*/ 1564196 h 1684262"/>
              <a:gd name="connsiteX207" fmla="*/ 752231 w 1206769"/>
              <a:gd name="connsiteY207" fmla="*/ 1664779 h 1684262"/>
              <a:gd name="connsiteX208" fmla="*/ 739658 w 1206769"/>
              <a:gd name="connsiteY208" fmla="*/ 1664779 h 1684262"/>
              <a:gd name="connsiteX209" fmla="*/ 731180 w 1206769"/>
              <a:gd name="connsiteY209" fmla="*/ 1664779 h 1684262"/>
              <a:gd name="connsiteX210" fmla="*/ 727561 w 1206769"/>
              <a:gd name="connsiteY210" fmla="*/ 1664779 h 1684262"/>
              <a:gd name="connsiteX211" fmla="*/ 713750 w 1206769"/>
              <a:gd name="connsiteY211" fmla="*/ 1666780 h 1684262"/>
              <a:gd name="connsiteX212" fmla="*/ 704225 w 1206769"/>
              <a:gd name="connsiteY212" fmla="*/ 1665256 h 1684262"/>
              <a:gd name="connsiteX213" fmla="*/ 705558 w 1206769"/>
              <a:gd name="connsiteY213" fmla="*/ 1667733 h 1684262"/>
              <a:gd name="connsiteX214" fmla="*/ 790045 w 1206769"/>
              <a:gd name="connsiteY214" fmla="*/ 1610106 h 1684262"/>
              <a:gd name="connsiteX215" fmla="*/ 752231 w 1206769"/>
              <a:gd name="connsiteY215" fmla="*/ 1664970 h 1684262"/>
              <a:gd name="connsiteX216" fmla="*/ 752231 w 1206769"/>
              <a:gd name="connsiteY216" fmla="*/ 1664779 h 1684262"/>
              <a:gd name="connsiteX217" fmla="*/ 857863 w 1206769"/>
              <a:gd name="connsiteY217" fmla="*/ 1591056 h 1684262"/>
              <a:gd name="connsiteX218" fmla="*/ 838813 w 1206769"/>
              <a:gd name="connsiteY218" fmla="*/ 1568958 h 1684262"/>
              <a:gd name="connsiteX219" fmla="*/ 836146 w 1206769"/>
              <a:gd name="connsiteY219" fmla="*/ 1564291 h 1684262"/>
              <a:gd name="connsiteX220" fmla="*/ 955179 w 1206769"/>
              <a:gd name="connsiteY220" fmla="*/ 1500720 h 1684262"/>
              <a:gd name="connsiteX221" fmla="*/ 1066493 w 1206769"/>
              <a:gd name="connsiteY221" fmla="*/ 1492065 h 1684262"/>
              <a:gd name="connsiteX222" fmla="*/ 857863 w 1206769"/>
              <a:gd name="connsiteY222" fmla="*/ 1591247 h 1684262"/>
              <a:gd name="connsiteX223" fmla="*/ 857863 w 1206769"/>
              <a:gd name="connsiteY223" fmla="*/ 1591056 h 1684262"/>
              <a:gd name="connsiteX224" fmla="*/ 1054979 w 1206769"/>
              <a:gd name="connsiteY224" fmla="*/ 1445037 h 1684262"/>
              <a:gd name="connsiteX225" fmla="*/ 916632 w 1206769"/>
              <a:gd name="connsiteY225" fmla="*/ 1468184 h 1684262"/>
              <a:gd name="connsiteX226" fmla="*/ 1028170 w 1206769"/>
              <a:gd name="connsiteY226" fmla="*/ 1445228 h 1684262"/>
              <a:gd name="connsiteX227" fmla="*/ 1054979 w 1206769"/>
              <a:gd name="connsiteY227" fmla="*/ 1445037 h 1684262"/>
              <a:gd name="connsiteX228" fmla="*/ 862816 w 1206769"/>
              <a:gd name="connsiteY228" fmla="*/ 1410462 h 1684262"/>
              <a:gd name="connsiteX229" fmla="*/ 647551 w 1206769"/>
              <a:gd name="connsiteY229" fmla="*/ 1448562 h 1684262"/>
              <a:gd name="connsiteX230" fmla="*/ 862816 w 1206769"/>
              <a:gd name="connsiteY230" fmla="*/ 1410653 h 1684262"/>
              <a:gd name="connsiteX231" fmla="*/ 862816 w 1206769"/>
              <a:gd name="connsiteY231" fmla="*/ 1410462 h 1684262"/>
              <a:gd name="connsiteX232" fmla="*/ 689842 w 1206769"/>
              <a:gd name="connsiteY232" fmla="*/ 1391412 h 1684262"/>
              <a:gd name="connsiteX233" fmla="*/ 924347 w 1206769"/>
              <a:gd name="connsiteY233" fmla="*/ 1306830 h 1684262"/>
              <a:gd name="connsiteX234" fmla="*/ 689842 w 1206769"/>
              <a:gd name="connsiteY234" fmla="*/ 1391412 h 1684262"/>
              <a:gd name="connsiteX235" fmla="*/ 1162663 w 1206769"/>
              <a:gd name="connsiteY235" fmla="*/ 1057085 h 1684262"/>
              <a:gd name="connsiteX236" fmla="*/ 1148756 w 1206769"/>
              <a:gd name="connsiteY236" fmla="*/ 1134428 h 1684262"/>
              <a:gd name="connsiteX237" fmla="*/ 1066841 w 1206769"/>
              <a:gd name="connsiteY237" fmla="*/ 1139762 h 1684262"/>
              <a:gd name="connsiteX238" fmla="*/ 1035790 w 1206769"/>
              <a:gd name="connsiteY238" fmla="*/ 1087755 h 1684262"/>
              <a:gd name="connsiteX239" fmla="*/ 1162663 w 1206769"/>
              <a:gd name="connsiteY239" fmla="*/ 1057085 h 1684262"/>
              <a:gd name="connsiteX240" fmla="*/ 987913 w 1206769"/>
              <a:gd name="connsiteY240" fmla="*/ 1181170 h 1684262"/>
              <a:gd name="connsiteX241" fmla="*/ 958923 w 1206769"/>
              <a:gd name="connsiteY241" fmla="*/ 1264444 h 1684262"/>
              <a:gd name="connsiteX242" fmla="*/ 905107 w 1206769"/>
              <a:gd name="connsiteY242" fmla="*/ 1118330 h 1684262"/>
              <a:gd name="connsiteX243" fmla="*/ 987913 w 1206769"/>
              <a:gd name="connsiteY243"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5881 w 1206769"/>
              <a:gd name="connsiteY15" fmla="*/ 661511 h 1684262"/>
              <a:gd name="connsiteX16" fmla="*/ 1065794 w 1206769"/>
              <a:gd name="connsiteY16" fmla="*/ 651415 h 1684262"/>
              <a:gd name="connsiteX17" fmla="*/ 1073223 w 1206769"/>
              <a:gd name="connsiteY17" fmla="*/ 652653 h 1684262"/>
              <a:gd name="connsiteX18" fmla="*/ 1086272 w 1206769"/>
              <a:gd name="connsiteY18" fmla="*/ 660654 h 1684262"/>
              <a:gd name="connsiteX19" fmla="*/ 1102560 w 1206769"/>
              <a:gd name="connsiteY19" fmla="*/ 657701 h 1684262"/>
              <a:gd name="connsiteX20" fmla="*/ 739848 w 1206769"/>
              <a:gd name="connsiteY20" fmla="*/ 595694 h 1684262"/>
              <a:gd name="connsiteX21" fmla="*/ 716893 w 1206769"/>
              <a:gd name="connsiteY21" fmla="*/ 318992 h 1684262"/>
              <a:gd name="connsiteX22" fmla="*/ 920537 w 1206769"/>
              <a:gd name="connsiteY22" fmla="*/ 246031 h 1684262"/>
              <a:gd name="connsiteX23" fmla="*/ 682412 w 1206769"/>
              <a:gd name="connsiteY23" fmla="*/ 238316 h 1684262"/>
              <a:gd name="connsiteX24" fmla="*/ 928538 w 1206769"/>
              <a:gd name="connsiteY24" fmla="*/ 226790 h 1684262"/>
              <a:gd name="connsiteX25" fmla="*/ 720893 w 1206769"/>
              <a:gd name="connsiteY25" fmla="*/ 196025 h 1684262"/>
              <a:gd name="connsiteX26" fmla="*/ 736229 w 1206769"/>
              <a:gd name="connsiteY26" fmla="*/ 49911 h 1684262"/>
              <a:gd name="connsiteX27" fmla="*/ 663267 w 1206769"/>
              <a:gd name="connsiteY27" fmla="*/ 0 h 1684262"/>
              <a:gd name="connsiteX28" fmla="*/ 625167 w 1206769"/>
              <a:gd name="connsiteY28" fmla="*/ 103727 h 1684262"/>
              <a:gd name="connsiteX29" fmla="*/ 625167 w 1206769"/>
              <a:gd name="connsiteY29" fmla="*/ 288322 h 1684262"/>
              <a:gd name="connsiteX30" fmla="*/ 336845 w 1206769"/>
              <a:gd name="connsiteY30" fmla="*/ 261366 h 1684262"/>
              <a:gd name="connsiteX31" fmla="*/ 367611 w 1206769"/>
              <a:gd name="connsiteY31" fmla="*/ 307467 h 1684262"/>
              <a:gd name="connsiteX32" fmla="*/ 579066 w 1206769"/>
              <a:gd name="connsiteY32" fmla="*/ 615029 h 1684262"/>
              <a:gd name="connsiteX33" fmla="*/ 263884 w 1206769"/>
              <a:gd name="connsiteY33" fmla="*/ 511207 h 1684262"/>
              <a:gd name="connsiteX34" fmla="*/ 233118 w 1206769"/>
              <a:gd name="connsiteY34" fmla="*/ 714947 h 1684262"/>
              <a:gd name="connsiteX35" fmla="*/ 532965 w 1206769"/>
              <a:gd name="connsiteY35" fmla="*/ 807149 h 1684262"/>
              <a:gd name="connsiteX36" fmla="*/ 513915 w 1206769"/>
              <a:gd name="connsiteY36" fmla="*/ 803339 h 1684262"/>
              <a:gd name="connsiteX37" fmla="*/ 502390 w 1206769"/>
              <a:gd name="connsiteY37" fmla="*/ 791813 h 1684262"/>
              <a:gd name="connsiteX38" fmla="*/ 464290 w 1206769"/>
              <a:gd name="connsiteY38" fmla="*/ 772763 h 1684262"/>
              <a:gd name="connsiteX39" fmla="*/ 375231 w 1206769"/>
              <a:gd name="connsiteY39" fmla="*/ 788670 h 1684262"/>
              <a:gd name="connsiteX40" fmla="*/ 418189 w 1206769"/>
              <a:gd name="connsiteY40" fmla="*/ 826770 h 1684262"/>
              <a:gd name="connsiteX41" fmla="*/ 333607 w 1206769"/>
              <a:gd name="connsiteY41" fmla="*/ 826770 h 1684262"/>
              <a:gd name="connsiteX42" fmla="*/ 276457 w 1206769"/>
              <a:gd name="connsiteY42" fmla="*/ 857536 h 1684262"/>
              <a:gd name="connsiteX43" fmla="*/ 288458 w 1206769"/>
              <a:gd name="connsiteY43" fmla="*/ 766001 h 1684262"/>
              <a:gd name="connsiteX44" fmla="*/ 138059 w 1206769"/>
              <a:gd name="connsiteY44" fmla="*/ 911352 h 1684262"/>
              <a:gd name="connsiteX45" fmla="*/ 237976 w 1206769"/>
              <a:gd name="connsiteY45" fmla="*/ 961358 h 1684262"/>
              <a:gd name="connsiteX46" fmla="*/ 75102 w 1206769"/>
              <a:gd name="connsiteY46" fmla="*/ 1025783 h 1684262"/>
              <a:gd name="connsiteX47" fmla="*/ 80432 w 1206769"/>
              <a:gd name="connsiteY47" fmla="*/ 915162 h 1684262"/>
              <a:gd name="connsiteX48" fmla="*/ 91958 w 1206769"/>
              <a:gd name="connsiteY48" fmla="*/ 1107377 h 1684262"/>
              <a:gd name="connsiteX49" fmla="*/ 214925 w 1206769"/>
              <a:gd name="connsiteY49" fmla="*/ 1157383 h 1684262"/>
              <a:gd name="connsiteX50" fmla="*/ 322463 w 1206769"/>
              <a:gd name="connsiteY50" fmla="*/ 1240346 h 1684262"/>
              <a:gd name="connsiteX51" fmla="*/ 309794 w 1206769"/>
              <a:gd name="connsiteY51" fmla="*/ 1240346 h 1684262"/>
              <a:gd name="connsiteX52" fmla="*/ 311699 w 1206769"/>
              <a:gd name="connsiteY52" fmla="*/ 1248728 h 1684262"/>
              <a:gd name="connsiteX53" fmla="*/ 310842 w 1206769"/>
              <a:gd name="connsiteY53" fmla="*/ 1254824 h 1684262"/>
              <a:gd name="connsiteX54" fmla="*/ 309223 w 1206769"/>
              <a:gd name="connsiteY54" fmla="*/ 1259396 h 1684262"/>
              <a:gd name="connsiteX55" fmla="*/ 301317 w 1206769"/>
              <a:gd name="connsiteY55" fmla="*/ 1268063 h 1684262"/>
              <a:gd name="connsiteX56" fmla="*/ 283886 w 1206769"/>
              <a:gd name="connsiteY56" fmla="*/ 1268063 h 1684262"/>
              <a:gd name="connsiteX57" fmla="*/ 284934 w 1206769"/>
              <a:gd name="connsiteY57" fmla="*/ 1275207 h 1684262"/>
              <a:gd name="connsiteX58" fmla="*/ 395615 w 1206769"/>
              <a:gd name="connsiteY58" fmla="*/ 1319117 h 1684262"/>
              <a:gd name="connsiteX59" fmla="*/ 257026 w 1206769"/>
              <a:gd name="connsiteY59" fmla="*/ 1309592 h 1684262"/>
              <a:gd name="connsiteX60" fmla="*/ 257026 w 1206769"/>
              <a:gd name="connsiteY60" fmla="*/ 1309592 h 1684262"/>
              <a:gd name="connsiteX61" fmla="*/ 248263 w 1206769"/>
              <a:gd name="connsiteY61" fmla="*/ 1308259 h 1684262"/>
              <a:gd name="connsiteX62" fmla="*/ 247691 w 1206769"/>
              <a:gd name="connsiteY62" fmla="*/ 1308735 h 1684262"/>
              <a:gd name="connsiteX63" fmla="*/ 229880 w 1206769"/>
              <a:gd name="connsiteY63" fmla="*/ 1312259 h 1684262"/>
              <a:gd name="connsiteX64" fmla="*/ 146155 w 1206769"/>
              <a:gd name="connsiteY64" fmla="*/ 1230344 h 1684262"/>
              <a:gd name="connsiteX65" fmla="*/ 115389 w 1206769"/>
              <a:gd name="connsiteY65" fmla="*/ 1430369 h 1684262"/>
              <a:gd name="connsiteX66" fmla="*/ 349799 w 1206769"/>
              <a:gd name="connsiteY66" fmla="*/ 1480280 h 1684262"/>
              <a:gd name="connsiteX67" fmla="*/ 299507 w 1206769"/>
              <a:gd name="connsiteY67" fmla="*/ 1464659 h 1684262"/>
              <a:gd name="connsiteX68" fmla="*/ 321034 w 1206769"/>
              <a:gd name="connsiteY68" fmla="*/ 1477042 h 1684262"/>
              <a:gd name="connsiteX69" fmla="*/ 330559 w 1206769"/>
              <a:gd name="connsiteY69" fmla="*/ 1484376 h 1684262"/>
              <a:gd name="connsiteX70" fmla="*/ 388280 w 1206769"/>
              <a:gd name="connsiteY70" fmla="*/ 1545717 h 1684262"/>
              <a:gd name="connsiteX71" fmla="*/ 348847 w 1206769"/>
              <a:gd name="connsiteY71" fmla="*/ 1542479 h 1684262"/>
              <a:gd name="connsiteX72" fmla="*/ 255883 w 1206769"/>
              <a:gd name="connsiteY72" fmla="*/ 1502664 h 1684262"/>
              <a:gd name="connsiteX73" fmla="*/ 255883 w 1206769"/>
              <a:gd name="connsiteY73" fmla="*/ 1502664 h 1684262"/>
              <a:gd name="connsiteX74" fmla="*/ 239976 w 1206769"/>
              <a:gd name="connsiteY74" fmla="*/ 1484281 h 1684262"/>
              <a:gd name="connsiteX75" fmla="*/ 203495 w 1206769"/>
              <a:gd name="connsiteY75" fmla="*/ 1484281 h 1684262"/>
              <a:gd name="connsiteX76" fmla="*/ 187303 w 1206769"/>
              <a:gd name="connsiteY76" fmla="*/ 1499140 h 1684262"/>
              <a:gd name="connsiteX77" fmla="*/ 490674 w 1206769"/>
              <a:gd name="connsiteY77" fmla="*/ 1673352 h 1684262"/>
              <a:gd name="connsiteX78" fmla="*/ 757374 w 1206769"/>
              <a:gd name="connsiteY78" fmla="*/ 1682401 h 1684262"/>
              <a:gd name="connsiteX79" fmla="*/ 988070 w 1206769"/>
              <a:gd name="connsiteY79" fmla="*/ 1594485 h 1684262"/>
              <a:gd name="connsiteX80" fmla="*/ 1152566 w 1206769"/>
              <a:gd name="connsiteY80" fmla="*/ 1394460 h 1684262"/>
              <a:gd name="connsiteX81" fmla="*/ 918822 w 1206769"/>
              <a:gd name="connsiteY81" fmla="*/ 1363507 h 1684262"/>
              <a:gd name="connsiteX82" fmla="*/ 802904 w 1206769"/>
              <a:gd name="connsiteY82" fmla="*/ 1350454 h 1684262"/>
              <a:gd name="connsiteX83" fmla="*/ 841956 w 1206769"/>
              <a:gd name="connsiteY83" fmla="*/ 1326547 h 1684262"/>
              <a:gd name="connsiteX84" fmla="*/ 1018286 w 1206769"/>
              <a:gd name="connsiteY84" fmla="*/ 1315425 h 1684262"/>
              <a:gd name="connsiteX85" fmla="*/ 980354 w 1206769"/>
              <a:gd name="connsiteY85" fmla="*/ 1268921 h 1684262"/>
              <a:gd name="connsiteX86" fmla="*/ 1091488 w 1206769"/>
              <a:gd name="connsiteY86" fmla="*/ 1221043 h 1684262"/>
              <a:gd name="connsiteX87" fmla="*/ 911203 w 1206769"/>
              <a:gd name="connsiteY87" fmla="*/ 1022890 h 1684262"/>
              <a:gd name="connsiteX88" fmla="*/ 1193429 w 1206769"/>
              <a:gd name="connsiteY88" fmla="*/ 899446 h 1684262"/>
              <a:gd name="connsiteX89" fmla="*/ 759089 w 1206769"/>
              <a:gd name="connsiteY89" fmla="*/ 61246 h 1684262"/>
              <a:gd name="connsiteX90" fmla="*/ 720989 w 1206769"/>
              <a:gd name="connsiteY90" fmla="*/ 145828 h 1684262"/>
              <a:gd name="connsiteX91" fmla="*/ 759089 w 1206769"/>
              <a:gd name="connsiteY91" fmla="*/ 61436 h 1684262"/>
              <a:gd name="connsiteX92" fmla="*/ 759089 w 1206769"/>
              <a:gd name="connsiteY92" fmla="*/ 61246 h 1684262"/>
              <a:gd name="connsiteX93" fmla="*/ 363611 w 1206769"/>
              <a:gd name="connsiteY93" fmla="*/ 545783 h 1684262"/>
              <a:gd name="connsiteX94" fmla="*/ 348275 w 1206769"/>
              <a:gd name="connsiteY94" fmla="*/ 553498 h 1684262"/>
              <a:gd name="connsiteX95" fmla="*/ 363611 w 1206769"/>
              <a:gd name="connsiteY95" fmla="*/ 545783 h 1684262"/>
              <a:gd name="connsiteX96" fmla="*/ 232451 w 1206769"/>
              <a:gd name="connsiteY96" fmla="*/ 523113 h 1684262"/>
              <a:gd name="connsiteX97" fmla="*/ 254694 w 1206769"/>
              <a:gd name="connsiteY97" fmla="*/ 664096 h 1684262"/>
              <a:gd name="connsiteX98" fmla="*/ 232451 w 1206769"/>
              <a:gd name="connsiteY98" fmla="*/ 523113 h 1684262"/>
              <a:gd name="connsiteX99" fmla="*/ 340084 w 1206769"/>
              <a:gd name="connsiteY99" fmla="*/ 692277 h 1684262"/>
              <a:gd name="connsiteX100" fmla="*/ 470767 w 1206769"/>
              <a:gd name="connsiteY100" fmla="*/ 684562 h 1684262"/>
              <a:gd name="connsiteX101" fmla="*/ 340084 w 1206769"/>
              <a:gd name="connsiteY101" fmla="*/ 691896 h 1684262"/>
              <a:gd name="connsiteX102" fmla="*/ 340084 w 1206769"/>
              <a:gd name="connsiteY102" fmla="*/ 692277 h 1684262"/>
              <a:gd name="connsiteX103" fmla="*/ 382375 w 1206769"/>
              <a:gd name="connsiteY103" fmla="*/ 615410 h 1684262"/>
              <a:gd name="connsiteX104" fmla="*/ 516868 w 1206769"/>
              <a:gd name="connsiteY104" fmla="*/ 688372 h 1684262"/>
              <a:gd name="connsiteX105" fmla="*/ 382661 w 1206769"/>
              <a:gd name="connsiteY105" fmla="*/ 615029 h 1684262"/>
              <a:gd name="connsiteX106" fmla="*/ 382375 w 1206769"/>
              <a:gd name="connsiteY106" fmla="*/ 615410 h 1684262"/>
              <a:gd name="connsiteX107" fmla="*/ 201400 w 1206769"/>
              <a:gd name="connsiteY107" fmla="*/ 907542 h 1684262"/>
              <a:gd name="connsiteX108" fmla="*/ 163300 w 1206769"/>
              <a:gd name="connsiteY108" fmla="*/ 838295 h 1684262"/>
              <a:gd name="connsiteX109" fmla="*/ 201686 w 1206769"/>
              <a:gd name="connsiteY109" fmla="*/ 907161 h 1684262"/>
              <a:gd name="connsiteX110" fmla="*/ 201400 w 1206769"/>
              <a:gd name="connsiteY110" fmla="*/ 907542 h 1684262"/>
              <a:gd name="connsiteX111" fmla="*/ 97811 w 1206769"/>
              <a:gd name="connsiteY111" fmla="*/ 1285557 h 1684262"/>
              <a:gd name="connsiteX112" fmla="*/ 123279 w 1206769"/>
              <a:gd name="connsiteY112" fmla="*/ 1264178 h 1684262"/>
              <a:gd name="connsiteX113" fmla="*/ 231975 w 1206769"/>
              <a:gd name="connsiteY113" fmla="*/ 1341501 h 1684262"/>
              <a:gd name="connsiteX114" fmla="*/ 97811 w 1206769"/>
              <a:gd name="connsiteY114" fmla="*/ 1285557 h 1684262"/>
              <a:gd name="connsiteX115" fmla="*/ 232928 w 1206769"/>
              <a:gd name="connsiteY115" fmla="*/ 1376077 h 1684262"/>
              <a:gd name="connsiteX116" fmla="*/ 279029 w 1206769"/>
              <a:gd name="connsiteY116" fmla="*/ 1379887 h 1684262"/>
              <a:gd name="connsiteX117" fmla="*/ 232451 w 1206769"/>
              <a:gd name="connsiteY117" fmla="*/ 1376077 h 1684262"/>
              <a:gd name="connsiteX118" fmla="*/ 232928 w 1206769"/>
              <a:gd name="connsiteY118" fmla="*/ 1376077 h 1684262"/>
              <a:gd name="connsiteX119" fmla="*/ 856244 w 1206769"/>
              <a:gd name="connsiteY119" fmla="*/ 715613 h 1684262"/>
              <a:gd name="connsiteX120" fmla="*/ 817635 w 1206769"/>
              <a:gd name="connsiteY120" fmla="*/ 708913 h 1684262"/>
              <a:gd name="connsiteX121" fmla="*/ 721084 w 1206769"/>
              <a:gd name="connsiteY121" fmla="*/ 657225 h 1684262"/>
              <a:gd name="connsiteX122" fmla="*/ 855767 w 1206769"/>
              <a:gd name="connsiteY122" fmla="*/ 715613 h 1684262"/>
              <a:gd name="connsiteX123" fmla="*/ 856244 w 1206769"/>
              <a:gd name="connsiteY123" fmla="*/ 715613 h 1684262"/>
              <a:gd name="connsiteX124" fmla="*/ 663458 w 1206769"/>
              <a:gd name="connsiteY124" fmla="*/ 722662 h 1684262"/>
              <a:gd name="connsiteX125" fmla="*/ 644408 w 1206769"/>
              <a:gd name="connsiteY125" fmla="*/ 807149 h 1684262"/>
              <a:gd name="connsiteX126" fmla="*/ 662981 w 1206769"/>
              <a:gd name="connsiteY126" fmla="*/ 723138 h 1684262"/>
              <a:gd name="connsiteX127" fmla="*/ 663458 w 1206769"/>
              <a:gd name="connsiteY127" fmla="*/ 722662 h 1684262"/>
              <a:gd name="connsiteX128" fmla="*/ 628882 w 1206769"/>
              <a:gd name="connsiteY128" fmla="*/ 753332 h 1684262"/>
              <a:gd name="connsiteX129" fmla="*/ 655742 w 1206769"/>
              <a:gd name="connsiteY129" fmla="*/ 726472 h 1684262"/>
              <a:gd name="connsiteX130" fmla="*/ 628406 w 1206769"/>
              <a:gd name="connsiteY130" fmla="*/ 753332 h 1684262"/>
              <a:gd name="connsiteX131" fmla="*/ 628882 w 1206769"/>
              <a:gd name="connsiteY131" fmla="*/ 753332 h 1684262"/>
              <a:gd name="connsiteX132" fmla="*/ 771090 w 1206769"/>
              <a:gd name="connsiteY132" fmla="*/ 757237 h 1684262"/>
              <a:gd name="connsiteX133" fmla="*/ 690318 w 1206769"/>
              <a:gd name="connsiteY133" fmla="*/ 822579 h 1684262"/>
              <a:gd name="connsiteX134" fmla="*/ 770614 w 1206769"/>
              <a:gd name="connsiteY134" fmla="*/ 757237 h 1684262"/>
              <a:gd name="connsiteX135" fmla="*/ 771090 w 1206769"/>
              <a:gd name="connsiteY135" fmla="*/ 757237 h 1684262"/>
              <a:gd name="connsiteX136" fmla="*/ 759565 w 1206769"/>
              <a:gd name="connsiteY136" fmla="*/ 538162 h 1684262"/>
              <a:gd name="connsiteX137" fmla="*/ 851767 w 1206769"/>
              <a:gd name="connsiteY137" fmla="*/ 480536 h 1684262"/>
              <a:gd name="connsiteX138" fmla="*/ 759089 w 1206769"/>
              <a:gd name="connsiteY138" fmla="*/ 538067 h 1684262"/>
              <a:gd name="connsiteX139" fmla="*/ 759565 w 1206769"/>
              <a:gd name="connsiteY139" fmla="*/ 538162 h 1684262"/>
              <a:gd name="connsiteX140" fmla="*/ 877961 w 1206769"/>
              <a:gd name="connsiteY140" fmla="*/ 342138 h 1684262"/>
              <a:gd name="connsiteX141" fmla="*/ 812619 w 1206769"/>
              <a:gd name="connsiteY141" fmla="*/ 442055 h 1684262"/>
              <a:gd name="connsiteX142" fmla="*/ 877961 w 1206769"/>
              <a:gd name="connsiteY142" fmla="*/ 342138 h 1684262"/>
              <a:gd name="connsiteX143" fmla="*/ 681841 w 1206769"/>
              <a:gd name="connsiteY143" fmla="*/ 323088 h 1684262"/>
              <a:gd name="connsiteX144" fmla="*/ 758803 w 1206769"/>
              <a:gd name="connsiteY144" fmla="*/ 430816 h 1684262"/>
              <a:gd name="connsiteX145" fmla="*/ 643455 w 1206769"/>
              <a:gd name="connsiteY145" fmla="*/ 396145 h 1684262"/>
              <a:gd name="connsiteX146" fmla="*/ 639550 w 1206769"/>
              <a:gd name="connsiteY146" fmla="*/ 438436 h 1684262"/>
              <a:gd name="connsiteX147" fmla="*/ 682127 w 1206769"/>
              <a:gd name="connsiteY147" fmla="*/ 323088 h 1684262"/>
              <a:gd name="connsiteX148" fmla="*/ 681841 w 1206769"/>
              <a:gd name="connsiteY148" fmla="*/ 323088 h 1684262"/>
              <a:gd name="connsiteX149" fmla="*/ 351323 w 1206769"/>
              <a:gd name="connsiteY149" fmla="*/ 219361 h 1684262"/>
              <a:gd name="connsiteX150" fmla="*/ 383994 w 1206769"/>
              <a:gd name="connsiteY150" fmla="*/ 183070 h 1684262"/>
              <a:gd name="connsiteX151" fmla="*/ 403711 w 1206769"/>
              <a:gd name="connsiteY151" fmla="*/ 175069 h 1684262"/>
              <a:gd name="connsiteX152" fmla="*/ 411331 w 1206769"/>
              <a:gd name="connsiteY152" fmla="*/ 176117 h 1684262"/>
              <a:gd name="connsiteX153" fmla="*/ 569351 w 1206769"/>
              <a:gd name="connsiteY153" fmla="*/ 242792 h 1684262"/>
              <a:gd name="connsiteX154" fmla="*/ 569922 w 1206769"/>
              <a:gd name="connsiteY154" fmla="*/ 242792 h 1684262"/>
              <a:gd name="connsiteX155" fmla="*/ 558873 w 1206769"/>
              <a:gd name="connsiteY155" fmla="*/ 299942 h 1684262"/>
              <a:gd name="connsiteX156" fmla="*/ 351609 w 1206769"/>
              <a:gd name="connsiteY156" fmla="*/ 219075 h 1684262"/>
              <a:gd name="connsiteX157" fmla="*/ 351323 w 1206769"/>
              <a:gd name="connsiteY157" fmla="*/ 219361 h 1684262"/>
              <a:gd name="connsiteX158" fmla="*/ 470767 w 1206769"/>
              <a:gd name="connsiteY158" fmla="*/ 361188 h 1684262"/>
              <a:gd name="connsiteX159" fmla="*/ 566874 w 1206769"/>
              <a:gd name="connsiteY159" fmla="*/ 503396 h 1684262"/>
              <a:gd name="connsiteX160" fmla="*/ 470767 w 1206769"/>
              <a:gd name="connsiteY160" fmla="*/ 361188 h 1684262"/>
              <a:gd name="connsiteX161" fmla="*/ 632216 w 1206769"/>
              <a:gd name="connsiteY161" fmla="*/ 453485 h 1684262"/>
              <a:gd name="connsiteX162" fmla="*/ 699367 w 1206769"/>
              <a:gd name="connsiteY162" fmla="*/ 515112 h 1684262"/>
              <a:gd name="connsiteX163" fmla="*/ 759089 w 1206769"/>
              <a:gd name="connsiteY163" fmla="*/ 438055 h 1684262"/>
              <a:gd name="connsiteX164" fmla="*/ 678317 w 1206769"/>
              <a:gd name="connsiteY164" fmla="*/ 611029 h 1684262"/>
              <a:gd name="connsiteX165" fmla="*/ 640217 w 1206769"/>
              <a:gd name="connsiteY165" fmla="*/ 587978 h 1684262"/>
              <a:gd name="connsiteX166" fmla="*/ 632216 w 1206769"/>
              <a:gd name="connsiteY166" fmla="*/ 453581 h 1684262"/>
              <a:gd name="connsiteX167" fmla="*/ 632216 w 1206769"/>
              <a:gd name="connsiteY167" fmla="*/ 453485 h 1684262"/>
              <a:gd name="connsiteX168" fmla="*/ 686032 w 1206769"/>
              <a:gd name="connsiteY168" fmla="*/ 837819 h 1684262"/>
              <a:gd name="connsiteX169" fmla="*/ 628310 w 1206769"/>
              <a:gd name="connsiteY169" fmla="*/ 930116 h 1684262"/>
              <a:gd name="connsiteX170" fmla="*/ 686032 w 1206769"/>
              <a:gd name="connsiteY170" fmla="*/ 837914 h 1684262"/>
              <a:gd name="connsiteX171" fmla="*/ 686032 w 1206769"/>
              <a:gd name="connsiteY171" fmla="*/ 837819 h 1684262"/>
              <a:gd name="connsiteX172" fmla="*/ 743658 w 1206769"/>
              <a:gd name="connsiteY172" fmla="*/ 1291400 h 1684262"/>
              <a:gd name="connsiteX173" fmla="*/ 547634 w 1206769"/>
              <a:gd name="connsiteY173" fmla="*/ 1206818 h 1684262"/>
              <a:gd name="connsiteX174" fmla="*/ 573446 w 1206769"/>
              <a:gd name="connsiteY174" fmla="*/ 1222439 h 1684262"/>
              <a:gd name="connsiteX175" fmla="*/ 603450 w 1206769"/>
              <a:gd name="connsiteY175" fmla="*/ 1227487 h 1684262"/>
              <a:gd name="connsiteX176" fmla="*/ 743658 w 1206769"/>
              <a:gd name="connsiteY176" fmla="*/ 1291495 h 1684262"/>
              <a:gd name="connsiteX177" fmla="*/ 743658 w 1206769"/>
              <a:gd name="connsiteY177" fmla="*/ 1291400 h 1684262"/>
              <a:gd name="connsiteX178" fmla="*/ 578399 w 1206769"/>
              <a:gd name="connsiteY178" fmla="*/ 945452 h 1684262"/>
              <a:gd name="connsiteX179" fmla="*/ 689842 w 1206769"/>
              <a:gd name="connsiteY179" fmla="*/ 1122236 h 1684262"/>
              <a:gd name="connsiteX180" fmla="*/ 578399 w 1206769"/>
              <a:gd name="connsiteY180" fmla="*/ 945547 h 1684262"/>
              <a:gd name="connsiteX181" fmla="*/ 578399 w 1206769"/>
              <a:gd name="connsiteY181" fmla="*/ 945452 h 1684262"/>
              <a:gd name="connsiteX182" fmla="*/ 351609 w 1206769"/>
              <a:gd name="connsiteY182" fmla="*/ 1045464 h 1684262"/>
              <a:gd name="connsiteX183" fmla="*/ 382375 w 1206769"/>
              <a:gd name="connsiteY183" fmla="*/ 887825 h 1684262"/>
              <a:gd name="connsiteX184" fmla="*/ 351609 w 1206769"/>
              <a:gd name="connsiteY184" fmla="*/ 1045559 h 1684262"/>
              <a:gd name="connsiteX185" fmla="*/ 351609 w 1206769"/>
              <a:gd name="connsiteY185" fmla="*/ 1045464 h 1684262"/>
              <a:gd name="connsiteX186" fmla="*/ 420761 w 1206769"/>
              <a:gd name="connsiteY186" fmla="*/ 1018413 h 1684262"/>
              <a:gd name="connsiteX187" fmla="*/ 605260 w 1206769"/>
              <a:gd name="connsiteY187" fmla="*/ 1180338 h 1684262"/>
              <a:gd name="connsiteX188" fmla="*/ 420761 w 1206769"/>
              <a:gd name="connsiteY188" fmla="*/ 1018413 h 1684262"/>
              <a:gd name="connsiteX189" fmla="*/ 366944 w 1206769"/>
              <a:gd name="connsiteY189" fmla="*/ 1414272 h 1684262"/>
              <a:gd name="connsiteX190" fmla="*/ 597640 w 1206769"/>
              <a:gd name="connsiteY190" fmla="*/ 1460468 h 1684262"/>
              <a:gd name="connsiteX191" fmla="*/ 366944 w 1206769"/>
              <a:gd name="connsiteY191" fmla="*/ 1414463 h 1684262"/>
              <a:gd name="connsiteX192" fmla="*/ 366944 w 1206769"/>
              <a:gd name="connsiteY192" fmla="*/ 1414272 h 1684262"/>
              <a:gd name="connsiteX193" fmla="*/ 536108 w 1206769"/>
              <a:gd name="connsiteY193" fmla="*/ 1644968 h 1684262"/>
              <a:gd name="connsiteX194" fmla="*/ 498008 w 1206769"/>
              <a:gd name="connsiteY194" fmla="*/ 1625918 h 1684262"/>
              <a:gd name="connsiteX195" fmla="*/ 471148 w 1206769"/>
              <a:gd name="connsiteY195" fmla="*/ 1618202 h 1684262"/>
              <a:gd name="connsiteX196" fmla="*/ 471148 w 1206769"/>
              <a:gd name="connsiteY196" fmla="*/ 1664399 h 1684262"/>
              <a:gd name="connsiteX197" fmla="*/ 401901 w 1206769"/>
              <a:gd name="connsiteY197" fmla="*/ 1579817 h 1684262"/>
              <a:gd name="connsiteX198" fmla="*/ 536108 w 1206769"/>
              <a:gd name="connsiteY198" fmla="*/ 1645158 h 1684262"/>
              <a:gd name="connsiteX199" fmla="*/ 536108 w 1206769"/>
              <a:gd name="connsiteY199" fmla="*/ 1644968 h 1684262"/>
              <a:gd name="connsiteX200" fmla="*/ 616785 w 1206769"/>
              <a:gd name="connsiteY200" fmla="*/ 1564196 h 1684262"/>
              <a:gd name="connsiteX201" fmla="*/ 555349 w 1206769"/>
              <a:gd name="connsiteY201" fmla="*/ 1541145 h 1684262"/>
              <a:gd name="connsiteX202" fmla="*/ 638597 w 1206769"/>
              <a:gd name="connsiteY202" fmla="*/ 1493520 h 1684262"/>
              <a:gd name="connsiteX203" fmla="*/ 739848 w 1206769"/>
              <a:gd name="connsiteY203" fmla="*/ 1525715 h 1684262"/>
              <a:gd name="connsiteX204" fmla="*/ 616785 w 1206769"/>
              <a:gd name="connsiteY204" fmla="*/ 1564386 h 1684262"/>
              <a:gd name="connsiteX205" fmla="*/ 616785 w 1206769"/>
              <a:gd name="connsiteY205" fmla="*/ 1564196 h 1684262"/>
              <a:gd name="connsiteX206" fmla="*/ 752231 w 1206769"/>
              <a:gd name="connsiteY206" fmla="*/ 1664779 h 1684262"/>
              <a:gd name="connsiteX207" fmla="*/ 739658 w 1206769"/>
              <a:gd name="connsiteY207" fmla="*/ 1664779 h 1684262"/>
              <a:gd name="connsiteX208" fmla="*/ 731180 w 1206769"/>
              <a:gd name="connsiteY208" fmla="*/ 1664779 h 1684262"/>
              <a:gd name="connsiteX209" fmla="*/ 727561 w 1206769"/>
              <a:gd name="connsiteY209" fmla="*/ 1664779 h 1684262"/>
              <a:gd name="connsiteX210" fmla="*/ 713750 w 1206769"/>
              <a:gd name="connsiteY210" fmla="*/ 1666780 h 1684262"/>
              <a:gd name="connsiteX211" fmla="*/ 704225 w 1206769"/>
              <a:gd name="connsiteY211" fmla="*/ 1665256 h 1684262"/>
              <a:gd name="connsiteX212" fmla="*/ 705558 w 1206769"/>
              <a:gd name="connsiteY212" fmla="*/ 1667733 h 1684262"/>
              <a:gd name="connsiteX213" fmla="*/ 790045 w 1206769"/>
              <a:gd name="connsiteY213" fmla="*/ 1610106 h 1684262"/>
              <a:gd name="connsiteX214" fmla="*/ 752231 w 1206769"/>
              <a:gd name="connsiteY214" fmla="*/ 1664970 h 1684262"/>
              <a:gd name="connsiteX215" fmla="*/ 752231 w 1206769"/>
              <a:gd name="connsiteY215" fmla="*/ 1664779 h 1684262"/>
              <a:gd name="connsiteX216" fmla="*/ 857863 w 1206769"/>
              <a:gd name="connsiteY216" fmla="*/ 1591056 h 1684262"/>
              <a:gd name="connsiteX217" fmla="*/ 838813 w 1206769"/>
              <a:gd name="connsiteY217" fmla="*/ 1568958 h 1684262"/>
              <a:gd name="connsiteX218" fmla="*/ 836146 w 1206769"/>
              <a:gd name="connsiteY218" fmla="*/ 1564291 h 1684262"/>
              <a:gd name="connsiteX219" fmla="*/ 955179 w 1206769"/>
              <a:gd name="connsiteY219" fmla="*/ 1500720 h 1684262"/>
              <a:gd name="connsiteX220" fmla="*/ 1066493 w 1206769"/>
              <a:gd name="connsiteY220" fmla="*/ 1492065 h 1684262"/>
              <a:gd name="connsiteX221" fmla="*/ 857863 w 1206769"/>
              <a:gd name="connsiteY221" fmla="*/ 1591247 h 1684262"/>
              <a:gd name="connsiteX222" fmla="*/ 857863 w 1206769"/>
              <a:gd name="connsiteY222" fmla="*/ 1591056 h 1684262"/>
              <a:gd name="connsiteX223" fmla="*/ 1054979 w 1206769"/>
              <a:gd name="connsiteY223" fmla="*/ 1445037 h 1684262"/>
              <a:gd name="connsiteX224" fmla="*/ 916632 w 1206769"/>
              <a:gd name="connsiteY224" fmla="*/ 1468184 h 1684262"/>
              <a:gd name="connsiteX225" fmla="*/ 1028170 w 1206769"/>
              <a:gd name="connsiteY225" fmla="*/ 1445228 h 1684262"/>
              <a:gd name="connsiteX226" fmla="*/ 1054979 w 1206769"/>
              <a:gd name="connsiteY226" fmla="*/ 1445037 h 1684262"/>
              <a:gd name="connsiteX227" fmla="*/ 862816 w 1206769"/>
              <a:gd name="connsiteY227" fmla="*/ 1410462 h 1684262"/>
              <a:gd name="connsiteX228" fmla="*/ 647551 w 1206769"/>
              <a:gd name="connsiteY228" fmla="*/ 1448562 h 1684262"/>
              <a:gd name="connsiteX229" fmla="*/ 862816 w 1206769"/>
              <a:gd name="connsiteY229" fmla="*/ 1410653 h 1684262"/>
              <a:gd name="connsiteX230" fmla="*/ 862816 w 1206769"/>
              <a:gd name="connsiteY230" fmla="*/ 1410462 h 1684262"/>
              <a:gd name="connsiteX231" fmla="*/ 689842 w 1206769"/>
              <a:gd name="connsiteY231" fmla="*/ 1391412 h 1684262"/>
              <a:gd name="connsiteX232" fmla="*/ 924347 w 1206769"/>
              <a:gd name="connsiteY232" fmla="*/ 1306830 h 1684262"/>
              <a:gd name="connsiteX233" fmla="*/ 689842 w 1206769"/>
              <a:gd name="connsiteY233" fmla="*/ 1391412 h 1684262"/>
              <a:gd name="connsiteX234" fmla="*/ 1162663 w 1206769"/>
              <a:gd name="connsiteY234" fmla="*/ 1057085 h 1684262"/>
              <a:gd name="connsiteX235" fmla="*/ 1148756 w 1206769"/>
              <a:gd name="connsiteY235" fmla="*/ 1134428 h 1684262"/>
              <a:gd name="connsiteX236" fmla="*/ 1066841 w 1206769"/>
              <a:gd name="connsiteY236" fmla="*/ 1139762 h 1684262"/>
              <a:gd name="connsiteX237" fmla="*/ 1035790 w 1206769"/>
              <a:gd name="connsiteY237" fmla="*/ 1087755 h 1684262"/>
              <a:gd name="connsiteX238" fmla="*/ 1162663 w 1206769"/>
              <a:gd name="connsiteY238" fmla="*/ 1057085 h 1684262"/>
              <a:gd name="connsiteX239" fmla="*/ 987913 w 1206769"/>
              <a:gd name="connsiteY239" fmla="*/ 1181170 h 1684262"/>
              <a:gd name="connsiteX240" fmla="*/ 958923 w 1206769"/>
              <a:gd name="connsiteY240" fmla="*/ 1264444 h 1684262"/>
              <a:gd name="connsiteX241" fmla="*/ 905107 w 1206769"/>
              <a:gd name="connsiteY241" fmla="*/ 1118330 h 1684262"/>
              <a:gd name="connsiteX242" fmla="*/ 987913 w 1206769"/>
              <a:gd name="connsiteY242"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5881 w 1206769"/>
              <a:gd name="connsiteY15" fmla="*/ 661511 h 1684262"/>
              <a:gd name="connsiteX16" fmla="*/ 1065794 w 1206769"/>
              <a:gd name="connsiteY16" fmla="*/ 651415 h 1684262"/>
              <a:gd name="connsiteX17" fmla="*/ 1073223 w 1206769"/>
              <a:gd name="connsiteY17" fmla="*/ 652653 h 1684262"/>
              <a:gd name="connsiteX18" fmla="*/ 1102560 w 1206769"/>
              <a:gd name="connsiteY18" fmla="*/ 657701 h 1684262"/>
              <a:gd name="connsiteX19" fmla="*/ 739848 w 1206769"/>
              <a:gd name="connsiteY19" fmla="*/ 595694 h 1684262"/>
              <a:gd name="connsiteX20" fmla="*/ 716893 w 1206769"/>
              <a:gd name="connsiteY20" fmla="*/ 318992 h 1684262"/>
              <a:gd name="connsiteX21" fmla="*/ 920537 w 1206769"/>
              <a:gd name="connsiteY21" fmla="*/ 246031 h 1684262"/>
              <a:gd name="connsiteX22" fmla="*/ 682412 w 1206769"/>
              <a:gd name="connsiteY22" fmla="*/ 238316 h 1684262"/>
              <a:gd name="connsiteX23" fmla="*/ 928538 w 1206769"/>
              <a:gd name="connsiteY23" fmla="*/ 226790 h 1684262"/>
              <a:gd name="connsiteX24" fmla="*/ 720893 w 1206769"/>
              <a:gd name="connsiteY24" fmla="*/ 196025 h 1684262"/>
              <a:gd name="connsiteX25" fmla="*/ 736229 w 1206769"/>
              <a:gd name="connsiteY25" fmla="*/ 49911 h 1684262"/>
              <a:gd name="connsiteX26" fmla="*/ 663267 w 1206769"/>
              <a:gd name="connsiteY26" fmla="*/ 0 h 1684262"/>
              <a:gd name="connsiteX27" fmla="*/ 625167 w 1206769"/>
              <a:gd name="connsiteY27" fmla="*/ 103727 h 1684262"/>
              <a:gd name="connsiteX28" fmla="*/ 625167 w 1206769"/>
              <a:gd name="connsiteY28" fmla="*/ 288322 h 1684262"/>
              <a:gd name="connsiteX29" fmla="*/ 336845 w 1206769"/>
              <a:gd name="connsiteY29" fmla="*/ 261366 h 1684262"/>
              <a:gd name="connsiteX30" fmla="*/ 367611 w 1206769"/>
              <a:gd name="connsiteY30" fmla="*/ 307467 h 1684262"/>
              <a:gd name="connsiteX31" fmla="*/ 579066 w 1206769"/>
              <a:gd name="connsiteY31" fmla="*/ 615029 h 1684262"/>
              <a:gd name="connsiteX32" fmla="*/ 263884 w 1206769"/>
              <a:gd name="connsiteY32" fmla="*/ 511207 h 1684262"/>
              <a:gd name="connsiteX33" fmla="*/ 233118 w 1206769"/>
              <a:gd name="connsiteY33" fmla="*/ 714947 h 1684262"/>
              <a:gd name="connsiteX34" fmla="*/ 532965 w 1206769"/>
              <a:gd name="connsiteY34" fmla="*/ 807149 h 1684262"/>
              <a:gd name="connsiteX35" fmla="*/ 513915 w 1206769"/>
              <a:gd name="connsiteY35" fmla="*/ 803339 h 1684262"/>
              <a:gd name="connsiteX36" fmla="*/ 502390 w 1206769"/>
              <a:gd name="connsiteY36" fmla="*/ 791813 h 1684262"/>
              <a:gd name="connsiteX37" fmla="*/ 464290 w 1206769"/>
              <a:gd name="connsiteY37" fmla="*/ 772763 h 1684262"/>
              <a:gd name="connsiteX38" fmla="*/ 375231 w 1206769"/>
              <a:gd name="connsiteY38" fmla="*/ 788670 h 1684262"/>
              <a:gd name="connsiteX39" fmla="*/ 418189 w 1206769"/>
              <a:gd name="connsiteY39" fmla="*/ 826770 h 1684262"/>
              <a:gd name="connsiteX40" fmla="*/ 333607 w 1206769"/>
              <a:gd name="connsiteY40" fmla="*/ 826770 h 1684262"/>
              <a:gd name="connsiteX41" fmla="*/ 276457 w 1206769"/>
              <a:gd name="connsiteY41" fmla="*/ 857536 h 1684262"/>
              <a:gd name="connsiteX42" fmla="*/ 288458 w 1206769"/>
              <a:gd name="connsiteY42" fmla="*/ 766001 h 1684262"/>
              <a:gd name="connsiteX43" fmla="*/ 138059 w 1206769"/>
              <a:gd name="connsiteY43" fmla="*/ 911352 h 1684262"/>
              <a:gd name="connsiteX44" fmla="*/ 237976 w 1206769"/>
              <a:gd name="connsiteY44" fmla="*/ 961358 h 1684262"/>
              <a:gd name="connsiteX45" fmla="*/ 75102 w 1206769"/>
              <a:gd name="connsiteY45" fmla="*/ 1025783 h 1684262"/>
              <a:gd name="connsiteX46" fmla="*/ 80432 w 1206769"/>
              <a:gd name="connsiteY46" fmla="*/ 915162 h 1684262"/>
              <a:gd name="connsiteX47" fmla="*/ 91958 w 1206769"/>
              <a:gd name="connsiteY47" fmla="*/ 1107377 h 1684262"/>
              <a:gd name="connsiteX48" fmla="*/ 214925 w 1206769"/>
              <a:gd name="connsiteY48" fmla="*/ 1157383 h 1684262"/>
              <a:gd name="connsiteX49" fmla="*/ 322463 w 1206769"/>
              <a:gd name="connsiteY49" fmla="*/ 1240346 h 1684262"/>
              <a:gd name="connsiteX50" fmla="*/ 309794 w 1206769"/>
              <a:gd name="connsiteY50" fmla="*/ 1240346 h 1684262"/>
              <a:gd name="connsiteX51" fmla="*/ 311699 w 1206769"/>
              <a:gd name="connsiteY51" fmla="*/ 1248728 h 1684262"/>
              <a:gd name="connsiteX52" fmla="*/ 310842 w 1206769"/>
              <a:gd name="connsiteY52" fmla="*/ 1254824 h 1684262"/>
              <a:gd name="connsiteX53" fmla="*/ 309223 w 1206769"/>
              <a:gd name="connsiteY53" fmla="*/ 1259396 h 1684262"/>
              <a:gd name="connsiteX54" fmla="*/ 301317 w 1206769"/>
              <a:gd name="connsiteY54" fmla="*/ 1268063 h 1684262"/>
              <a:gd name="connsiteX55" fmla="*/ 283886 w 1206769"/>
              <a:gd name="connsiteY55" fmla="*/ 1268063 h 1684262"/>
              <a:gd name="connsiteX56" fmla="*/ 284934 w 1206769"/>
              <a:gd name="connsiteY56" fmla="*/ 1275207 h 1684262"/>
              <a:gd name="connsiteX57" fmla="*/ 395615 w 1206769"/>
              <a:gd name="connsiteY57" fmla="*/ 1319117 h 1684262"/>
              <a:gd name="connsiteX58" fmla="*/ 257026 w 1206769"/>
              <a:gd name="connsiteY58" fmla="*/ 1309592 h 1684262"/>
              <a:gd name="connsiteX59" fmla="*/ 257026 w 1206769"/>
              <a:gd name="connsiteY59" fmla="*/ 1309592 h 1684262"/>
              <a:gd name="connsiteX60" fmla="*/ 248263 w 1206769"/>
              <a:gd name="connsiteY60" fmla="*/ 1308259 h 1684262"/>
              <a:gd name="connsiteX61" fmla="*/ 247691 w 1206769"/>
              <a:gd name="connsiteY61" fmla="*/ 1308735 h 1684262"/>
              <a:gd name="connsiteX62" fmla="*/ 229880 w 1206769"/>
              <a:gd name="connsiteY62" fmla="*/ 1312259 h 1684262"/>
              <a:gd name="connsiteX63" fmla="*/ 146155 w 1206769"/>
              <a:gd name="connsiteY63" fmla="*/ 1230344 h 1684262"/>
              <a:gd name="connsiteX64" fmla="*/ 115389 w 1206769"/>
              <a:gd name="connsiteY64" fmla="*/ 1430369 h 1684262"/>
              <a:gd name="connsiteX65" fmla="*/ 349799 w 1206769"/>
              <a:gd name="connsiteY65" fmla="*/ 1480280 h 1684262"/>
              <a:gd name="connsiteX66" fmla="*/ 299507 w 1206769"/>
              <a:gd name="connsiteY66" fmla="*/ 1464659 h 1684262"/>
              <a:gd name="connsiteX67" fmla="*/ 321034 w 1206769"/>
              <a:gd name="connsiteY67" fmla="*/ 1477042 h 1684262"/>
              <a:gd name="connsiteX68" fmla="*/ 330559 w 1206769"/>
              <a:gd name="connsiteY68" fmla="*/ 1484376 h 1684262"/>
              <a:gd name="connsiteX69" fmla="*/ 388280 w 1206769"/>
              <a:gd name="connsiteY69" fmla="*/ 1545717 h 1684262"/>
              <a:gd name="connsiteX70" fmla="*/ 348847 w 1206769"/>
              <a:gd name="connsiteY70" fmla="*/ 1542479 h 1684262"/>
              <a:gd name="connsiteX71" fmla="*/ 255883 w 1206769"/>
              <a:gd name="connsiteY71" fmla="*/ 1502664 h 1684262"/>
              <a:gd name="connsiteX72" fmla="*/ 255883 w 1206769"/>
              <a:gd name="connsiteY72" fmla="*/ 1502664 h 1684262"/>
              <a:gd name="connsiteX73" fmla="*/ 239976 w 1206769"/>
              <a:gd name="connsiteY73" fmla="*/ 1484281 h 1684262"/>
              <a:gd name="connsiteX74" fmla="*/ 203495 w 1206769"/>
              <a:gd name="connsiteY74" fmla="*/ 1484281 h 1684262"/>
              <a:gd name="connsiteX75" fmla="*/ 187303 w 1206769"/>
              <a:gd name="connsiteY75" fmla="*/ 1499140 h 1684262"/>
              <a:gd name="connsiteX76" fmla="*/ 490674 w 1206769"/>
              <a:gd name="connsiteY76" fmla="*/ 1673352 h 1684262"/>
              <a:gd name="connsiteX77" fmla="*/ 757374 w 1206769"/>
              <a:gd name="connsiteY77" fmla="*/ 1682401 h 1684262"/>
              <a:gd name="connsiteX78" fmla="*/ 988070 w 1206769"/>
              <a:gd name="connsiteY78" fmla="*/ 1594485 h 1684262"/>
              <a:gd name="connsiteX79" fmla="*/ 1152566 w 1206769"/>
              <a:gd name="connsiteY79" fmla="*/ 1394460 h 1684262"/>
              <a:gd name="connsiteX80" fmla="*/ 918822 w 1206769"/>
              <a:gd name="connsiteY80" fmla="*/ 1363507 h 1684262"/>
              <a:gd name="connsiteX81" fmla="*/ 802904 w 1206769"/>
              <a:gd name="connsiteY81" fmla="*/ 1350454 h 1684262"/>
              <a:gd name="connsiteX82" fmla="*/ 841956 w 1206769"/>
              <a:gd name="connsiteY82" fmla="*/ 1326547 h 1684262"/>
              <a:gd name="connsiteX83" fmla="*/ 1018286 w 1206769"/>
              <a:gd name="connsiteY83" fmla="*/ 1315425 h 1684262"/>
              <a:gd name="connsiteX84" fmla="*/ 980354 w 1206769"/>
              <a:gd name="connsiteY84" fmla="*/ 1268921 h 1684262"/>
              <a:gd name="connsiteX85" fmla="*/ 1091488 w 1206769"/>
              <a:gd name="connsiteY85" fmla="*/ 1221043 h 1684262"/>
              <a:gd name="connsiteX86" fmla="*/ 911203 w 1206769"/>
              <a:gd name="connsiteY86" fmla="*/ 1022890 h 1684262"/>
              <a:gd name="connsiteX87" fmla="*/ 1193429 w 1206769"/>
              <a:gd name="connsiteY87" fmla="*/ 899446 h 1684262"/>
              <a:gd name="connsiteX88" fmla="*/ 759089 w 1206769"/>
              <a:gd name="connsiteY88" fmla="*/ 61246 h 1684262"/>
              <a:gd name="connsiteX89" fmla="*/ 720989 w 1206769"/>
              <a:gd name="connsiteY89" fmla="*/ 145828 h 1684262"/>
              <a:gd name="connsiteX90" fmla="*/ 759089 w 1206769"/>
              <a:gd name="connsiteY90" fmla="*/ 61436 h 1684262"/>
              <a:gd name="connsiteX91" fmla="*/ 759089 w 1206769"/>
              <a:gd name="connsiteY91" fmla="*/ 61246 h 1684262"/>
              <a:gd name="connsiteX92" fmla="*/ 363611 w 1206769"/>
              <a:gd name="connsiteY92" fmla="*/ 545783 h 1684262"/>
              <a:gd name="connsiteX93" fmla="*/ 348275 w 1206769"/>
              <a:gd name="connsiteY93" fmla="*/ 553498 h 1684262"/>
              <a:gd name="connsiteX94" fmla="*/ 363611 w 1206769"/>
              <a:gd name="connsiteY94" fmla="*/ 545783 h 1684262"/>
              <a:gd name="connsiteX95" fmla="*/ 232451 w 1206769"/>
              <a:gd name="connsiteY95" fmla="*/ 523113 h 1684262"/>
              <a:gd name="connsiteX96" fmla="*/ 254694 w 1206769"/>
              <a:gd name="connsiteY96" fmla="*/ 664096 h 1684262"/>
              <a:gd name="connsiteX97" fmla="*/ 232451 w 1206769"/>
              <a:gd name="connsiteY97" fmla="*/ 523113 h 1684262"/>
              <a:gd name="connsiteX98" fmla="*/ 340084 w 1206769"/>
              <a:gd name="connsiteY98" fmla="*/ 692277 h 1684262"/>
              <a:gd name="connsiteX99" fmla="*/ 470767 w 1206769"/>
              <a:gd name="connsiteY99" fmla="*/ 684562 h 1684262"/>
              <a:gd name="connsiteX100" fmla="*/ 340084 w 1206769"/>
              <a:gd name="connsiteY100" fmla="*/ 691896 h 1684262"/>
              <a:gd name="connsiteX101" fmla="*/ 340084 w 1206769"/>
              <a:gd name="connsiteY101" fmla="*/ 692277 h 1684262"/>
              <a:gd name="connsiteX102" fmla="*/ 382375 w 1206769"/>
              <a:gd name="connsiteY102" fmla="*/ 615410 h 1684262"/>
              <a:gd name="connsiteX103" fmla="*/ 516868 w 1206769"/>
              <a:gd name="connsiteY103" fmla="*/ 688372 h 1684262"/>
              <a:gd name="connsiteX104" fmla="*/ 382661 w 1206769"/>
              <a:gd name="connsiteY104" fmla="*/ 615029 h 1684262"/>
              <a:gd name="connsiteX105" fmla="*/ 382375 w 1206769"/>
              <a:gd name="connsiteY105" fmla="*/ 615410 h 1684262"/>
              <a:gd name="connsiteX106" fmla="*/ 201400 w 1206769"/>
              <a:gd name="connsiteY106" fmla="*/ 907542 h 1684262"/>
              <a:gd name="connsiteX107" fmla="*/ 163300 w 1206769"/>
              <a:gd name="connsiteY107" fmla="*/ 838295 h 1684262"/>
              <a:gd name="connsiteX108" fmla="*/ 201686 w 1206769"/>
              <a:gd name="connsiteY108" fmla="*/ 907161 h 1684262"/>
              <a:gd name="connsiteX109" fmla="*/ 201400 w 1206769"/>
              <a:gd name="connsiteY109" fmla="*/ 907542 h 1684262"/>
              <a:gd name="connsiteX110" fmla="*/ 97811 w 1206769"/>
              <a:gd name="connsiteY110" fmla="*/ 1285557 h 1684262"/>
              <a:gd name="connsiteX111" fmla="*/ 123279 w 1206769"/>
              <a:gd name="connsiteY111" fmla="*/ 1264178 h 1684262"/>
              <a:gd name="connsiteX112" fmla="*/ 231975 w 1206769"/>
              <a:gd name="connsiteY112" fmla="*/ 1341501 h 1684262"/>
              <a:gd name="connsiteX113" fmla="*/ 97811 w 1206769"/>
              <a:gd name="connsiteY113" fmla="*/ 1285557 h 1684262"/>
              <a:gd name="connsiteX114" fmla="*/ 232928 w 1206769"/>
              <a:gd name="connsiteY114" fmla="*/ 1376077 h 1684262"/>
              <a:gd name="connsiteX115" fmla="*/ 279029 w 1206769"/>
              <a:gd name="connsiteY115" fmla="*/ 1379887 h 1684262"/>
              <a:gd name="connsiteX116" fmla="*/ 232451 w 1206769"/>
              <a:gd name="connsiteY116" fmla="*/ 1376077 h 1684262"/>
              <a:gd name="connsiteX117" fmla="*/ 232928 w 1206769"/>
              <a:gd name="connsiteY117" fmla="*/ 1376077 h 1684262"/>
              <a:gd name="connsiteX118" fmla="*/ 856244 w 1206769"/>
              <a:gd name="connsiteY118" fmla="*/ 715613 h 1684262"/>
              <a:gd name="connsiteX119" fmla="*/ 817635 w 1206769"/>
              <a:gd name="connsiteY119" fmla="*/ 708913 h 1684262"/>
              <a:gd name="connsiteX120" fmla="*/ 721084 w 1206769"/>
              <a:gd name="connsiteY120" fmla="*/ 657225 h 1684262"/>
              <a:gd name="connsiteX121" fmla="*/ 855767 w 1206769"/>
              <a:gd name="connsiteY121" fmla="*/ 715613 h 1684262"/>
              <a:gd name="connsiteX122" fmla="*/ 856244 w 1206769"/>
              <a:gd name="connsiteY122" fmla="*/ 715613 h 1684262"/>
              <a:gd name="connsiteX123" fmla="*/ 663458 w 1206769"/>
              <a:gd name="connsiteY123" fmla="*/ 722662 h 1684262"/>
              <a:gd name="connsiteX124" fmla="*/ 644408 w 1206769"/>
              <a:gd name="connsiteY124" fmla="*/ 807149 h 1684262"/>
              <a:gd name="connsiteX125" fmla="*/ 662981 w 1206769"/>
              <a:gd name="connsiteY125" fmla="*/ 723138 h 1684262"/>
              <a:gd name="connsiteX126" fmla="*/ 663458 w 1206769"/>
              <a:gd name="connsiteY126" fmla="*/ 722662 h 1684262"/>
              <a:gd name="connsiteX127" fmla="*/ 628882 w 1206769"/>
              <a:gd name="connsiteY127" fmla="*/ 753332 h 1684262"/>
              <a:gd name="connsiteX128" fmla="*/ 655742 w 1206769"/>
              <a:gd name="connsiteY128" fmla="*/ 726472 h 1684262"/>
              <a:gd name="connsiteX129" fmla="*/ 628406 w 1206769"/>
              <a:gd name="connsiteY129" fmla="*/ 753332 h 1684262"/>
              <a:gd name="connsiteX130" fmla="*/ 628882 w 1206769"/>
              <a:gd name="connsiteY130" fmla="*/ 753332 h 1684262"/>
              <a:gd name="connsiteX131" fmla="*/ 771090 w 1206769"/>
              <a:gd name="connsiteY131" fmla="*/ 757237 h 1684262"/>
              <a:gd name="connsiteX132" fmla="*/ 690318 w 1206769"/>
              <a:gd name="connsiteY132" fmla="*/ 822579 h 1684262"/>
              <a:gd name="connsiteX133" fmla="*/ 770614 w 1206769"/>
              <a:gd name="connsiteY133" fmla="*/ 757237 h 1684262"/>
              <a:gd name="connsiteX134" fmla="*/ 771090 w 1206769"/>
              <a:gd name="connsiteY134" fmla="*/ 757237 h 1684262"/>
              <a:gd name="connsiteX135" fmla="*/ 759565 w 1206769"/>
              <a:gd name="connsiteY135" fmla="*/ 538162 h 1684262"/>
              <a:gd name="connsiteX136" fmla="*/ 851767 w 1206769"/>
              <a:gd name="connsiteY136" fmla="*/ 480536 h 1684262"/>
              <a:gd name="connsiteX137" fmla="*/ 759089 w 1206769"/>
              <a:gd name="connsiteY137" fmla="*/ 538067 h 1684262"/>
              <a:gd name="connsiteX138" fmla="*/ 759565 w 1206769"/>
              <a:gd name="connsiteY138" fmla="*/ 538162 h 1684262"/>
              <a:gd name="connsiteX139" fmla="*/ 877961 w 1206769"/>
              <a:gd name="connsiteY139" fmla="*/ 342138 h 1684262"/>
              <a:gd name="connsiteX140" fmla="*/ 812619 w 1206769"/>
              <a:gd name="connsiteY140" fmla="*/ 442055 h 1684262"/>
              <a:gd name="connsiteX141" fmla="*/ 877961 w 1206769"/>
              <a:gd name="connsiteY141" fmla="*/ 342138 h 1684262"/>
              <a:gd name="connsiteX142" fmla="*/ 681841 w 1206769"/>
              <a:gd name="connsiteY142" fmla="*/ 323088 h 1684262"/>
              <a:gd name="connsiteX143" fmla="*/ 758803 w 1206769"/>
              <a:gd name="connsiteY143" fmla="*/ 430816 h 1684262"/>
              <a:gd name="connsiteX144" fmla="*/ 643455 w 1206769"/>
              <a:gd name="connsiteY144" fmla="*/ 396145 h 1684262"/>
              <a:gd name="connsiteX145" fmla="*/ 639550 w 1206769"/>
              <a:gd name="connsiteY145" fmla="*/ 438436 h 1684262"/>
              <a:gd name="connsiteX146" fmla="*/ 682127 w 1206769"/>
              <a:gd name="connsiteY146" fmla="*/ 323088 h 1684262"/>
              <a:gd name="connsiteX147" fmla="*/ 681841 w 1206769"/>
              <a:gd name="connsiteY147" fmla="*/ 323088 h 1684262"/>
              <a:gd name="connsiteX148" fmla="*/ 351323 w 1206769"/>
              <a:gd name="connsiteY148" fmla="*/ 219361 h 1684262"/>
              <a:gd name="connsiteX149" fmla="*/ 383994 w 1206769"/>
              <a:gd name="connsiteY149" fmla="*/ 183070 h 1684262"/>
              <a:gd name="connsiteX150" fmla="*/ 403711 w 1206769"/>
              <a:gd name="connsiteY150" fmla="*/ 175069 h 1684262"/>
              <a:gd name="connsiteX151" fmla="*/ 411331 w 1206769"/>
              <a:gd name="connsiteY151" fmla="*/ 176117 h 1684262"/>
              <a:gd name="connsiteX152" fmla="*/ 569351 w 1206769"/>
              <a:gd name="connsiteY152" fmla="*/ 242792 h 1684262"/>
              <a:gd name="connsiteX153" fmla="*/ 569922 w 1206769"/>
              <a:gd name="connsiteY153" fmla="*/ 242792 h 1684262"/>
              <a:gd name="connsiteX154" fmla="*/ 558873 w 1206769"/>
              <a:gd name="connsiteY154" fmla="*/ 299942 h 1684262"/>
              <a:gd name="connsiteX155" fmla="*/ 351609 w 1206769"/>
              <a:gd name="connsiteY155" fmla="*/ 219075 h 1684262"/>
              <a:gd name="connsiteX156" fmla="*/ 351323 w 1206769"/>
              <a:gd name="connsiteY156" fmla="*/ 219361 h 1684262"/>
              <a:gd name="connsiteX157" fmla="*/ 470767 w 1206769"/>
              <a:gd name="connsiteY157" fmla="*/ 361188 h 1684262"/>
              <a:gd name="connsiteX158" fmla="*/ 566874 w 1206769"/>
              <a:gd name="connsiteY158" fmla="*/ 503396 h 1684262"/>
              <a:gd name="connsiteX159" fmla="*/ 470767 w 1206769"/>
              <a:gd name="connsiteY159" fmla="*/ 361188 h 1684262"/>
              <a:gd name="connsiteX160" fmla="*/ 632216 w 1206769"/>
              <a:gd name="connsiteY160" fmla="*/ 453485 h 1684262"/>
              <a:gd name="connsiteX161" fmla="*/ 699367 w 1206769"/>
              <a:gd name="connsiteY161" fmla="*/ 515112 h 1684262"/>
              <a:gd name="connsiteX162" fmla="*/ 759089 w 1206769"/>
              <a:gd name="connsiteY162" fmla="*/ 438055 h 1684262"/>
              <a:gd name="connsiteX163" fmla="*/ 678317 w 1206769"/>
              <a:gd name="connsiteY163" fmla="*/ 611029 h 1684262"/>
              <a:gd name="connsiteX164" fmla="*/ 640217 w 1206769"/>
              <a:gd name="connsiteY164" fmla="*/ 587978 h 1684262"/>
              <a:gd name="connsiteX165" fmla="*/ 632216 w 1206769"/>
              <a:gd name="connsiteY165" fmla="*/ 453581 h 1684262"/>
              <a:gd name="connsiteX166" fmla="*/ 632216 w 1206769"/>
              <a:gd name="connsiteY166" fmla="*/ 453485 h 1684262"/>
              <a:gd name="connsiteX167" fmla="*/ 686032 w 1206769"/>
              <a:gd name="connsiteY167" fmla="*/ 837819 h 1684262"/>
              <a:gd name="connsiteX168" fmla="*/ 628310 w 1206769"/>
              <a:gd name="connsiteY168" fmla="*/ 930116 h 1684262"/>
              <a:gd name="connsiteX169" fmla="*/ 686032 w 1206769"/>
              <a:gd name="connsiteY169" fmla="*/ 837914 h 1684262"/>
              <a:gd name="connsiteX170" fmla="*/ 686032 w 1206769"/>
              <a:gd name="connsiteY170" fmla="*/ 837819 h 1684262"/>
              <a:gd name="connsiteX171" fmla="*/ 743658 w 1206769"/>
              <a:gd name="connsiteY171" fmla="*/ 1291400 h 1684262"/>
              <a:gd name="connsiteX172" fmla="*/ 547634 w 1206769"/>
              <a:gd name="connsiteY172" fmla="*/ 1206818 h 1684262"/>
              <a:gd name="connsiteX173" fmla="*/ 573446 w 1206769"/>
              <a:gd name="connsiteY173" fmla="*/ 1222439 h 1684262"/>
              <a:gd name="connsiteX174" fmla="*/ 603450 w 1206769"/>
              <a:gd name="connsiteY174" fmla="*/ 1227487 h 1684262"/>
              <a:gd name="connsiteX175" fmla="*/ 743658 w 1206769"/>
              <a:gd name="connsiteY175" fmla="*/ 1291495 h 1684262"/>
              <a:gd name="connsiteX176" fmla="*/ 743658 w 1206769"/>
              <a:gd name="connsiteY176" fmla="*/ 1291400 h 1684262"/>
              <a:gd name="connsiteX177" fmla="*/ 578399 w 1206769"/>
              <a:gd name="connsiteY177" fmla="*/ 945452 h 1684262"/>
              <a:gd name="connsiteX178" fmla="*/ 689842 w 1206769"/>
              <a:gd name="connsiteY178" fmla="*/ 1122236 h 1684262"/>
              <a:gd name="connsiteX179" fmla="*/ 578399 w 1206769"/>
              <a:gd name="connsiteY179" fmla="*/ 945547 h 1684262"/>
              <a:gd name="connsiteX180" fmla="*/ 578399 w 1206769"/>
              <a:gd name="connsiteY180" fmla="*/ 945452 h 1684262"/>
              <a:gd name="connsiteX181" fmla="*/ 351609 w 1206769"/>
              <a:gd name="connsiteY181" fmla="*/ 1045464 h 1684262"/>
              <a:gd name="connsiteX182" fmla="*/ 382375 w 1206769"/>
              <a:gd name="connsiteY182" fmla="*/ 887825 h 1684262"/>
              <a:gd name="connsiteX183" fmla="*/ 351609 w 1206769"/>
              <a:gd name="connsiteY183" fmla="*/ 1045559 h 1684262"/>
              <a:gd name="connsiteX184" fmla="*/ 351609 w 1206769"/>
              <a:gd name="connsiteY184" fmla="*/ 1045464 h 1684262"/>
              <a:gd name="connsiteX185" fmla="*/ 420761 w 1206769"/>
              <a:gd name="connsiteY185" fmla="*/ 1018413 h 1684262"/>
              <a:gd name="connsiteX186" fmla="*/ 605260 w 1206769"/>
              <a:gd name="connsiteY186" fmla="*/ 1180338 h 1684262"/>
              <a:gd name="connsiteX187" fmla="*/ 420761 w 1206769"/>
              <a:gd name="connsiteY187" fmla="*/ 1018413 h 1684262"/>
              <a:gd name="connsiteX188" fmla="*/ 366944 w 1206769"/>
              <a:gd name="connsiteY188" fmla="*/ 1414272 h 1684262"/>
              <a:gd name="connsiteX189" fmla="*/ 597640 w 1206769"/>
              <a:gd name="connsiteY189" fmla="*/ 1460468 h 1684262"/>
              <a:gd name="connsiteX190" fmla="*/ 366944 w 1206769"/>
              <a:gd name="connsiteY190" fmla="*/ 1414463 h 1684262"/>
              <a:gd name="connsiteX191" fmla="*/ 366944 w 1206769"/>
              <a:gd name="connsiteY191" fmla="*/ 1414272 h 1684262"/>
              <a:gd name="connsiteX192" fmla="*/ 536108 w 1206769"/>
              <a:gd name="connsiteY192" fmla="*/ 1644968 h 1684262"/>
              <a:gd name="connsiteX193" fmla="*/ 498008 w 1206769"/>
              <a:gd name="connsiteY193" fmla="*/ 1625918 h 1684262"/>
              <a:gd name="connsiteX194" fmla="*/ 471148 w 1206769"/>
              <a:gd name="connsiteY194" fmla="*/ 1618202 h 1684262"/>
              <a:gd name="connsiteX195" fmla="*/ 471148 w 1206769"/>
              <a:gd name="connsiteY195" fmla="*/ 1664399 h 1684262"/>
              <a:gd name="connsiteX196" fmla="*/ 401901 w 1206769"/>
              <a:gd name="connsiteY196" fmla="*/ 1579817 h 1684262"/>
              <a:gd name="connsiteX197" fmla="*/ 536108 w 1206769"/>
              <a:gd name="connsiteY197" fmla="*/ 1645158 h 1684262"/>
              <a:gd name="connsiteX198" fmla="*/ 536108 w 1206769"/>
              <a:gd name="connsiteY198" fmla="*/ 1644968 h 1684262"/>
              <a:gd name="connsiteX199" fmla="*/ 616785 w 1206769"/>
              <a:gd name="connsiteY199" fmla="*/ 1564196 h 1684262"/>
              <a:gd name="connsiteX200" fmla="*/ 555349 w 1206769"/>
              <a:gd name="connsiteY200" fmla="*/ 1541145 h 1684262"/>
              <a:gd name="connsiteX201" fmla="*/ 638597 w 1206769"/>
              <a:gd name="connsiteY201" fmla="*/ 1493520 h 1684262"/>
              <a:gd name="connsiteX202" fmla="*/ 739848 w 1206769"/>
              <a:gd name="connsiteY202" fmla="*/ 1525715 h 1684262"/>
              <a:gd name="connsiteX203" fmla="*/ 616785 w 1206769"/>
              <a:gd name="connsiteY203" fmla="*/ 1564386 h 1684262"/>
              <a:gd name="connsiteX204" fmla="*/ 616785 w 1206769"/>
              <a:gd name="connsiteY204" fmla="*/ 1564196 h 1684262"/>
              <a:gd name="connsiteX205" fmla="*/ 752231 w 1206769"/>
              <a:gd name="connsiteY205" fmla="*/ 1664779 h 1684262"/>
              <a:gd name="connsiteX206" fmla="*/ 739658 w 1206769"/>
              <a:gd name="connsiteY206" fmla="*/ 1664779 h 1684262"/>
              <a:gd name="connsiteX207" fmla="*/ 731180 w 1206769"/>
              <a:gd name="connsiteY207" fmla="*/ 1664779 h 1684262"/>
              <a:gd name="connsiteX208" fmla="*/ 727561 w 1206769"/>
              <a:gd name="connsiteY208" fmla="*/ 1664779 h 1684262"/>
              <a:gd name="connsiteX209" fmla="*/ 713750 w 1206769"/>
              <a:gd name="connsiteY209" fmla="*/ 1666780 h 1684262"/>
              <a:gd name="connsiteX210" fmla="*/ 704225 w 1206769"/>
              <a:gd name="connsiteY210" fmla="*/ 1665256 h 1684262"/>
              <a:gd name="connsiteX211" fmla="*/ 705558 w 1206769"/>
              <a:gd name="connsiteY211" fmla="*/ 1667733 h 1684262"/>
              <a:gd name="connsiteX212" fmla="*/ 790045 w 1206769"/>
              <a:gd name="connsiteY212" fmla="*/ 1610106 h 1684262"/>
              <a:gd name="connsiteX213" fmla="*/ 752231 w 1206769"/>
              <a:gd name="connsiteY213" fmla="*/ 1664970 h 1684262"/>
              <a:gd name="connsiteX214" fmla="*/ 752231 w 1206769"/>
              <a:gd name="connsiteY214" fmla="*/ 1664779 h 1684262"/>
              <a:gd name="connsiteX215" fmla="*/ 857863 w 1206769"/>
              <a:gd name="connsiteY215" fmla="*/ 1591056 h 1684262"/>
              <a:gd name="connsiteX216" fmla="*/ 838813 w 1206769"/>
              <a:gd name="connsiteY216" fmla="*/ 1568958 h 1684262"/>
              <a:gd name="connsiteX217" fmla="*/ 836146 w 1206769"/>
              <a:gd name="connsiteY217" fmla="*/ 1564291 h 1684262"/>
              <a:gd name="connsiteX218" fmla="*/ 955179 w 1206769"/>
              <a:gd name="connsiteY218" fmla="*/ 1500720 h 1684262"/>
              <a:gd name="connsiteX219" fmla="*/ 1066493 w 1206769"/>
              <a:gd name="connsiteY219" fmla="*/ 1492065 h 1684262"/>
              <a:gd name="connsiteX220" fmla="*/ 857863 w 1206769"/>
              <a:gd name="connsiteY220" fmla="*/ 1591247 h 1684262"/>
              <a:gd name="connsiteX221" fmla="*/ 857863 w 1206769"/>
              <a:gd name="connsiteY221" fmla="*/ 1591056 h 1684262"/>
              <a:gd name="connsiteX222" fmla="*/ 1054979 w 1206769"/>
              <a:gd name="connsiteY222" fmla="*/ 1445037 h 1684262"/>
              <a:gd name="connsiteX223" fmla="*/ 916632 w 1206769"/>
              <a:gd name="connsiteY223" fmla="*/ 1468184 h 1684262"/>
              <a:gd name="connsiteX224" fmla="*/ 1028170 w 1206769"/>
              <a:gd name="connsiteY224" fmla="*/ 1445228 h 1684262"/>
              <a:gd name="connsiteX225" fmla="*/ 1054979 w 1206769"/>
              <a:gd name="connsiteY225" fmla="*/ 1445037 h 1684262"/>
              <a:gd name="connsiteX226" fmla="*/ 862816 w 1206769"/>
              <a:gd name="connsiteY226" fmla="*/ 1410462 h 1684262"/>
              <a:gd name="connsiteX227" fmla="*/ 647551 w 1206769"/>
              <a:gd name="connsiteY227" fmla="*/ 1448562 h 1684262"/>
              <a:gd name="connsiteX228" fmla="*/ 862816 w 1206769"/>
              <a:gd name="connsiteY228" fmla="*/ 1410653 h 1684262"/>
              <a:gd name="connsiteX229" fmla="*/ 862816 w 1206769"/>
              <a:gd name="connsiteY229" fmla="*/ 1410462 h 1684262"/>
              <a:gd name="connsiteX230" fmla="*/ 689842 w 1206769"/>
              <a:gd name="connsiteY230" fmla="*/ 1391412 h 1684262"/>
              <a:gd name="connsiteX231" fmla="*/ 924347 w 1206769"/>
              <a:gd name="connsiteY231" fmla="*/ 1306830 h 1684262"/>
              <a:gd name="connsiteX232" fmla="*/ 689842 w 1206769"/>
              <a:gd name="connsiteY232" fmla="*/ 1391412 h 1684262"/>
              <a:gd name="connsiteX233" fmla="*/ 1162663 w 1206769"/>
              <a:gd name="connsiteY233" fmla="*/ 1057085 h 1684262"/>
              <a:gd name="connsiteX234" fmla="*/ 1148756 w 1206769"/>
              <a:gd name="connsiteY234" fmla="*/ 1134428 h 1684262"/>
              <a:gd name="connsiteX235" fmla="*/ 1066841 w 1206769"/>
              <a:gd name="connsiteY235" fmla="*/ 1139762 h 1684262"/>
              <a:gd name="connsiteX236" fmla="*/ 1035790 w 1206769"/>
              <a:gd name="connsiteY236" fmla="*/ 1087755 h 1684262"/>
              <a:gd name="connsiteX237" fmla="*/ 1162663 w 1206769"/>
              <a:gd name="connsiteY237" fmla="*/ 1057085 h 1684262"/>
              <a:gd name="connsiteX238" fmla="*/ 987913 w 1206769"/>
              <a:gd name="connsiteY238" fmla="*/ 1181170 h 1684262"/>
              <a:gd name="connsiteX239" fmla="*/ 958923 w 1206769"/>
              <a:gd name="connsiteY239" fmla="*/ 1264444 h 1684262"/>
              <a:gd name="connsiteX240" fmla="*/ 905107 w 1206769"/>
              <a:gd name="connsiteY240" fmla="*/ 1118330 h 1684262"/>
              <a:gd name="connsiteX241" fmla="*/ 987913 w 1206769"/>
              <a:gd name="connsiteY241"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5881 w 1206769"/>
              <a:gd name="connsiteY15" fmla="*/ 661511 h 1684262"/>
              <a:gd name="connsiteX16" fmla="*/ 1065794 w 1206769"/>
              <a:gd name="connsiteY16" fmla="*/ 651415 h 1684262"/>
              <a:gd name="connsiteX17" fmla="*/ 1102560 w 1206769"/>
              <a:gd name="connsiteY17" fmla="*/ 657701 h 1684262"/>
              <a:gd name="connsiteX18" fmla="*/ 739848 w 1206769"/>
              <a:gd name="connsiteY18" fmla="*/ 595694 h 1684262"/>
              <a:gd name="connsiteX19" fmla="*/ 716893 w 1206769"/>
              <a:gd name="connsiteY19" fmla="*/ 318992 h 1684262"/>
              <a:gd name="connsiteX20" fmla="*/ 920537 w 1206769"/>
              <a:gd name="connsiteY20" fmla="*/ 246031 h 1684262"/>
              <a:gd name="connsiteX21" fmla="*/ 682412 w 1206769"/>
              <a:gd name="connsiteY21" fmla="*/ 238316 h 1684262"/>
              <a:gd name="connsiteX22" fmla="*/ 928538 w 1206769"/>
              <a:gd name="connsiteY22" fmla="*/ 226790 h 1684262"/>
              <a:gd name="connsiteX23" fmla="*/ 720893 w 1206769"/>
              <a:gd name="connsiteY23" fmla="*/ 196025 h 1684262"/>
              <a:gd name="connsiteX24" fmla="*/ 736229 w 1206769"/>
              <a:gd name="connsiteY24" fmla="*/ 49911 h 1684262"/>
              <a:gd name="connsiteX25" fmla="*/ 663267 w 1206769"/>
              <a:gd name="connsiteY25" fmla="*/ 0 h 1684262"/>
              <a:gd name="connsiteX26" fmla="*/ 625167 w 1206769"/>
              <a:gd name="connsiteY26" fmla="*/ 103727 h 1684262"/>
              <a:gd name="connsiteX27" fmla="*/ 625167 w 1206769"/>
              <a:gd name="connsiteY27" fmla="*/ 288322 h 1684262"/>
              <a:gd name="connsiteX28" fmla="*/ 336845 w 1206769"/>
              <a:gd name="connsiteY28" fmla="*/ 261366 h 1684262"/>
              <a:gd name="connsiteX29" fmla="*/ 367611 w 1206769"/>
              <a:gd name="connsiteY29" fmla="*/ 307467 h 1684262"/>
              <a:gd name="connsiteX30" fmla="*/ 579066 w 1206769"/>
              <a:gd name="connsiteY30" fmla="*/ 615029 h 1684262"/>
              <a:gd name="connsiteX31" fmla="*/ 263884 w 1206769"/>
              <a:gd name="connsiteY31" fmla="*/ 511207 h 1684262"/>
              <a:gd name="connsiteX32" fmla="*/ 233118 w 1206769"/>
              <a:gd name="connsiteY32" fmla="*/ 714947 h 1684262"/>
              <a:gd name="connsiteX33" fmla="*/ 532965 w 1206769"/>
              <a:gd name="connsiteY33" fmla="*/ 807149 h 1684262"/>
              <a:gd name="connsiteX34" fmla="*/ 513915 w 1206769"/>
              <a:gd name="connsiteY34" fmla="*/ 803339 h 1684262"/>
              <a:gd name="connsiteX35" fmla="*/ 502390 w 1206769"/>
              <a:gd name="connsiteY35" fmla="*/ 791813 h 1684262"/>
              <a:gd name="connsiteX36" fmla="*/ 464290 w 1206769"/>
              <a:gd name="connsiteY36" fmla="*/ 772763 h 1684262"/>
              <a:gd name="connsiteX37" fmla="*/ 375231 w 1206769"/>
              <a:gd name="connsiteY37" fmla="*/ 788670 h 1684262"/>
              <a:gd name="connsiteX38" fmla="*/ 418189 w 1206769"/>
              <a:gd name="connsiteY38" fmla="*/ 826770 h 1684262"/>
              <a:gd name="connsiteX39" fmla="*/ 333607 w 1206769"/>
              <a:gd name="connsiteY39" fmla="*/ 826770 h 1684262"/>
              <a:gd name="connsiteX40" fmla="*/ 276457 w 1206769"/>
              <a:gd name="connsiteY40" fmla="*/ 857536 h 1684262"/>
              <a:gd name="connsiteX41" fmla="*/ 288458 w 1206769"/>
              <a:gd name="connsiteY41" fmla="*/ 766001 h 1684262"/>
              <a:gd name="connsiteX42" fmla="*/ 138059 w 1206769"/>
              <a:gd name="connsiteY42" fmla="*/ 911352 h 1684262"/>
              <a:gd name="connsiteX43" fmla="*/ 237976 w 1206769"/>
              <a:gd name="connsiteY43" fmla="*/ 961358 h 1684262"/>
              <a:gd name="connsiteX44" fmla="*/ 75102 w 1206769"/>
              <a:gd name="connsiteY44" fmla="*/ 1025783 h 1684262"/>
              <a:gd name="connsiteX45" fmla="*/ 80432 w 1206769"/>
              <a:gd name="connsiteY45" fmla="*/ 915162 h 1684262"/>
              <a:gd name="connsiteX46" fmla="*/ 91958 w 1206769"/>
              <a:gd name="connsiteY46" fmla="*/ 1107377 h 1684262"/>
              <a:gd name="connsiteX47" fmla="*/ 214925 w 1206769"/>
              <a:gd name="connsiteY47" fmla="*/ 1157383 h 1684262"/>
              <a:gd name="connsiteX48" fmla="*/ 322463 w 1206769"/>
              <a:gd name="connsiteY48" fmla="*/ 1240346 h 1684262"/>
              <a:gd name="connsiteX49" fmla="*/ 309794 w 1206769"/>
              <a:gd name="connsiteY49" fmla="*/ 1240346 h 1684262"/>
              <a:gd name="connsiteX50" fmla="*/ 311699 w 1206769"/>
              <a:gd name="connsiteY50" fmla="*/ 1248728 h 1684262"/>
              <a:gd name="connsiteX51" fmla="*/ 310842 w 1206769"/>
              <a:gd name="connsiteY51" fmla="*/ 1254824 h 1684262"/>
              <a:gd name="connsiteX52" fmla="*/ 309223 w 1206769"/>
              <a:gd name="connsiteY52" fmla="*/ 1259396 h 1684262"/>
              <a:gd name="connsiteX53" fmla="*/ 301317 w 1206769"/>
              <a:gd name="connsiteY53" fmla="*/ 1268063 h 1684262"/>
              <a:gd name="connsiteX54" fmla="*/ 283886 w 1206769"/>
              <a:gd name="connsiteY54" fmla="*/ 1268063 h 1684262"/>
              <a:gd name="connsiteX55" fmla="*/ 284934 w 1206769"/>
              <a:gd name="connsiteY55" fmla="*/ 1275207 h 1684262"/>
              <a:gd name="connsiteX56" fmla="*/ 395615 w 1206769"/>
              <a:gd name="connsiteY56" fmla="*/ 1319117 h 1684262"/>
              <a:gd name="connsiteX57" fmla="*/ 257026 w 1206769"/>
              <a:gd name="connsiteY57" fmla="*/ 1309592 h 1684262"/>
              <a:gd name="connsiteX58" fmla="*/ 257026 w 1206769"/>
              <a:gd name="connsiteY58" fmla="*/ 1309592 h 1684262"/>
              <a:gd name="connsiteX59" fmla="*/ 248263 w 1206769"/>
              <a:gd name="connsiteY59" fmla="*/ 1308259 h 1684262"/>
              <a:gd name="connsiteX60" fmla="*/ 247691 w 1206769"/>
              <a:gd name="connsiteY60" fmla="*/ 1308735 h 1684262"/>
              <a:gd name="connsiteX61" fmla="*/ 229880 w 1206769"/>
              <a:gd name="connsiteY61" fmla="*/ 1312259 h 1684262"/>
              <a:gd name="connsiteX62" fmla="*/ 146155 w 1206769"/>
              <a:gd name="connsiteY62" fmla="*/ 1230344 h 1684262"/>
              <a:gd name="connsiteX63" fmla="*/ 115389 w 1206769"/>
              <a:gd name="connsiteY63" fmla="*/ 1430369 h 1684262"/>
              <a:gd name="connsiteX64" fmla="*/ 349799 w 1206769"/>
              <a:gd name="connsiteY64" fmla="*/ 1480280 h 1684262"/>
              <a:gd name="connsiteX65" fmla="*/ 299507 w 1206769"/>
              <a:gd name="connsiteY65" fmla="*/ 1464659 h 1684262"/>
              <a:gd name="connsiteX66" fmla="*/ 321034 w 1206769"/>
              <a:gd name="connsiteY66" fmla="*/ 1477042 h 1684262"/>
              <a:gd name="connsiteX67" fmla="*/ 330559 w 1206769"/>
              <a:gd name="connsiteY67" fmla="*/ 1484376 h 1684262"/>
              <a:gd name="connsiteX68" fmla="*/ 388280 w 1206769"/>
              <a:gd name="connsiteY68" fmla="*/ 1545717 h 1684262"/>
              <a:gd name="connsiteX69" fmla="*/ 348847 w 1206769"/>
              <a:gd name="connsiteY69" fmla="*/ 1542479 h 1684262"/>
              <a:gd name="connsiteX70" fmla="*/ 255883 w 1206769"/>
              <a:gd name="connsiteY70" fmla="*/ 1502664 h 1684262"/>
              <a:gd name="connsiteX71" fmla="*/ 255883 w 1206769"/>
              <a:gd name="connsiteY71" fmla="*/ 1502664 h 1684262"/>
              <a:gd name="connsiteX72" fmla="*/ 239976 w 1206769"/>
              <a:gd name="connsiteY72" fmla="*/ 1484281 h 1684262"/>
              <a:gd name="connsiteX73" fmla="*/ 203495 w 1206769"/>
              <a:gd name="connsiteY73" fmla="*/ 1484281 h 1684262"/>
              <a:gd name="connsiteX74" fmla="*/ 187303 w 1206769"/>
              <a:gd name="connsiteY74" fmla="*/ 1499140 h 1684262"/>
              <a:gd name="connsiteX75" fmla="*/ 490674 w 1206769"/>
              <a:gd name="connsiteY75" fmla="*/ 1673352 h 1684262"/>
              <a:gd name="connsiteX76" fmla="*/ 757374 w 1206769"/>
              <a:gd name="connsiteY76" fmla="*/ 1682401 h 1684262"/>
              <a:gd name="connsiteX77" fmla="*/ 988070 w 1206769"/>
              <a:gd name="connsiteY77" fmla="*/ 1594485 h 1684262"/>
              <a:gd name="connsiteX78" fmla="*/ 1152566 w 1206769"/>
              <a:gd name="connsiteY78" fmla="*/ 1394460 h 1684262"/>
              <a:gd name="connsiteX79" fmla="*/ 918822 w 1206769"/>
              <a:gd name="connsiteY79" fmla="*/ 1363507 h 1684262"/>
              <a:gd name="connsiteX80" fmla="*/ 802904 w 1206769"/>
              <a:gd name="connsiteY80" fmla="*/ 1350454 h 1684262"/>
              <a:gd name="connsiteX81" fmla="*/ 841956 w 1206769"/>
              <a:gd name="connsiteY81" fmla="*/ 1326547 h 1684262"/>
              <a:gd name="connsiteX82" fmla="*/ 1018286 w 1206769"/>
              <a:gd name="connsiteY82" fmla="*/ 1315425 h 1684262"/>
              <a:gd name="connsiteX83" fmla="*/ 980354 w 1206769"/>
              <a:gd name="connsiteY83" fmla="*/ 1268921 h 1684262"/>
              <a:gd name="connsiteX84" fmla="*/ 1091488 w 1206769"/>
              <a:gd name="connsiteY84" fmla="*/ 1221043 h 1684262"/>
              <a:gd name="connsiteX85" fmla="*/ 911203 w 1206769"/>
              <a:gd name="connsiteY85" fmla="*/ 1022890 h 1684262"/>
              <a:gd name="connsiteX86" fmla="*/ 1193429 w 1206769"/>
              <a:gd name="connsiteY86" fmla="*/ 899446 h 1684262"/>
              <a:gd name="connsiteX87" fmla="*/ 759089 w 1206769"/>
              <a:gd name="connsiteY87" fmla="*/ 61246 h 1684262"/>
              <a:gd name="connsiteX88" fmla="*/ 720989 w 1206769"/>
              <a:gd name="connsiteY88" fmla="*/ 145828 h 1684262"/>
              <a:gd name="connsiteX89" fmla="*/ 759089 w 1206769"/>
              <a:gd name="connsiteY89" fmla="*/ 61436 h 1684262"/>
              <a:gd name="connsiteX90" fmla="*/ 759089 w 1206769"/>
              <a:gd name="connsiteY90" fmla="*/ 61246 h 1684262"/>
              <a:gd name="connsiteX91" fmla="*/ 363611 w 1206769"/>
              <a:gd name="connsiteY91" fmla="*/ 545783 h 1684262"/>
              <a:gd name="connsiteX92" fmla="*/ 348275 w 1206769"/>
              <a:gd name="connsiteY92" fmla="*/ 553498 h 1684262"/>
              <a:gd name="connsiteX93" fmla="*/ 363611 w 1206769"/>
              <a:gd name="connsiteY93" fmla="*/ 545783 h 1684262"/>
              <a:gd name="connsiteX94" fmla="*/ 232451 w 1206769"/>
              <a:gd name="connsiteY94" fmla="*/ 523113 h 1684262"/>
              <a:gd name="connsiteX95" fmla="*/ 254694 w 1206769"/>
              <a:gd name="connsiteY95" fmla="*/ 664096 h 1684262"/>
              <a:gd name="connsiteX96" fmla="*/ 232451 w 1206769"/>
              <a:gd name="connsiteY96" fmla="*/ 523113 h 1684262"/>
              <a:gd name="connsiteX97" fmla="*/ 340084 w 1206769"/>
              <a:gd name="connsiteY97" fmla="*/ 692277 h 1684262"/>
              <a:gd name="connsiteX98" fmla="*/ 470767 w 1206769"/>
              <a:gd name="connsiteY98" fmla="*/ 684562 h 1684262"/>
              <a:gd name="connsiteX99" fmla="*/ 340084 w 1206769"/>
              <a:gd name="connsiteY99" fmla="*/ 691896 h 1684262"/>
              <a:gd name="connsiteX100" fmla="*/ 340084 w 1206769"/>
              <a:gd name="connsiteY100" fmla="*/ 692277 h 1684262"/>
              <a:gd name="connsiteX101" fmla="*/ 382375 w 1206769"/>
              <a:gd name="connsiteY101" fmla="*/ 615410 h 1684262"/>
              <a:gd name="connsiteX102" fmla="*/ 516868 w 1206769"/>
              <a:gd name="connsiteY102" fmla="*/ 688372 h 1684262"/>
              <a:gd name="connsiteX103" fmla="*/ 382661 w 1206769"/>
              <a:gd name="connsiteY103" fmla="*/ 615029 h 1684262"/>
              <a:gd name="connsiteX104" fmla="*/ 382375 w 1206769"/>
              <a:gd name="connsiteY104" fmla="*/ 615410 h 1684262"/>
              <a:gd name="connsiteX105" fmla="*/ 201400 w 1206769"/>
              <a:gd name="connsiteY105" fmla="*/ 907542 h 1684262"/>
              <a:gd name="connsiteX106" fmla="*/ 163300 w 1206769"/>
              <a:gd name="connsiteY106" fmla="*/ 838295 h 1684262"/>
              <a:gd name="connsiteX107" fmla="*/ 201686 w 1206769"/>
              <a:gd name="connsiteY107" fmla="*/ 907161 h 1684262"/>
              <a:gd name="connsiteX108" fmla="*/ 201400 w 1206769"/>
              <a:gd name="connsiteY108" fmla="*/ 907542 h 1684262"/>
              <a:gd name="connsiteX109" fmla="*/ 97811 w 1206769"/>
              <a:gd name="connsiteY109" fmla="*/ 1285557 h 1684262"/>
              <a:gd name="connsiteX110" fmla="*/ 123279 w 1206769"/>
              <a:gd name="connsiteY110" fmla="*/ 1264178 h 1684262"/>
              <a:gd name="connsiteX111" fmla="*/ 231975 w 1206769"/>
              <a:gd name="connsiteY111" fmla="*/ 1341501 h 1684262"/>
              <a:gd name="connsiteX112" fmla="*/ 97811 w 1206769"/>
              <a:gd name="connsiteY112" fmla="*/ 1285557 h 1684262"/>
              <a:gd name="connsiteX113" fmla="*/ 232928 w 1206769"/>
              <a:gd name="connsiteY113" fmla="*/ 1376077 h 1684262"/>
              <a:gd name="connsiteX114" fmla="*/ 279029 w 1206769"/>
              <a:gd name="connsiteY114" fmla="*/ 1379887 h 1684262"/>
              <a:gd name="connsiteX115" fmla="*/ 232451 w 1206769"/>
              <a:gd name="connsiteY115" fmla="*/ 1376077 h 1684262"/>
              <a:gd name="connsiteX116" fmla="*/ 232928 w 1206769"/>
              <a:gd name="connsiteY116" fmla="*/ 1376077 h 1684262"/>
              <a:gd name="connsiteX117" fmla="*/ 856244 w 1206769"/>
              <a:gd name="connsiteY117" fmla="*/ 715613 h 1684262"/>
              <a:gd name="connsiteX118" fmla="*/ 817635 w 1206769"/>
              <a:gd name="connsiteY118" fmla="*/ 708913 h 1684262"/>
              <a:gd name="connsiteX119" fmla="*/ 721084 w 1206769"/>
              <a:gd name="connsiteY119" fmla="*/ 657225 h 1684262"/>
              <a:gd name="connsiteX120" fmla="*/ 855767 w 1206769"/>
              <a:gd name="connsiteY120" fmla="*/ 715613 h 1684262"/>
              <a:gd name="connsiteX121" fmla="*/ 856244 w 1206769"/>
              <a:gd name="connsiteY121" fmla="*/ 715613 h 1684262"/>
              <a:gd name="connsiteX122" fmla="*/ 663458 w 1206769"/>
              <a:gd name="connsiteY122" fmla="*/ 722662 h 1684262"/>
              <a:gd name="connsiteX123" fmla="*/ 644408 w 1206769"/>
              <a:gd name="connsiteY123" fmla="*/ 807149 h 1684262"/>
              <a:gd name="connsiteX124" fmla="*/ 662981 w 1206769"/>
              <a:gd name="connsiteY124" fmla="*/ 723138 h 1684262"/>
              <a:gd name="connsiteX125" fmla="*/ 663458 w 1206769"/>
              <a:gd name="connsiteY125" fmla="*/ 722662 h 1684262"/>
              <a:gd name="connsiteX126" fmla="*/ 628882 w 1206769"/>
              <a:gd name="connsiteY126" fmla="*/ 753332 h 1684262"/>
              <a:gd name="connsiteX127" fmla="*/ 655742 w 1206769"/>
              <a:gd name="connsiteY127" fmla="*/ 726472 h 1684262"/>
              <a:gd name="connsiteX128" fmla="*/ 628406 w 1206769"/>
              <a:gd name="connsiteY128" fmla="*/ 753332 h 1684262"/>
              <a:gd name="connsiteX129" fmla="*/ 628882 w 1206769"/>
              <a:gd name="connsiteY129" fmla="*/ 753332 h 1684262"/>
              <a:gd name="connsiteX130" fmla="*/ 771090 w 1206769"/>
              <a:gd name="connsiteY130" fmla="*/ 757237 h 1684262"/>
              <a:gd name="connsiteX131" fmla="*/ 690318 w 1206769"/>
              <a:gd name="connsiteY131" fmla="*/ 822579 h 1684262"/>
              <a:gd name="connsiteX132" fmla="*/ 770614 w 1206769"/>
              <a:gd name="connsiteY132" fmla="*/ 757237 h 1684262"/>
              <a:gd name="connsiteX133" fmla="*/ 771090 w 1206769"/>
              <a:gd name="connsiteY133" fmla="*/ 757237 h 1684262"/>
              <a:gd name="connsiteX134" fmla="*/ 759565 w 1206769"/>
              <a:gd name="connsiteY134" fmla="*/ 538162 h 1684262"/>
              <a:gd name="connsiteX135" fmla="*/ 851767 w 1206769"/>
              <a:gd name="connsiteY135" fmla="*/ 480536 h 1684262"/>
              <a:gd name="connsiteX136" fmla="*/ 759089 w 1206769"/>
              <a:gd name="connsiteY136" fmla="*/ 538067 h 1684262"/>
              <a:gd name="connsiteX137" fmla="*/ 759565 w 1206769"/>
              <a:gd name="connsiteY137" fmla="*/ 538162 h 1684262"/>
              <a:gd name="connsiteX138" fmla="*/ 877961 w 1206769"/>
              <a:gd name="connsiteY138" fmla="*/ 342138 h 1684262"/>
              <a:gd name="connsiteX139" fmla="*/ 812619 w 1206769"/>
              <a:gd name="connsiteY139" fmla="*/ 442055 h 1684262"/>
              <a:gd name="connsiteX140" fmla="*/ 877961 w 1206769"/>
              <a:gd name="connsiteY140" fmla="*/ 342138 h 1684262"/>
              <a:gd name="connsiteX141" fmla="*/ 681841 w 1206769"/>
              <a:gd name="connsiteY141" fmla="*/ 323088 h 1684262"/>
              <a:gd name="connsiteX142" fmla="*/ 758803 w 1206769"/>
              <a:gd name="connsiteY142" fmla="*/ 430816 h 1684262"/>
              <a:gd name="connsiteX143" fmla="*/ 643455 w 1206769"/>
              <a:gd name="connsiteY143" fmla="*/ 396145 h 1684262"/>
              <a:gd name="connsiteX144" fmla="*/ 639550 w 1206769"/>
              <a:gd name="connsiteY144" fmla="*/ 438436 h 1684262"/>
              <a:gd name="connsiteX145" fmla="*/ 682127 w 1206769"/>
              <a:gd name="connsiteY145" fmla="*/ 323088 h 1684262"/>
              <a:gd name="connsiteX146" fmla="*/ 681841 w 1206769"/>
              <a:gd name="connsiteY146" fmla="*/ 323088 h 1684262"/>
              <a:gd name="connsiteX147" fmla="*/ 351323 w 1206769"/>
              <a:gd name="connsiteY147" fmla="*/ 219361 h 1684262"/>
              <a:gd name="connsiteX148" fmla="*/ 383994 w 1206769"/>
              <a:gd name="connsiteY148" fmla="*/ 183070 h 1684262"/>
              <a:gd name="connsiteX149" fmla="*/ 403711 w 1206769"/>
              <a:gd name="connsiteY149" fmla="*/ 175069 h 1684262"/>
              <a:gd name="connsiteX150" fmla="*/ 411331 w 1206769"/>
              <a:gd name="connsiteY150" fmla="*/ 176117 h 1684262"/>
              <a:gd name="connsiteX151" fmla="*/ 569351 w 1206769"/>
              <a:gd name="connsiteY151" fmla="*/ 242792 h 1684262"/>
              <a:gd name="connsiteX152" fmla="*/ 569922 w 1206769"/>
              <a:gd name="connsiteY152" fmla="*/ 242792 h 1684262"/>
              <a:gd name="connsiteX153" fmla="*/ 558873 w 1206769"/>
              <a:gd name="connsiteY153" fmla="*/ 299942 h 1684262"/>
              <a:gd name="connsiteX154" fmla="*/ 351609 w 1206769"/>
              <a:gd name="connsiteY154" fmla="*/ 219075 h 1684262"/>
              <a:gd name="connsiteX155" fmla="*/ 351323 w 1206769"/>
              <a:gd name="connsiteY155" fmla="*/ 219361 h 1684262"/>
              <a:gd name="connsiteX156" fmla="*/ 470767 w 1206769"/>
              <a:gd name="connsiteY156" fmla="*/ 361188 h 1684262"/>
              <a:gd name="connsiteX157" fmla="*/ 566874 w 1206769"/>
              <a:gd name="connsiteY157" fmla="*/ 503396 h 1684262"/>
              <a:gd name="connsiteX158" fmla="*/ 470767 w 1206769"/>
              <a:gd name="connsiteY158" fmla="*/ 361188 h 1684262"/>
              <a:gd name="connsiteX159" fmla="*/ 632216 w 1206769"/>
              <a:gd name="connsiteY159" fmla="*/ 453485 h 1684262"/>
              <a:gd name="connsiteX160" fmla="*/ 699367 w 1206769"/>
              <a:gd name="connsiteY160" fmla="*/ 515112 h 1684262"/>
              <a:gd name="connsiteX161" fmla="*/ 759089 w 1206769"/>
              <a:gd name="connsiteY161" fmla="*/ 438055 h 1684262"/>
              <a:gd name="connsiteX162" fmla="*/ 678317 w 1206769"/>
              <a:gd name="connsiteY162" fmla="*/ 611029 h 1684262"/>
              <a:gd name="connsiteX163" fmla="*/ 640217 w 1206769"/>
              <a:gd name="connsiteY163" fmla="*/ 587978 h 1684262"/>
              <a:gd name="connsiteX164" fmla="*/ 632216 w 1206769"/>
              <a:gd name="connsiteY164" fmla="*/ 453581 h 1684262"/>
              <a:gd name="connsiteX165" fmla="*/ 632216 w 1206769"/>
              <a:gd name="connsiteY165" fmla="*/ 453485 h 1684262"/>
              <a:gd name="connsiteX166" fmla="*/ 686032 w 1206769"/>
              <a:gd name="connsiteY166" fmla="*/ 837819 h 1684262"/>
              <a:gd name="connsiteX167" fmla="*/ 628310 w 1206769"/>
              <a:gd name="connsiteY167" fmla="*/ 930116 h 1684262"/>
              <a:gd name="connsiteX168" fmla="*/ 686032 w 1206769"/>
              <a:gd name="connsiteY168" fmla="*/ 837914 h 1684262"/>
              <a:gd name="connsiteX169" fmla="*/ 686032 w 1206769"/>
              <a:gd name="connsiteY169" fmla="*/ 837819 h 1684262"/>
              <a:gd name="connsiteX170" fmla="*/ 743658 w 1206769"/>
              <a:gd name="connsiteY170" fmla="*/ 1291400 h 1684262"/>
              <a:gd name="connsiteX171" fmla="*/ 547634 w 1206769"/>
              <a:gd name="connsiteY171" fmla="*/ 1206818 h 1684262"/>
              <a:gd name="connsiteX172" fmla="*/ 573446 w 1206769"/>
              <a:gd name="connsiteY172" fmla="*/ 1222439 h 1684262"/>
              <a:gd name="connsiteX173" fmla="*/ 603450 w 1206769"/>
              <a:gd name="connsiteY173" fmla="*/ 1227487 h 1684262"/>
              <a:gd name="connsiteX174" fmla="*/ 743658 w 1206769"/>
              <a:gd name="connsiteY174" fmla="*/ 1291495 h 1684262"/>
              <a:gd name="connsiteX175" fmla="*/ 743658 w 1206769"/>
              <a:gd name="connsiteY175" fmla="*/ 1291400 h 1684262"/>
              <a:gd name="connsiteX176" fmla="*/ 578399 w 1206769"/>
              <a:gd name="connsiteY176" fmla="*/ 945452 h 1684262"/>
              <a:gd name="connsiteX177" fmla="*/ 689842 w 1206769"/>
              <a:gd name="connsiteY177" fmla="*/ 1122236 h 1684262"/>
              <a:gd name="connsiteX178" fmla="*/ 578399 w 1206769"/>
              <a:gd name="connsiteY178" fmla="*/ 945547 h 1684262"/>
              <a:gd name="connsiteX179" fmla="*/ 578399 w 1206769"/>
              <a:gd name="connsiteY179" fmla="*/ 945452 h 1684262"/>
              <a:gd name="connsiteX180" fmla="*/ 351609 w 1206769"/>
              <a:gd name="connsiteY180" fmla="*/ 1045464 h 1684262"/>
              <a:gd name="connsiteX181" fmla="*/ 382375 w 1206769"/>
              <a:gd name="connsiteY181" fmla="*/ 887825 h 1684262"/>
              <a:gd name="connsiteX182" fmla="*/ 351609 w 1206769"/>
              <a:gd name="connsiteY182" fmla="*/ 1045559 h 1684262"/>
              <a:gd name="connsiteX183" fmla="*/ 351609 w 1206769"/>
              <a:gd name="connsiteY183" fmla="*/ 1045464 h 1684262"/>
              <a:gd name="connsiteX184" fmla="*/ 420761 w 1206769"/>
              <a:gd name="connsiteY184" fmla="*/ 1018413 h 1684262"/>
              <a:gd name="connsiteX185" fmla="*/ 605260 w 1206769"/>
              <a:gd name="connsiteY185" fmla="*/ 1180338 h 1684262"/>
              <a:gd name="connsiteX186" fmla="*/ 420761 w 1206769"/>
              <a:gd name="connsiteY186" fmla="*/ 1018413 h 1684262"/>
              <a:gd name="connsiteX187" fmla="*/ 366944 w 1206769"/>
              <a:gd name="connsiteY187" fmla="*/ 1414272 h 1684262"/>
              <a:gd name="connsiteX188" fmla="*/ 597640 w 1206769"/>
              <a:gd name="connsiteY188" fmla="*/ 1460468 h 1684262"/>
              <a:gd name="connsiteX189" fmla="*/ 366944 w 1206769"/>
              <a:gd name="connsiteY189" fmla="*/ 1414463 h 1684262"/>
              <a:gd name="connsiteX190" fmla="*/ 366944 w 1206769"/>
              <a:gd name="connsiteY190" fmla="*/ 1414272 h 1684262"/>
              <a:gd name="connsiteX191" fmla="*/ 536108 w 1206769"/>
              <a:gd name="connsiteY191" fmla="*/ 1644968 h 1684262"/>
              <a:gd name="connsiteX192" fmla="*/ 498008 w 1206769"/>
              <a:gd name="connsiteY192" fmla="*/ 1625918 h 1684262"/>
              <a:gd name="connsiteX193" fmla="*/ 471148 w 1206769"/>
              <a:gd name="connsiteY193" fmla="*/ 1618202 h 1684262"/>
              <a:gd name="connsiteX194" fmla="*/ 471148 w 1206769"/>
              <a:gd name="connsiteY194" fmla="*/ 1664399 h 1684262"/>
              <a:gd name="connsiteX195" fmla="*/ 401901 w 1206769"/>
              <a:gd name="connsiteY195" fmla="*/ 1579817 h 1684262"/>
              <a:gd name="connsiteX196" fmla="*/ 536108 w 1206769"/>
              <a:gd name="connsiteY196" fmla="*/ 1645158 h 1684262"/>
              <a:gd name="connsiteX197" fmla="*/ 536108 w 1206769"/>
              <a:gd name="connsiteY197" fmla="*/ 1644968 h 1684262"/>
              <a:gd name="connsiteX198" fmla="*/ 616785 w 1206769"/>
              <a:gd name="connsiteY198" fmla="*/ 1564196 h 1684262"/>
              <a:gd name="connsiteX199" fmla="*/ 555349 w 1206769"/>
              <a:gd name="connsiteY199" fmla="*/ 1541145 h 1684262"/>
              <a:gd name="connsiteX200" fmla="*/ 638597 w 1206769"/>
              <a:gd name="connsiteY200" fmla="*/ 1493520 h 1684262"/>
              <a:gd name="connsiteX201" fmla="*/ 739848 w 1206769"/>
              <a:gd name="connsiteY201" fmla="*/ 1525715 h 1684262"/>
              <a:gd name="connsiteX202" fmla="*/ 616785 w 1206769"/>
              <a:gd name="connsiteY202" fmla="*/ 1564386 h 1684262"/>
              <a:gd name="connsiteX203" fmla="*/ 616785 w 1206769"/>
              <a:gd name="connsiteY203" fmla="*/ 1564196 h 1684262"/>
              <a:gd name="connsiteX204" fmla="*/ 752231 w 1206769"/>
              <a:gd name="connsiteY204" fmla="*/ 1664779 h 1684262"/>
              <a:gd name="connsiteX205" fmla="*/ 739658 w 1206769"/>
              <a:gd name="connsiteY205" fmla="*/ 1664779 h 1684262"/>
              <a:gd name="connsiteX206" fmla="*/ 731180 w 1206769"/>
              <a:gd name="connsiteY206" fmla="*/ 1664779 h 1684262"/>
              <a:gd name="connsiteX207" fmla="*/ 727561 w 1206769"/>
              <a:gd name="connsiteY207" fmla="*/ 1664779 h 1684262"/>
              <a:gd name="connsiteX208" fmla="*/ 713750 w 1206769"/>
              <a:gd name="connsiteY208" fmla="*/ 1666780 h 1684262"/>
              <a:gd name="connsiteX209" fmla="*/ 704225 w 1206769"/>
              <a:gd name="connsiteY209" fmla="*/ 1665256 h 1684262"/>
              <a:gd name="connsiteX210" fmla="*/ 705558 w 1206769"/>
              <a:gd name="connsiteY210" fmla="*/ 1667733 h 1684262"/>
              <a:gd name="connsiteX211" fmla="*/ 790045 w 1206769"/>
              <a:gd name="connsiteY211" fmla="*/ 1610106 h 1684262"/>
              <a:gd name="connsiteX212" fmla="*/ 752231 w 1206769"/>
              <a:gd name="connsiteY212" fmla="*/ 1664970 h 1684262"/>
              <a:gd name="connsiteX213" fmla="*/ 752231 w 1206769"/>
              <a:gd name="connsiteY213" fmla="*/ 1664779 h 1684262"/>
              <a:gd name="connsiteX214" fmla="*/ 857863 w 1206769"/>
              <a:gd name="connsiteY214" fmla="*/ 1591056 h 1684262"/>
              <a:gd name="connsiteX215" fmla="*/ 838813 w 1206769"/>
              <a:gd name="connsiteY215" fmla="*/ 1568958 h 1684262"/>
              <a:gd name="connsiteX216" fmla="*/ 836146 w 1206769"/>
              <a:gd name="connsiteY216" fmla="*/ 1564291 h 1684262"/>
              <a:gd name="connsiteX217" fmla="*/ 955179 w 1206769"/>
              <a:gd name="connsiteY217" fmla="*/ 1500720 h 1684262"/>
              <a:gd name="connsiteX218" fmla="*/ 1066493 w 1206769"/>
              <a:gd name="connsiteY218" fmla="*/ 1492065 h 1684262"/>
              <a:gd name="connsiteX219" fmla="*/ 857863 w 1206769"/>
              <a:gd name="connsiteY219" fmla="*/ 1591247 h 1684262"/>
              <a:gd name="connsiteX220" fmla="*/ 857863 w 1206769"/>
              <a:gd name="connsiteY220" fmla="*/ 1591056 h 1684262"/>
              <a:gd name="connsiteX221" fmla="*/ 1054979 w 1206769"/>
              <a:gd name="connsiteY221" fmla="*/ 1445037 h 1684262"/>
              <a:gd name="connsiteX222" fmla="*/ 916632 w 1206769"/>
              <a:gd name="connsiteY222" fmla="*/ 1468184 h 1684262"/>
              <a:gd name="connsiteX223" fmla="*/ 1028170 w 1206769"/>
              <a:gd name="connsiteY223" fmla="*/ 1445228 h 1684262"/>
              <a:gd name="connsiteX224" fmla="*/ 1054979 w 1206769"/>
              <a:gd name="connsiteY224" fmla="*/ 1445037 h 1684262"/>
              <a:gd name="connsiteX225" fmla="*/ 862816 w 1206769"/>
              <a:gd name="connsiteY225" fmla="*/ 1410462 h 1684262"/>
              <a:gd name="connsiteX226" fmla="*/ 647551 w 1206769"/>
              <a:gd name="connsiteY226" fmla="*/ 1448562 h 1684262"/>
              <a:gd name="connsiteX227" fmla="*/ 862816 w 1206769"/>
              <a:gd name="connsiteY227" fmla="*/ 1410653 h 1684262"/>
              <a:gd name="connsiteX228" fmla="*/ 862816 w 1206769"/>
              <a:gd name="connsiteY228" fmla="*/ 1410462 h 1684262"/>
              <a:gd name="connsiteX229" fmla="*/ 689842 w 1206769"/>
              <a:gd name="connsiteY229" fmla="*/ 1391412 h 1684262"/>
              <a:gd name="connsiteX230" fmla="*/ 924347 w 1206769"/>
              <a:gd name="connsiteY230" fmla="*/ 1306830 h 1684262"/>
              <a:gd name="connsiteX231" fmla="*/ 689842 w 1206769"/>
              <a:gd name="connsiteY231" fmla="*/ 1391412 h 1684262"/>
              <a:gd name="connsiteX232" fmla="*/ 1162663 w 1206769"/>
              <a:gd name="connsiteY232" fmla="*/ 1057085 h 1684262"/>
              <a:gd name="connsiteX233" fmla="*/ 1148756 w 1206769"/>
              <a:gd name="connsiteY233" fmla="*/ 1134428 h 1684262"/>
              <a:gd name="connsiteX234" fmla="*/ 1066841 w 1206769"/>
              <a:gd name="connsiteY234" fmla="*/ 1139762 h 1684262"/>
              <a:gd name="connsiteX235" fmla="*/ 1035790 w 1206769"/>
              <a:gd name="connsiteY235" fmla="*/ 1087755 h 1684262"/>
              <a:gd name="connsiteX236" fmla="*/ 1162663 w 1206769"/>
              <a:gd name="connsiteY236" fmla="*/ 1057085 h 1684262"/>
              <a:gd name="connsiteX237" fmla="*/ 987913 w 1206769"/>
              <a:gd name="connsiteY237" fmla="*/ 1181170 h 1684262"/>
              <a:gd name="connsiteX238" fmla="*/ 958923 w 1206769"/>
              <a:gd name="connsiteY238" fmla="*/ 1264444 h 1684262"/>
              <a:gd name="connsiteX239" fmla="*/ 905107 w 1206769"/>
              <a:gd name="connsiteY239" fmla="*/ 1118330 h 1684262"/>
              <a:gd name="connsiteX240" fmla="*/ 987913 w 1206769"/>
              <a:gd name="connsiteY240"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5881 w 1206769"/>
              <a:gd name="connsiteY14" fmla="*/ 661511 h 1684262"/>
              <a:gd name="connsiteX15" fmla="*/ 1065794 w 1206769"/>
              <a:gd name="connsiteY15" fmla="*/ 651415 h 1684262"/>
              <a:gd name="connsiteX16" fmla="*/ 1102560 w 1206769"/>
              <a:gd name="connsiteY16" fmla="*/ 657701 h 1684262"/>
              <a:gd name="connsiteX17" fmla="*/ 739848 w 1206769"/>
              <a:gd name="connsiteY17" fmla="*/ 595694 h 1684262"/>
              <a:gd name="connsiteX18" fmla="*/ 716893 w 1206769"/>
              <a:gd name="connsiteY18" fmla="*/ 318992 h 1684262"/>
              <a:gd name="connsiteX19" fmla="*/ 920537 w 1206769"/>
              <a:gd name="connsiteY19" fmla="*/ 246031 h 1684262"/>
              <a:gd name="connsiteX20" fmla="*/ 682412 w 1206769"/>
              <a:gd name="connsiteY20" fmla="*/ 238316 h 1684262"/>
              <a:gd name="connsiteX21" fmla="*/ 928538 w 1206769"/>
              <a:gd name="connsiteY21" fmla="*/ 226790 h 1684262"/>
              <a:gd name="connsiteX22" fmla="*/ 720893 w 1206769"/>
              <a:gd name="connsiteY22" fmla="*/ 196025 h 1684262"/>
              <a:gd name="connsiteX23" fmla="*/ 736229 w 1206769"/>
              <a:gd name="connsiteY23" fmla="*/ 49911 h 1684262"/>
              <a:gd name="connsiteX24" fmla="*/ 663267 w 1206769"/>
              <a:gd name="connsiteY24" fmla="*/ 0 h 1684262"/>
              <a:gd name="connsiteX25" fmla="*/ 625167 w 1206769"/>
              <a:gd name="connsiteY25" fmla="*/ 103727 h 1684262"/>
              <a:gd name="connsiteX26" fmla="*/ 625167 w 1206769"/>
              <a:gd name="connsiteY26" fmla="*/ 288322 h 1684262"/>
              <a:gd name="connsiteX27" fmla="*/ 336845 w 1206769"/>
              <a:gd name="connsiteY27" fmla="*/ 261366 h 1684262"/>
              <a:gd name="connsiteX28" fmla="*/ 367611 w 1206769"/>
              <a:gd name="connsiteY28" fmla="*/ 307467 h 1684262"/>
              <a:gd name="connsiteX29" fmla="*/ 579066 w 1206769"/>
              <a:gd name="connsiteY29" fmla="*/ 615029 h 1684262"/>
              <a:gd name="connsiteX30" fmla="*/ 263884 w 1206769"/>
              <a:gd name="connsiteY30" fmla="*/ 511207 h 1684262"/>
              <a:gd name="connsiteX31" fmla="*/ 233118 w 1206769"/>
              <a:gd name="connsiteY31" fmla="*/ 714947 h 1684262"/>
              <a:gd name="connsiteX32" fmla="*/ 532965 w 1206769"/>
              <a:gd name="connsiteY32" fmla="*/ 807149 h 1684262"/>
              <a:gd name="connsiteX33" fmla="*/ 513915 w 1206769"/>
              <a:gd name="connsiteY33" fmla="*/ 803339 h 1684262"/>
              <a:gd name="connsiteX34" fmla="*/ 502390 w 1206769"/>
              <a:gd name="connsiteY34" fmla="*/ 791813 h 1684262"/>
              <a:gd name="connsiteX35" fmla="*/ 464290 w 1206769"/>
              <a:gd name="connsiteY35" fmla="*/ 772763 h 1684262"/>
              <a:gd name="connsiteX36" fmla="*/ 375231 w 1206769"/>
              <a:gd name="connsiteY36" fmla="*/ 788670 h 1684262"/>
              <a:gd name="connsiteX37" fmla="*/ 418189 w 1206769"/>
              <a:gd name="connsiteY37" fmla="*/ 826770 h 1684262"/>
              <a:gd name="connsiteX38" fmla="*/ 333607 w 1206769"/>
              <a:gd name="connsiteY38" fmla="*/ 826770 h 1684262"/>
              <a:gd name="connsiteX39" fmla="*/ 276457 w 1206769"/>
              <a:gd name="connsiteY39" fmla="*/ 857536 h 1684262"/>
              <a:gd name="connsiteX40" fmla="*/ 288458 w 1206769"/>
              <a:gd name="connsiteY40" fmla="*/ 766001 h 1684262"/>
              <a:gd name="connsiteX41" fmla="*/ 138059 w 1206769"/>
              <a:gd name="connsiteY41" fmla="*/ 911352 h 1684262"/>
              <a:gd name="connsiteX42" fmla="*/ 237976 w 1206769"/>
              <a:gd name="connsiteY42" fmla="*/ 961358 h 1684262"/>
              <a:gd name="connsiteX43" fmla="*/ 75102 w 1206769"/>
              <a:gd name="connsiteY43" fmla="*/ 1025783 h 1684262"/>
              <a:gd name="connsiteX44" fmla="*/ 80432 w 1206769"/>
              <a:gd name="connsiteY44" fmla="*/ 915162 h 1684262"/>
              <a:gd name="connsiteX45" fmla="*/ 91958 w 1206769"/>
              <a:gd name="connsiteY45" fmla="*/ 1107377 h 1684262"/>
              <a:gd name="connsiteX46" fmla="*/ 214925 w 1206769"/>
              <a:gd name="connsiteY46" fmla="*/ 1157383 h 1684262"/>
              <a:gd name="connsiteX47" fmla="*/ 322463 w 1206769"/>
              <a:gd name="connsiteY47" fmla="*/ 1240346 h 1684262"/>
              <a:gd name="connsiteX48" fmla="*/ 309794 w 1206769"/>
              <a:gd name="connsiteY48" fmla="*/ 1240346 h 1684262"/>
              <a:gd name="connsiteX49" fmla="*/ 311699 w 1206769"/>
              <a:gd name="connsiteY49" fmla="*/ 1248728 h 1684262"/>
              <a:gd name="connsiteX50" fmla="*/ 310842 w 1206769"/>
              <a:gd name="connsiteY50" fmla="*/ 1254824 h 1684262"/>
              <a:gd name="connsiteX51" fmla="*/ 309223 w 1206769"/>
              <a:gd name="connsiteY51" fmla="*/ 1259396 h 1684262"/>
              <a:gd name="connsiteX52" fmla="*/ 301317 w 1206769"/>
              <a:gd name="connsiteY52" fmla="*/ 1268063 h 1684262"/>
              <a:gd name="connsiteX53" fmla="*/ 283886 w 1206769"/>
              <a:gd name="connsiteY53" fmla="*/ 1268063 h 1684262"/>
              <a:gd name="connsiteX54" fmla="*/ 284934 w 1206769"/>
              <a:gd name="connsiteY54" fmla="*/ 1275207 h 1684262"/>
              <a:gd name="connsiteX55" fmla="*/ 395615 w 1206769"/>
              <a:gd name="connsiteY55" fmla="*/ 1319117 h 1684262"/>
              <a:gd name="connsiteX56" fmla="*/ 257026 w 1206769"/>
              <a:gd name="connsiteY56" fmla="*/ 1309592 h 1684262"/>
              <a:gd name="connsiteX57" fmla="*/ 257026 w 1206769"/>
              <a:gd name="connsiteY57" fmla="*/ 1309592 h 1684262"/>
              <a:gd name="connsiteX58" fmla="*/ 248263 w 1206769"/>
              <a:gd name="connsiteY58" fmla="*/ 1308259 h 1684262"/>
              <a:gd name="connsiteX59" fmla="*/ 247691 w 1206769"/>
              <a:gd name="connsiteY59" fmla="*/ 1308735 h 1684262"/>
              <a:gd name="connsiteX60" fmla="*/ 229880 w 1206769"/>
              <a:gd name="connsiteY60" fmla="*/ 1312259 h 1684262"/>
              <a:gd name="connsiteX61" fmla="*/ 146155 w 1206769"/>
              <a:gd name="connsiteY61" fmla="*/ 1230344 h 1684262"/>
              <a:gd name="connsiteX62" fmla="*/ 115389 w 1206769"/>
              <a:gd name="connsiteY62" fmla="*/ 1430369 h 1684262"/>
              <a:gd name="connsiteX63" fmla="*/ 349799 w 1206769"/>
              <a:gd name="connsiteY63" fmla="*/ 1480280 h 1684262"/>
              <a:gd name="connsiteX64" fmla="*/ 299507 w 1206769"/>
              <a:gd name="connsiteY64" fmla="*/ 1464659 h 1684262"/>
              <a:gd name="connsiteX65" fmla="*/ 321034 w 1206769"/>
              <a:gd name="connsiteY65" fmla="*/ 1477042 h 1684262"/>
              <a:gd name="connsiteX66" fmla="*/ 330559 w 1206769"/>
              <a:gd name="connsiteY66" fmla="*/ 1484376 h 1684262"/>
              <a:gd name="connsiteX67" fmla="*/ 388280 w 1206769"/>
              <a:gd name="connsiteY67" fmla="*/ 1545717 h 1684262"/>
              <a:gd name="connsiteX68" fmla="*/ 348847 w 1206769"/>
              <a:gd name="connsiteY68" fmla="*/ 1542479 h 1684262"/>
              <a:gd name="connsiteX69" fmla="*/ 255883 w 1206769"/>
              <a:gd name="connsiteY69" fmla="*/ 1502664 h 1684262"/>
              <a:gd name="connsiteX70" fmla="*/ 255883 w 1206769"/>
              <a:gd name="connsiteY70" fmla="*/ 1502664 h 1684262"/>
              <a:gd name="connsiteX71" fmla="*/ 239976 w 1206769"/>
              <a:gd name="connsiteY71" fmla="*/ 1484281 h 1684262"/>
              <a:gd name="connsiteX72" fmla="*/ 203495 w 1206769"/>
              <a:gd name="connsiteY72" fmla="*/ 1484281 h 1684262"/>
              <a:gd name="connsiteX73" fmla="*/ 187303 w 1206769"/>
              <a:gd name="connsiteY73" fmla="*/ 1499140 h 1684262"/>
              <a:gd name="connsiteX74" fmla="*/ 490674 w 1206769"/>
              <a:gd name="connsiteY74" fmla="*/ 1673352 h 1684262"/>
              <a:gd name="connsiteX75" fmla="*/ 757374 w 1206769"/>
              <a:gd name="connsiteY75" fmla="*/ 1682401 h 1684262"/>
              <a:gd name="connsiteX76" fmla="*/ 988070 w 1206769"/>
              <a:gd name="connsiteY76" fmla="*/ 1594485 h 1684262"/>
              <a:gd name="connsiteX77" fmla="*/ 1152566 w 1206769"/>
              <a:gd name="connsiteY77" fmla="*/ 1394460 h 1684262"/>
              <a:gd name="connsiteX78" fmla="*/ 918822 w 1206769"/>
              <a:gd name="connsiteY78" fmla="*/ 1363507 h 1684262"/>
              <a:gd name="connsiteX79" fmla="*/ 802904 w 1206769"/>
              <a:gd name="connsiteY79" fmla="*/ 1350454 h 1684262"/>
              <a:gd name="connsiteX80" fmla="*/ 841956 w 1206769"/>
              <a:gd name="connsiteY80" fmla="*/ 1326547 h 1684262"/>
              <a:gd name="connsiteX81" fmla="*/ 1018286 w 1206769"/>
              <a:gd name="connsiteY81" fmla="*/ 1315425 h 1684262"/>
              <a:gd name="connsiteX82" fmla="*/ 980354 w 1206769"/>
              <a:gd name="connsiteY82" fmla="*/ 1268921 h 1684262"/>
              <a:gd name="connsiteX83" fmla="*/ 1091488 w 1206769"/>
              <a:gd name="connsiteY83" fmla="*/ 1221043 h 1684262"/>
              <a:gd name="connsiteX84" fmla="*/ 911203 w 1206769"/>
              <a:gd name="connsiteY84" fmla="*/ 1022890 h 1684262"/>
              <a:gd name="connsiteX85" fmla="*/ 1193429 w 1206769"/>
              <a:gd name="connsiteY85" fmla="*/ 899446 h 1684262"/>
              <a:gd name="connsiteX86" fmla="*/ 759089 w 1206769"/>
              <a:gd name="connsiteY86" fmla="*/ 61246 h 1684262"/>
              <a:gd name="connsiteX87" fmla="*/ 720989 w 1206769"/>
              <a:gd name="connsiteY87" fmla="*/ 145828 h 1684262"/>
              <a:gd name="connsiteX88" fmla="*/ 759089 w 1206769"/>
              <a:gd name="connsiteY88" fmla="*/ 61436 h 1684262"/>
              <a:gd name="connsiteX89" fmla="*/ 759089 w 1206769"/>
              <a:gd name="connsiteY89" fmla="*/ 61246 h 1684262"/>
              <a:gd name="connsiteX90" fmla="*/ 363611 w 1206769"/>
              <a:gd name="connsiteY90" fmla="*/ 545783 h 1684262"/>
              <a:gd name="connsiteX91" fmla="*/ 348275 w 1206769"/>
              <a:gd name="connsiteY91" fmla="*/ 553498 h 1684262"/>
              <a:gd name="connsiteX92" fmla="*/ 363611 w 1206769"/>
              <a:gd name="connsiteY92" fmla="*/ 545783 h 1684262"/>
              <a:gd name="connsiteX93" fmla="*/ 232451 w 1206769"/>
              <a:gd name="connsiteY93" fmla="*/ 523113 h 1684262"/>
              <a:gd name="connsiteX94" fmla="*/ 254694 w 1206769"/>
              <a:gd name="connsiteY94" fmla="*/ 664096 h 1684262"/>
              <a:gd name="connsiteX95" fmla="*/ 232451 w 1206769"/>
              <a:gd name="connsiteY95" fmla="*/ 523113 h 1684262"/>
              <a:gd name="connsiteX96" fmla="*/ 340084 w 1206769"/>
              <a:gd name="connsiteY96" fmla="*/ 692277 h 1684262"/>
              <a:gd name="connsiteX97" fmla="*/ 470767 w 1206769"/>
              <a:gd name="connsiteY97" fmla="*/ 684562 h 1684262"/>
              <a:gd name="connsiteX98" fmla="*/ 340084 w 1206769"/>
              <a:gd name="connsiteY98" fmla="*/ 691896 h 1684262"/>
              <a:gd name="connsiteX99" fmla="*/ 340084 w 1206769"/>
              <a:gd name="connsiteY99" fmla="*/ 692277 h 1684262"/>
              <a:gd name="connsiteX100" fmla="*/ 382375 w 1206769"/>
              <a:gd name="connsiteY100" fmla="*/ 615410 h 1684262"/>
              <a:gd name="connsiteX101" fmla="*/ 516868 w 1206769"/>
              <a:gd name="connsiteY101" fmla="*/ 688372 h 1684262"/>
              <a:gd name="connsiteX102" fmla="*/ 382661 w 1206769"/>
              <a:gd name="connsiteY102" fmla="*/ 615029 h 1684262"/>
              <a:gd name="connsiteX103" fmla="*/ 382375 w 1206769"/>
              <a:gd name="connsiteY103" fmla="*/ 615410 h 1684262"/>
              <a:gd name="connsiteX104" fmla="*/ 201400 w 1206769"/>
              <a:gd name="connsiteY104" fmla="*/ 907542 h 1684262"/>
              <a:gd name="connsiteX105" fmla="*/ 163300 w 1206769"/>
              <a:gd name="connsiteY105" fmla="*/ 838295 h 1684262"/>
              <a:gd name="connsiteX106" fmla="*/ 201686 w 1206769"/>
              <a:gd name="connsiteY106" fmla="*/ 907161 h 1684262"/>
              <a:gd name="connsiteX107" fmla="*/ 201400 w 1206769"/>
              <a:gd name="connsiteY107" fmla="*/ 907542 h 1684262"/>
              <a:gd name="connsiteX108" fmla="*/ 97811 w 1206769"/>
              <a:gd name="connsiteY108" fmla="*/ 1285557 h 1684262"/>
              <a:gd name="connsiteX109" fmla="*/ 123279 w 1206769"/>
              <a:gd name="connsiteY109" fmla="*/ 1264178 h 1684262"/>
              <a:gd name="connsiteX110" fmla="*/ 231975 w 1206769"/>
              <a:gd name="connsiteY110" fmla="*/ 1341501 h 1684262"/>
              <a:gd name="connsiteX111" fmla="*/ 97811 w 1206769"/>
              <a:gd name="connsiteY111" fmla="*/ 1285557 h 1684262"/>
              <a:gd name="connsiteX112" fmla="*/ 232928 w 1206769"/>
              <a:gd name="connsiteY112" fmla="*/ 1376077 h 1684262"/>
              <a:gd name="connsiteX113" fmla="*/ 279029 w 1206769"/>
              <a:gd name="connsiteY113" fmla="*/ 1379887 h 1684262"/>
              <a:gd name="connsiteX114" fmla="*/ 232451 w 1206769"/>
              <a:gd name="connsiteY114" fmla="*/ 1376077 h 1684262"/>
              <a:gd name="connsiteX115" fmla="*/ 232928 w 1206769"/>
              <a:gd name="connsiteY115" fmla="*/ 1376077 h 1684262"/>
              <a:gd name="connsiteX116" fmla="*/ 856244 w 1206769"/>
              <a:gd name="connsiteY116" fmla="*/ 715613 h 1684262"/>
              <a:gd name="connsiteX117" fmla="*/ 817635 w 1206769"/>
              <a:gd name="connsiteY117" fmla="*/ 708913 h 1684262"/>
              <a:gd name="connsiteX118" fmla="*/ 721084 w 1206769"/>
              <a:gd name="connsiteY118" fmla="*/ 657225 h 1684262"/>
              <a:gd name="connsiteX119" fmla="*/ 855767 w 1206769"/>
              <a:gd name="connsiteY119" fmla="*/ 715613 h 1684262"/>
              <a:gd name="connsiteX120" fmla="*/ 856244 w 1206769"/>
              <a:gd name="connsiteY120" fmla="*/ 715613 h 1684262"/>
              <a:gd name="connsiteX121" fmla="*/ 663458 w 1206769"/>
              <a:gd name="connsiteY121" fmla="*/ 722662 h 1684262"/>
              <a:gd name="connsiteX122" fmla="*/ 644408 w 1206769"/>
              <a:gd name="connsiteY122" fmla="*/ 807149 h 1684262"/>
              <a:gd name="connsiteX123" fmla="*/ 662981 w 1206769"/>
              <a:gd name="connsiteY123" fmla="*/ 723138 h 1684262"/>
              <a:gd name="connsiteX124" fmla="*/ 663458 w 1206769"/>
              <a:gd name="connsiteY124" fmla="*/ 722662 h 1684262"/>
              <a:gd name="connsiteX125" fmla="*/ 628882 w 1206769"/>
              <a:gd name="connsiteY125" fmla="*/ 753332 h 1684262"/>
              <a:gd name="connsiteX126" fmla="*/ 655742 w 1206769"/>
              <a:gd name="connsiteY126" fmla="*/ 726472 h 1684262"/>
              <a:gd name="connsiteX127" fmla="*/ 628406 w 1206769"/>
              <a:gd name="connsiteY127" fmla="*/ 753332 h 1684262"/>
              <a:gd name="connsiteX128" fmla="*/ 628882 w 1206769"/>
              <a:gd name="connsiteY128" fmla="*/ 753332 h 1684262"/>
              <a:gd name="connsiteX129" fmla="*/ 771090 w 1206769"/>
              <a:gd name="connsiteY129" fmla="*/ 757237 h 1684262"/>
              <a:gd name="connsiteX130" fmla="*/ 690318 w 1206769"/>
              <a:gd name="connsiteY130" fmla="*/ 822579 h 1684262"/>
              <a:gd name="connsiteX131" fmla="*/ 770614 w 1206769"/>
              <a:gd name="connsiteY131" fmla="*/ 757237 h 1684262"/>
              <a:gd name="connsiteX132" fmla="*/ 771090 w 1206769"/>
              <a:gd name="connsiteY132" fmla="*/ 757237 h 1684262"/>
              <a:gd name="connsiteX133" fmla="*/ 759565 w 1206769"/>
              <a:gd name="connsiteY133" fmla="*/ 538162 h 1684262"/>
              <a:gd name="connsiteX134" fmla="*/ 851767 w 1206769"/>
              <a:gd name="connsiteY134" fmla="*/ 480536 h 1684262"/>
              <a:gd name="connsiteX135" fmla="*/ 759089 w 1206769"/>
              <a:gd name="connsiteY135" fmla="*/ 538067 h 1684262"/>
              <a:gd name="connsiteX136" fmla="*/ 759565 w 1206769"/>
              <a:gd name="connsiteY136" fmla="*/ 538162 h 1684262"/>
              <a:gd name="connsiteX137" fmla="*/ 877961 w 1206769"/>
              <a:gd name="connsiteY137" fmla="*/ 342138 h 1684262"/>
              <a:gd name="connsiteX138" fmla="*/ 812619 w 1206769"/>
              <a:gd name="connsiteY138" fmla="*/ 442055 h 1684262"/>
              <a:gd name="connsiteX139" fmla="*/ 877961 w 1206769"/>
              <a:gd name="connsiteY139" fmla="*/ 342138 h 1684262"/>
              <a:gd name="connsiteX140" fmla="*/ 681841 w 1206769"/>
              <a:gd name="connsiteY140" fmla="*/ 323088 h 1684262"/>
              <a:gd name="connsiteX141" fmla="*/ 758803 w 1206769"/>
              <a:gd name="connsiteY141" fmla="*/ 430816 h 1684262"/>
              <a:gd name="connsiteX142" fmla="*/ 643455 w 1206769"/>
              <a:gd name="connsiteY142" fmla="*/ 396145 h 1684262"/>
              <a:gd name="connsiteX143" fmla="*/ 639550 w 1206769"/>
              <a:gd name="connsiteY143" fmla="*/ 438436 h 1684262"/>
              <a:gd name="connsiteX144" fmla="*/ 682127 w 1206769"/>
              <a:gd name="connsiteY144" fmla="*/ 323088 h 1684262"/>
              <a:gd name="connsiteX145" fmla="*/ 681841 w 1206769"/>
              <a:gd name="connsiteY145" fmla="*/ 323088 h 1684262"/>
              <a:gd name="connsiteX146" fmla="*/ 351323 w 1206769"/>
              <a:gd name="connsiteY146" fmla="*/ 219361 h 1684262"/>
              <a:gd name="connsiteX147" fmla="*/ 383994 w 1206769"/>
              <a:gd name="connsiteY147" fmla="*/ 183070 h 1684262"/>
              <a:gd name="connsiteX148" fmla="*/ 403711 w 1206769"/>
              <a:gd name="connsiteY148" fmla="*/ 175069 h 1684262"/>
              <a:gd name="connsiteX149" fmla="*/ 411331 w 1206769"/>
              <a:gd name="connsiteY149" fmla="*/ 176117 h 1684262"/>
              <a:gd name="connsiteX150" fmla="*/ 569351 w 1206769"/>
              <a:gd name="connsiteY150" fmla="*/ 242792 h 1684262"/>
              <a:gd name="connsiteX151" fmla="*/ 569922 w 1206769"/>
              <a:gd name="connsiteY151" fmla="*/ 242792 h 1684262"/>
              <a:gd name="connsiteX152" fmla="*/ 558873 w 1206769"/>
              <a:gd name="connsiteY152" fmla="*/ 299942 h 1684262"/>
              <a:gd name="connsiteX153" fmla="*/ 351609 w 1206769"/>
              <a:gd name="connsiteY153" fmla="*/ 219075 h 1684262"/>
              <a:gd name="connsiteX154" fmla="*/ 351323 w 1206769"/>
              <a:gd name="connsiteY154" fmla="*/ 219361 h 1684262"/>
              <a:gd name="connsiteX155" fmla="*/ 470767 w 1206769"/>
              <a:gd name="connsiteY155" fmla="*/ 361188 h 1684262"/>
              <a:gd name="connsiteX156" fmla="*/ 566874 w 1206769"/>
              <a:gd name="connsiteY156" fmla="*/ 503396 h 1684262"/>
              <a:gd name="connsiteX157" fmla="*/ 470767 w 1206769"/>
              <a:gd name="connsiteY157" fmla="*/ 361188 h 1684262"/>
              <a:gd name="connsiteX158" fmla="*/ 632216 w 1206769"/>
              <a:gd name="connsiteY158" fmla="*/ 453485 h 1684262"/>
              <a:gd name="connsiteX159" fmla="*/ 699367 w 1206769"/>
              <a:gd name="connsiteY159" fmla="*/ 515112 h 1684262"/>
              <a:gd name="connsiteX160" fmla="*/ 759089 w 1206769"/>
              <a:gd name="connsiteY160" fmla="*/ 438055 h 1684262"/>
              <a:gd name="connsiteX161" fmla="*/ 678317 w 1206769"/>
              <a:gd name="connsiteY161" fmla="*/ 611029 h 1684262"/>
              <a:gd name="connsiteX162" fmla="*/ 640217 w 1206769"/>
              <a:gd name="connsiteY162" fmla="*/ 587978 h 1684262"/>
              <a:gd name="connsiteX163" fmla="*/ 632216 w 1206769"/>
              <a:gd name="connsiteY163" fmla="*/ 453581 h 1684262"/>
              <a:gd name="connsiteX164" fmla="*/ 632216 w 1206769"/>
              <a:gd name="connsiteY164" fmla="*/ 453485 h 1684262"/>
              <a:gd name="connsiteX165" fmla="*/ 686032 w 1206769"/>
              <a:gd name="connsiteY165" fmla="*/ 837819 h 1684262"/>
              <a:gd name="connsiteX166" fmla="*/ 628310 w 1206769"/>
              <a:gd name="connsiteY166" fmla="*/ 930116 h 1684262"/>
              <a:gd name="connsiteX167" fmla="*/ 686032 w 1206769"/>
              <a:gd name="connsiteY167" fmla="*/ 837914 h 1684262"/>
              <a:gd name="connsiteX168" fmla="*/ 686032 w 1206769"/>
              <a:gd name="connsiteY168" fmla="*/ 837819 h 1684262"/>
              <a:gd name="connsiteX169" fmla="*/ 743658 w 1206769"/>
              <a:gd name="connsiteY169" fmla="*/ 1291400 h 1684262"/>
              <a:gd name="connsiteX170" fmla="*/ 547634 w 1206769"/>
              <a:gd name="connsiteY170" fmla="*/ 1206818 h 1684262"/>
              <a:gd name="connsiteX171" fmla="*/ 573446 w 1206769"/>
              <a:gd name="connsiteY171" fmla="*/ 1222439 h 1684262"/>
              <a:gd name="connsiteX172" fmla="*/ 603450 w 1206769"/>
              <a:gd name="connsiteY172" fmla="*/ 1227487 h 1684262"/>
              <a:gd name="connsiteX173" fmla="*/ 743658 w 1206769"/>
              <a:gd name="connsiteY173" fmla="*/ 1291495 h 1684262"/>
              <a:gd name="connsiteX174" fmla="*/ 743658 w 1206769"/>
              <a:gd name="connsiteY174" fmla="*/ 1291400 h 1684262"/>
              <a:gd name="connsiteX175" fmla="*/ 578399 w 1206769"/>
              <a:gd name="connsiteY175" fmla="*/ 945452 h 1684262"/>
              <a:gd name="connsiteX176" fmla="*/ 689842 w 1206769"/>
              <a:gd name="connsiteY176" fmla="*/ 1122236 h 1684262"/>
              <a:gd name="connsiteX177" fmla="*/ 578399 w 1206769"/>
              <a:gd name="connsiteY177" fmla="*/ 945547 h 1684262"/>
              <a:gd name="connsiteX178" fmla="*/ 578399 w 1206769"/>
              <a:gd name="connsiteY178" fmla="*/ 945452 h 1684262"/>
              <a:gd name="connsiteX179" fmla="*/ 351609 w 1206769"/>
              <a:gd name="connsiteY179" fmla="*/ 1045464 h 1684262"/>
              <a:gd name="connsiteX180" fmla="*/ 382375 w 1206769"/>
              <a:gd name="connsiteY180" fmla="*/ 887825 h 1684262"/>
              <a:gd name="connsiteX181" fmla="*/ 351609 w 1206769"/>
              <a:gd name="connsiteY181" fmla="*/ 1045559 h 1684262"/>
              <a:gd name="connsiteX182" fmla="*/ 351609 w 1206769"/>
              <a:gd name="connsiteY182" fmla="*/ 1045464 h 1684262"/>
              <a:gd name="connsiteX183" fmla="*/ 420761 w 1206769"/>
              <a:gd name="connsiteY183" fmla="*/ 1018413 h 1684262"/>
              <a:gd name="connsiteX184" fmla="*/ 605260 w 1206769"/>
              <a:gd name="connsiteY184" fmla="*/ 1180338 h 1684262"/>
              <a:gd name="connsiteX185" fmla="*/ 420761 w 1206769"/>
              <a:gd name="connsiteY185" fmla="*/ 1018413 h 1684262"/>
              <a:gd name="connsiteX186" fmla="*/ 366944 w 1206769"/>
              <a:gd name="connsiteY186" fmla="*/ 1414272 h 1684262"/>
              <a:gd name="connsiteX187" fmla="*/ 597640 w 1206769"/>
              <a:gd name="connsiteY187" fmla="*/ 1460468 h 1684262"/>
              <a:gd name="connsiteX188" fmla="*/ 366944 w 1206769"/>
              <a:gd name="connsiteY188" fmla="*/ 1414463 h 1684262"/>
              <a:gd name="connsiteX189" fmla="*/ 366944 w 1206769"/>
              <a:gd name="connsiteY189" fmla="*/ 1414272 h 1684262"/>
              <a:gd name="connsiteX190" fmla="*/ 536108 w 1206769"/>
              <a:gd name="connsiteY190" fmla="*/ 1644968 h 1684262"/>
              <a:gd name="connsiteX191" fmla="*/ 498008 w 1206769"/>
              <a:gd name="connsiteY191" fmla="*/ 1625918 h 1684262"/>
              <a:gd name="connsiteX192" fmla="*/ 471148 w 1206769"/>
              <a:gd name="connsiteY192" fmla="*/ 1618202 h 1684262"/>
              <a:gd name="connsiteX193" fmla="*/ 471148 w 1206769"/>
              <a:gd name="connsiteY193" fmla="*/ 1664399 h 1684262"/>
              <a:gd name="connsiteX194" fmla="*/ 401901 w 1206769"/>
              <a:gd name="connsiteY194" fmla="*/ 1579817 h 1684262"/>
              <a:gd name="connsiteX195" fmla="*/ 536108 w 1206769"/>
              <a:gd name="connsiteY195" fmla="*/ 1645158 h 1684262"/>
              <a:gd name="connsiteX196" fmla="*/ 536108 w 1206769"/>
              <a:gd name="connsiteY196" fmla="*/ 1644968 h 1684262"/>
              <a:gd name="connsiteX197" fmla="*/ 616785 w 1206769"/>
              <a:gd name="connsiteY197" fmla="*/ 1564196 h 1684262"/>
              <a:gd name="connsiteX198" fmla="*/ 555349 w 1206769"/>
              <a:gd name="connsiteY198" fmla="*/ 1541145 h 1684262"/>
              <a:gd name="connsiteX199" fmla="*/ 638597 w 1206769"/>
              <a:gd name="connsiteY199" fmla="*/ 1493520 h 1684262"/>
              <a:gd name="connsiteX200" fmla="*/ 739848 w 1206769"/>
              <a:gd name="connsiteY200" fmla="*/ 1525715 h 1684262"/>
              <a:gd name="connsiteX201" fmla="*/ 616785 w 1206769"/>
              <a:gd name="connsiteY201" fmla="*/ 1564386 h 1684262"/>
              <a:gd name="connsiteX202" fmla="*/ 616785 w 1206769"/>
              <a:gd name="connsiteY202" fmla="*/ 1564196 h 1684262"/>
              <a:gd name="connsiteX203" fmla="*/ 752231 w 1206769"/>
              <a:gd name="connsiteY203" fmla="*/ 1664779 h 1684262"/>
              <a:gd name="connsiteX204" fmla="*/ 739658 w 1206769"/>
              <a:gd name="connsiteY204" fmla="*/ 1664779 h 1684262"/>
              <a:gd name="connsiteX205" fmla="*/ 731180 w 1206769"/>
              <a:gd name="connsiteY205" fmla="*/ 1664779 h 1684262"/>
              <a:gd name="connsiteX206" fmla="*/ 727561 w 1206769"/>
              <a:gd name="connsiteY206" fmla="*/ 1664779 h 1684262"/>
              <a:gd name="connsiteX207" fmla="*/ 713750 w 1206769"/>
              <a:gd name="connsiteY207" fmla="*/ 1666780 h 1684262"/>
              <a:gd name="connsiteX208" fmla="*/ 704225 w 1206769"/>
              <a:gd name="connsiteY208" fmla="*/ 1665256 h 1684262"/>
              <a:gd name="connsiteX209" fmla="*/ 705558 w 1206769"/>
              <a:gd name="connsiteY209" fmla="*/ 1667733 h 1684262"/>
              <a:gd name="connsiteX210" fmla="*/ 790045 w 1206769"/>
              <a:gd name="connsiteY210" fmla="*/ 1610106 h 1684262"/>
              <a:gd name="connsiteX211" fmla="*/ 752231 w 1206769"/>
              <a:gd name="connsiteY211" fmla="*/ 1664970 h 1684262"/>
              <a:gd name="connsiteX212" fmla="*/ 752231 w 1206769"/>
              <a:gd name="connsiteY212" fmla="*/ 1664779 h 1684262"/>
              <a:gd name="connsiteX213" fmla="*/ 857863 w 1206769"/>
              <a:gd name="connsiteY213" fmla="*/ 1591056 h 1684262"/>
              <a:gd name="connsiteX214" fmla="*/ 838813 w 1206769"/>
              <a:gd name="connsiteY214" fmla="*/ 1568958 h 1684262"/>
              <a:gd name="connsiteX215" fmla="*/ 836146 w 1206769"/>
              <a:gd name="connsiteY215" fmla="*/ 1564291 h 1684262"/>
              <a:gd name="connsiteX216" fmla="*/ 955179 w 1206769"/>
              <a:gd name="connsiteY216" fmla="*/ 1500720 h 1684262"/>
              <a:gd name="connsiteX217" fmla="*/ 1066493 w 1206769"/>
              <a:gd name="connsiteY217" fmla="*/ 1492065 h 1684262"/>
              <a:gd name="connsiteX218" fmla="*/ 857863 w 1206769"/>
              <a:gd name="connsiteY218" fmla="*/ 1591247 h 1684262"/>
              <a:gd name="connsiteX219" fmla="*/ 857863 w 1206769"/>
              <a:gd name="connsiteY219" fmla="*/ 1591056 h 1684262"/>
              <a:gd name="connsiteX220" fmla="*/ 1054979 w 1206769"/>
              <a:gd name="connsiteY220" fmla="*/ 1445037 h 1684262"/>
              <a:gd name="connsiteX221" fmla="*/ 916632 w 1206769"/>
              <a:gd name="connsiteY221" fmla="*/ 1468184 h 1684262"/>
              <a:gd name="connsiteX222" fmla="*/ 1028170 w 1206769"/>
              <a:gd name="connsiteY222" fmla="*/ 1445228 h 1684262"/>
              <a:gd name="connsiteX223" fmla="*/ 1054979 w 1206769"/>
              <a:gd name="connsiteY223" fmla="*/ 1445037 h 1684262"/>
              <a:gd name="connsiteX224" fmla="*/ 862816 w 1206769"/>
              <a:gd name="connsiteY224" fmla="*/ 1410462 h 1684262"/>
              <a:gd name="connsiteX225" fmla="*/ 647551 w 1206769"/>
              <a:gd name="connsiteY225" fmla="*/ 1448562 h 1684262"/>
              <a:gd name="connsiteX226" fmla="*/ 862816 w 1206769"/>
              <a:gd name="connsiteY226" fmla="*/ 1410653 h 1684262"/>
              <a:gd name="connsiteX227" fmla="*/ 862816 w 1206769"/>
              <a:gd name="connsiteY227" fmla="*/ 1410462 h 1684262"/>
              <a:gd name="connsiteX228" fmla="*/ 689842 w 1206769"/>
              <a:gd name="connsiteY228" fmla="*/ 1391412 h 1684262"/>
              <a:gd name="connsiteX229" fmla="*/ 924347 w 1206769"/>
              <a:gd name="connsiteY229" fmla="*/ 1306830 h 1684262"/>
              <a:gd name="connsiteX230" fmla="*/ 689842 w 1206769"/>
              <a:gd name="connsiteY230" fmla="*/ 1391412 h 1684262"/>
              <a:gd name="connsiteX231" fmla="*/ 1162663 w 1206769"/>
              <a:gd name="connsiteY231" fmla="*/ 1057085 h 1684262"/>
              <a:gd name="connsiteX232" fmla="*/ 1148756 w 1206769"/>
              <a:gd name="connsiteY232" fmla="*/ 1134428 h 1684262"/>
              <a:gd name="connsiteX233" fmla="*/ 1066841 w 1206769"/>
              <a:gd name="connsiteY233" fmla="*/ 1139762 h 1684262"/>
              <a:gd name="connsiteX234" fmla="*/ 1035790 w 1206769"/>
              <a:gd name="connsiteY234" fmla="*/ 1087755 h 1684262"/>
              <a:gd name="connsiteX235" fmla="*/ 1162663 w 1206769"/>
              <a:gd name="connsiteY235" fmla="*/ 1057085 h 1684262"/>
              <a:gd name="connsiteX236" fmla="*/ 987913 w 1206769"/>
              <a:gd name="connsiteY236" fmla="*/ 1181170 h 1684262"/>
              <a:gd name="connsiteX237" fmla="*/ 958923 w 1206769"/>
              <a:gd name="connsiteY237" fmla="*/ 1264444 h 1684262"/>
              <a:gd name="connsiteX238" fmla="*/ 905107 w 1206769"/>
              <a:gd name="connsiteY238" fmla="*/ 1118330 h 1684262"/>
              <a:gd name="connsiteX239" fmla="*/ 987913 w 1206769"/>
              <a:gd name="connsiteY23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5881 w 1206769"/>
              <a:gd name="connsiteY14" fmla="*/ 661511 h 1684262"/>
              <a:gd name="connsiteX15" fmla="*/ 1065794 w 1206769"/>
              <a:gd name="connsiteY15" fmla="*/ 651415 h 1684262"/>
              <a:gd name="connsiteX16" fmla="*/ 1087938 w 1206769"/>
              <a:gd name="connsiteY16" fmla="*/ 638205 h 1684262"/>
              <a:gd name="connsiteX17" fmla="*/ 739848 w 1206769"/>
              <a:gd name="connsiteY17" fmla="*/ 595694 h 1684262"/>
              <a:gd name="connsiteX18" fmla="*/ 716893 w 1206769"/>
              <a:gd name="connsiteY18" fmla="*/ 318992 h 1684262"/>
              <a:gd name="connsiteX19" fmla="*/ 920537 w 1206769"/>
              <a:gd name="connsiteY19" fmla="*/ 246031 h 1684262"/>
              <a:gd name="connsiteX20" fmla="*/ 682412 w 1206769"/>
              <a:gd name="connsiteY20" fmla="*/ 238316 h 1684262"/>
              <a:gd name="connsiteX21" fmla="*/ 928538 w 1206769"/>
              <a:gd name="connsiteY21" fmla="*/ 226790 h 1684262"/>
              <a:gd name="connsiteX22" fmla="*/ 720893 w 1206769"/>
              <a:gd name="connsiteY22" fmla="*/ 196025 h 1684262"/>
              <a:gd name="connsiteX23" fmla="*/ 736229 w 1206769"/>
              <a:gd name="connsiteY23" fmla="*/ 49911 h 1684262"/>
              <a:gd name="connsiteX24" fmla="*/ 663267 w 1206769"/>
              <a:gd name="connsiteY24" fmla="*/ 0 h 1684262"/>
              <a:gd name="connsiteX25" fmla="*/ 625167 w 1206769"/>
              <a:gd name="connsiteY25" fmla="*/ 103727 h 1684262"/>
              <a:gd name="connsiteX26" fmla="*/ 625167 w 1206769"/>
              <a:gd name="connsiteY26" fmla="*/ 288322 h 1684262"/>
              <a:gd name="connsiteX27" fmla="*/ 336845 w 1206769"/>
              <a:gd name="connsiteY27" fmla="*/ 261366 h 1684262"/>
              <a:gd name="connsiteX28" fmla="*/ 367611 w 1206769"/>
              <a:gd name="connsiteY28" fmla="*/ 307467 h 1684262"/>
              <a:gd name="connsiteX29" fmla="*/ 579066 w 1206769"/>
              <a:gd name="connsiteY29" fmla="*/ 615029 h 1684262"/>
              <a:gd name="connsiteX30" fmla="*/ 263884 w 1206769"/>
              <a:gd name="connsiteY30" fmla="*/ 511207 h 1684262"/>
              <a:gd name="connsiteX31" fmla="*/ 233118 w 1206769"/>
              <a:gd name="connsiteY31" fmla="*/ 714947 h 1684262"/>
              <a:gd name="connsiteX32" fmla="*/ 532965 w 1206769"/>
              <a:gd name="connsiteY32" fmla="*/ 807149 h 1684262"/>
              <a:gd name="connsiteX33" fmla="*/ 513915 w 1206769"/>
              <a:gd name="connsiteY33" fmla="*/ 803339 h 1684262"/>
              <a:gd name="connsiteX34" fmla="*/ 502390 w 1206769"/>
              <a:gd name="connsiteY34" fmla="*/ 791813 h 1684262"/>
              <a:gd name="connsiteX35" fmla="*/ 464290 w 1206769"/>
              <a:gd name="connsiteY35" fmla="*/ 772763 h 1684262"/>
              <a:gd name="connsiteX36" fmla="*/ 375231 w 1206769"/>
              <a:gd name="connsiteY36" fmla="*/ 788670 h 1684262"/>
              <a:gd name="connsiteX37" fmla="*/ 418189 w 1206769"/>
              <a:gd name="connsiteY37" fmla="*/ 826770 h 1684262"/>
              <a:gd name="connsiteX38" fmla="*/ 333607 w 1206769"/>
              <a:gd name="connsiteY38" fmla="*/ 826770 h 1684262"/>
              <a:gd name="connsiteX39" fmla="*/ 276457 w 1206769"/>
              <a:gd name="connsiteY39" fmla="*/ 857536 h 1684262"/>
              <a:gd name="connsiteX40" fmla="*/ 288458 w 1206769"/>
              <a:gd name="connsiteY40" fmla="*/ 766001 h 1684262"/>
              <a:gd name="connsiteX41" fmla="*/ 138059 w 1206769"/>
              <a:gd name="connsiteY41" fmla="*/ 911352 h 1684262"/>
              <a:gd name="connsiteX42" fmla="*/ 237976 w 1206769"/>
              <a:gd name="connsiteY42" fmla="*/ 961358 h 1684262"/>
              <a:gd name="connsiteX43" fmla="*/ 75102 w 1206769"/>
              <a:gd name="connsiteY43" fmla="*/ 1025783 h 1684262"/>
              <a:gd name="connsiteX44" fmla="*/ 80432 w 1206769"/>
              <a:gd name="connsiteY44" fmla="*/ 915162 h 1684262"/>
              <a:gd name="connsiteX45" fmla="*/ 91958 w 1206769"/>
              <a:gd name="connsiteY45" fmla="*/ 1107377 h 1684262"/>
              <a:gd name="connsiteX46" fmla="*/ 214925 w 1206769"/>
              <a:gd name="connsiteY46" fmla="*/ 1157383 h 1684262"/>
              <a:gd name="connsiteX47" fmla="*/ 322463 w 1206769"/>
              <a:gd name="connsiteY47" fmla="*/ 1240346 h 1684262"/>
              <a:gd name="connsiteX48" fmla="*/ 309794 w 1206769"/>
              <a:gd name="connsiteY48" fmla="*/ 1240346 h 1684262"/>
              <a:gd name="connsiteX49" fmla="*/ 311699 w 1206769"/>
              <a:gd name="connsiteY49" fmla="*/ 1248728 h 1684262"/>
              <a:gd name="connsiteX50" fmla="*/ 310842 w 1206769"/>
              <a:gd name="connsiteY50" fmla="*/ 1254824 h 1684262"/>
              <a:gd name="connsiteX51" fmla="*/ 309223 w 1206769"/>
              <a:gd name="connsiteY51" fmla="*/ 1259396 h 1684262"/>
              <a:gd name="connsiteX52" fmla="*/ 301317 w 1206769"/>
              <a:gd name="connsiteY52" fmla="*/ 1268063 h 1684262"/>
              <a:gd name="connsiteX53" fmla="*/ 283886 w 1206769"/>
              <a:gd name="connsiteY53" fmla="*/ 1268063 h 1684262"/>
              <a:gd name="connsiteX54" fmla="*/ 284934 w 1206769"/>
              <a:gd name="connsiteY54" fmla="*/ 1275207 h 1684262"/>
              <a:gd name="connsiteX55" fmla="*/ 395615 w 1206769"/>
              <a:gd name="connsiteY55" fmla="*/ 1319117 h 1684262"/>
              <a:gd name="connsiteX56" fmla="*/ 257026 w 1206769"/>
              <a:gd name="connsiteY56" fmla="*/ 1309592 h 1684262"/>
              <a:gd name="connsiteX57" fmla="*/ 257026 w 1206769"/>
              <a:gd name="connsiteY57" fmla="*/ 1309592 h 1684262"/>
              <a:gd name="connsiteX58" fmla="*/ 248263 w 1206769"/>
              <a:gd name="connsiteY58" fmla="*/ 1308259 h 1684262"/>
              <a:gd name="connsiteX59" fmla="*/ 247691 w 1206769"/>
              <a:gd name="connsiteY59" fmla="*/ 1308735 h 1684262"/>
              <a:gd name="connsiteX60" fmla="*/ 229880 w 1206769"/>
              <a:gd name="connsiteY60" fmla="*/ 1312259 h 1684262"/>
              <a:gd name="connsiteX61" fmla="*/ 146155 w 1206769"/>
              <a:gd name="connsiteY61" fmla="*/ 1230344 h 1684262"/>
              <a:gd name="connsiteX62" fmla="*/ 115389 w 1206769"/>
              <a:gd name="connsiteY62" fmla="*/ 1430369 h 1684262"/>
              <a:gd name="connsiteX63" fmla="*/ 349799 w 1206769"/>
              <a:gd name="connsiteY63" fmla="*/ 1480280 h 1684262"/>
              <a:gd name="connsiteX64" fmla="*/ 299507 w 1206769"/>
              <a:gd name="connsiteY64" fmla="*/ 1464659 h 1684262"/>
              <a:gd name="connsiteX65" fmla="*/ 321034 w 1206769"/>
              <a:gd name="connsiteY65" fmla="*/ 1477042 h 1684262"/>
              <a:gd name="connsiteX66" fmla="*/ 330559 w 1206769"/>
              <a:gd name="connsiteY66" fmla="*/ 1484376 h 1684262"/>
              <a:gd name="connsiteX67" fmla="*/ 388280 w 1206769"/>
              <a:gd name="connsiteY67" fmla="*/ 1545717 h 1684262"/>
              <a:gd name="connsiteX68" fmla="*/ 348847 w 1206769"/>
              <a:gd name="connsiteY68" fmla="*/ 1542479 h 1684262"/>
              <a:gd name="connsiteX69" fmla="*/ 255883 w 1206769"/>
              <a:gd name="connsiteY69" fmla="*/ 1502664 h 1684262"/>
              <a:gd name="connsiteX70" fmla="*/ 255883 w 1206769"/>
              <a:gd name="connsiteY70" fmla="*/ 1502664 h 1684262"/>
              <a:gd name="connsiteX71" fmla="*/ 239976 w 1206769"/>
              <a:gd name="connsiteY71" fmla="*/ 1484281 h 1684262"/>
              <a:gd name="connsiteX72" fmla="*/ 203495 w 1206769"/>
              <a:gd name="connsiteY72" fmla="*/ 1484281 h 1684262"/>
              <a:gd name="connsiteX73" fmla="*/ 187303 w 1206769"/>
              <a:gd name="connsiteY73" fmla="*/ 1499140 h 1684262"/>
              <a:gd name="connsiteX74" fmla="*/ 490674 w 1206769"/>
              <a:gd name="connsiteY74" fmla="*/ 1673352 h 1684262"/>
              <a:gd name="connsiteX75" fmla="*/ 757374 w 1206769"/>
              <a:gd name="connsiteY75" fmla="*/ 1682401 h 1684262"/>
              <a:gd name="connsiteX76" fmla="*/ 988070 w 1206769"/>
              <a:gd name="connsiteY76" fmla="*/ 1594485 h 1684262"/>
              <a:gd name="connsiteX77" fmla="*/ 1152566 w 1206769"/>
              <a:gd name="connsiteY77" fmla="*/ 1394460 h 1684262"/>
              <a:gd name="connsiteX78" fmla="*/ 918822 w 1206769"/>
              <a:gd name="connsiteY78" fmla="*/ 1363507 h 1684262"/>
              <a:gd name="connsiteX79" fmla="*/ 802904 w 1206769"/>
              <a:gd name="connsiteY79" fmla="*/ 1350454 h 1684262"/>
              <a:gd name="connsiteX80" fmla="*/ 841956 w 1206769"/>
              <a:gd name="connsiteY80" fmla="*/ 1326547 h 1684262"/>
              <a:gd name="connsiteX81" fmla="*/ 1018286 w 1206769"/>
              <a:gd name="connsiteY81" fmla="*/ 1315425 h 1684262"/>
              <a:gd name="connsiteX82" fmla="*/ 980354 w 1206769"/>
              <a:gd name="connsiteY82" fmla="*/ 1268921 h 1684262"/>
              <a:gd name="connsiteX83" fmla="*/ 1091488 w 1206769"/>
              <a:gd name="connsiteY83" fmla="*/ 1221043 h 1684262"/>
              <a:gd name="connsiteX84" fmla="*/ 911203 w 1206769"/>
              <a:gd name="connsiteY84" fmla="*/ 1022890 h 1684262"/>
              <a:gd name="connsiteX85" fmla="*/ 1193429 w 1206769"/>
              <a:gd name="connsiteY85" fmla="*/ 899446 h 1684262"/>
              <a:gd name="connsiteX86" fmla="*/ 759089 w 1206769"/>
              <a:gd name="connsiteY86" fmla="*/ 61246 h 1684262"/>
              <a:gd name="connsiteX87" fmla="*/ 720989 w 1206769"/>
              <a:gd name="connsiteY87" fmla="*/ 145828 h 1684262"/>
              <a:gd name="connsiteX88" fmla="*/ 759089 w 1206769"/>
              <a:gd name="connsiteY88" fmla="*/ 61436 h 1684262"/>
              <a:gd name="connsiteX89" fmla="*/ 759089 w 1206769"/>
              <a:gd name="connsiteY89" fmla="*/ 61246 h 1684262"/>
              <a:gd name="connsiteX90" fmla="*/ 363611 w 1206769"/>
              <a:gd name="connsiteY90" fmla="*/ 545783 h 1684262"/>
              <a:gd name="connsiteX91" fmla="*/ 348275 w 1206769"/>
              <a:gd name="connsiteY91" fmla="*/ 553498 h 1684262"/>
              <a:gd name="connsiteX92" fmla="*/ 363611 w 1206769"/>
              <a:gd name="connsiteY92" fmla="*/ 545783 h 1684262"/>
              <a:gd name="connsiteX93" fmla="*/ 232451 w 1206769"/>
              <a:gd name="connsiteY93" fmla="*/ 523113 h 1684262"/>
              <a:gd name="connsiteX94" fmla="*/ 254694 w 1206769"/>
              <a:gd name="connsiteY94" fmla="*/ 664096 h 1684262"/>
              <a:gd name="connsiteX95" fmla="*/ 232451 w 1206769"/>
              <a:gd name="connsiteY95" fmla="*/ 523113 h 1684262"/>
              <a:gd name="connsiteX96" fmla="*/ 340084 w 1206769"/>
              <a:gd name="connsiteY96" fmla="*/ 692277 h 1684262"/>
              <a:gd name="connsiteX97" fmla="*/ 470767 w 1206769"/>
              <a:gd name="connsiteY97" fmla="*/ 684562 h 1684262"/>
              <a:gd name="connsiteX98" fmla="*/ 340084 w 1206769"/>
              <a:gd name="connsiteY98" fmla="*/ 691896 h 1684262"/>
              <a:gd name="connsiteX99" fmla="*/ 340084 w 1206769"/>
              <a:gd name="connsiteY99" fmla="*/ 692277 h 1684262"/>
              <a:gd name="connsiteX100" fmla="*/ 382375 w 1206769"/>
              <a:gd name="connsiteY100" fmla="*/ 615410 h 1684262"/>
              <a:gd name="connsiteX101" fmla="*/ 516868 w 1206769"/>
              <a:gd name="connsiteY101" fmla="*/ 688372 h 1684262"/>
              <a:gd name="connsiteX102" fmla="*/ 382661 w 1206769"/>
              <a:gd name="connsiteY102" fmla="*/ 615029 h 1684262"/>
              <a:gd name="connsiteX103" fmla="*/ 382375 w 1206769"/>
              <a:gd name="connsiteY103" fmla="*/ 615410 h 1684262"/>
              <a:gd name="connsiteX104" fmla="*/ 201400 w 1206769"/>
              <a:gd name="connsiteY104" fmla="*/ 907542 h 1684262"/>
              <a:gd name="connsiteX105" fmla="*/ 163300 w 1206769"/>
              <a:gd name="connsiteY105" fmla="*/ 838295 h 1684262"/>
              <a:gd name="connsiteX106" fmla="*/ 201686 w 1206769"/>
              <a:gd name="connsiteY106" fmla="*/ 907161 h 1684262"/>
              <a:gd name="connsiteX107" fmla="*/ 201400 w 1206769"/>
              <a:gd name="connsiteY107" fmla="*/ 907542 h 1684262"/>
              <a:gd name="connsiteX108" fmla="*/ 97811 w 1206769"/>
              <a:gd name="connsiteY108" fmla="*/ 1285557 h 1684262"/>
              <a:gd name="connsiteX109" fmla="*/ 123279 w 1206769"/>
              <a:gd name="connsiteY109" fmla="*/ 1264178 h 1684262"/>
              <a:gd name="connsiteX110" fmla="*/ 231975 w 1206769"/>
              <a:gd name="connsiteY110" fmla="*/ 1341501 h 1684262"/>
              <a:gd name="connsiteX111" fmla="*/ 97811 w 1206769"/>
              <a:gd name="connsiteY111" fmla="*/ 1285557 h 1684262"/>
              <a:gd name="connsiteX112" fmla="*/ 232928 w 1206769"/>
              <a:gd name="connsiteY112" fmla="*/ 1376077 h 1684262"/>
              <a:gd name="connsiteX113" fmla="*/ 279029 w 1206769"/>
              <a:gd name="connsiteY113" fmla="*/ 1379887 h 1684262"/>
              <a:gd name="connsiteX114" fmla="*/ 232451 w 1206769"/>
              <a:gd name="connsiteY114" fmla="*/ 1376077 h 1684262"/>
              <a:gd name="connsiteX115" fmla="*/ 232928 w 1206769"/>
              <a:gd name="connsiteY115" fmla="*/ 1376077 h 1684262"/>
              <a:gd name="connsiteX116" fmla="*/ 856244 w 1206769"/>
              <a:gd name="connsiteY116" fmla="*/ 715613 h 1684262"/>
              <a:gd name="connsiteX117" fmla="*/ 817635 w 1206769"/>
              <a:gd name="connsiteY117" fmla="*/ 708913 h 1684262"/>
              <a:gd name="connsiteX118" fmla="*/ 721084 w 1206769"/>
              <a:gd name="connsiteY118" fmla="*/ 657225 h 1684262"/>
              <a:gd name="connsiteX119" fmla="*/ 855767 w 1206769"/>
              <a:gd name="connsiteY119" fmla="*/ 715613 h 1684262"/>
              <a:gd name="connsiteX120" fmla="*/ 856244 w 1206769"/>
              <a:gd name="connsiteY120" fmla="*/ 715613 h 1684262"/>
              <a:gd name="connsiteX121" fmla="*/ 663458 w 1206769"/>
              <a:gd name="connsiteY121" fmla="*/ 722662 h 1684262"/>
              <a:gd name="connsiteX122" fmla="*/ 644408 w 1206769"/>
              <a:gd name="connsiteY122" fmla="*/ 807149 h 1684262"/>
              <a:gd name="connsiteX123" fmla="*/ 662981 w 1206769"/>
              <a:gd name="connsiteY123" fmla="*/ 723138 h 1684262"/>
              <a:gd name="connsiteX124" fmla="*/ 663458 w 1206769"/>
              <a:gd name="connsiteY124" fmla="*/ 722662 h 1684262"/>
              <a:gd name="connsiteX125" fmla="*/ 628882 w 1206769"/>
              <a:gd name="connsiteY125" fmla="*/ 753332 h 1684262"/>
              <a:gd name="connsiteX126" fmla="*/ 655742 w 1206769"/>
              <a:gd name="connsiteY126" fmla="*/ 726472 h 1684262"/>
              <a:gd name="connsiteX127" fmla="*/ 628406 w 1206769"/>
              <a:gd name="connsiteY127" fmla="*/ 753332 h 1684262"/>
              <a:gd name="connsiteX128" fmla="*/ 628882 w 1206769"/>
              <a:gd name="connsiteY128" fmla="*/ 753332 h 1684262"/>
              <a:gd name="connsiteX129" fmla="*/ 771090 w 1206769"/>
              <a:gd name="connsiteY129" fmla="*/ 757237 h 1684262"/>
              <a:gd name="connsiteX130" fmla="*/ 690318 w 1206769"/>
              <a:gd name="connsiteY130" fmla="*/ 822579 h 1684262"/>
              <a:gd name="connsiteX131" fmla="*/ 770614 w 1206769"/>
              <a:gd name="connsiteY131" fmla="*/ 757237 h 1684262"/>
              <a:gd name="connsiteX132" fmla="*/ 771090 w 1206769"/>
              <a:gd name="connsiteY132" fmla="*/ 757237 h 1684262"/>
              <a:gd name="connsiteX133" fmla="*/ 759565 w 1206769"/>
              <a:gd name="connsiteY133" fmla="*/ 538162 h 1684262"/>
              <a:gd name="connsiteX134" fmla="*/ 851767 w 1206769"/>
              <a:gd name="connsiteY134" fmla="*/ 480536 h 1684262"/>
              <a:gd name="connsiteX135" fmla="*/ 759089 w 1206769"/>
              <a:gd name="connsiteY135" fmla="*/ 538067 h 1684262"/>
              <a:gd name="connsiteX136" fmla="*/ 759565 w 1206769"/>
              <a:gd name="connsiteY136" fmla="*/ 538162 h 1684262"/>
              <a:gd name="connsiteX137" fmla="*/ 877961 w 1206769"/>
              <a:gd name="connsiteY137" fmla="*/ 342138 h 1684262"/>
              <a:gd name="connsiteX138" fmla="*/ 812619 w 1206769"/>
              <a:gd name="connsiteY138" fmla="*/ 442055 h 1684262"/>
              <a:gd name="connsiteX139" fmla="*/ 877961 w 1206769"/>
              <a:gd name="connsiteY139" fmla="*/ 342138 h 1684262"/>
              <a:gd name="connsiteX140" fmla="*/ 681841 w 1206769"/>
              <a:gd name="connsiteY140" fmla="*/ 323088 h 1684262"/>
              <a:gd name="connsiteX141" fmla="*/ 758803 w 1206769"/>
              <a:gd name="connsiteY141" fmla="*/ 430816 h 1684262"/>
              <a:gd name="connsiteX142" fmla="*/ 643455 w 1206769"/>
              <a:gd name="connsiteY142" fmla="*/ 396145 h 1684262"/>
              <a:gd name="connsiteX143" fmla="*/ 639550 w 1206769"/>
              <a:gd name="connsiteY143" fmla="*/ 438436 h 1684262"/>
              <a:gd name="connsiteX144" fmla="*/ 682127 w 1206769"/>
              <a:gd name="connsiteY144" fmla="*/ 323088 h 1684262"/>
              <a:gd name="connsiteX145" fmla="*/ 681841 w 1206769"/>
              <a:gd name="connsiteY145" fmla="*/ 323088 h 1684262"/>
              <a:gd name="connsiteX146" fmla="*/ 351323 w 1206769"/>
              <a:gd name="connsiteY146" fmla="*/ 219361 h 1684262"/>
              <a:gd name="connsiteX147" fmla="*/ 383994 w 1206769"/>
              <a:gd name="connsiteY147" fmla="*/ 183070 h 1684262"/>
              <a:gd name="connsiteX148" fmla="*/ 403711 w 1206769"/>
              <a:gd name="connsiteY148" fmla="*/ 175069 h 1684262"/>
              <a:gd name="connsiteX149" fmla="*/ 411331 w 1206769"/>
              <a:gd name="connsiteY149" fmla="*/ 176117 h 1684262"/>
              <a:gd name="connsiteX150" fmla="*/ 569351 w 1206769"/>
              <a:gd name="connsiteY150" fmla="*/ 242792 h 1684262"/>
              <a:gd name="connsiteX151" fmla="*/ 569922 w 1206769"/>
              <a:gd name="connsiteY151" fmla="*/ 242792 h 1684262"/>
              <a:gd name="connsiteX152" fmla="*/ 558873 w 1206769"/>
              <a:gd name="connsiteY152" fmla="*/ 299942 h 1684262"/>
              <a:gd name="connsiteX153" fmla="*/ 351609 w 1206769"/>
              <a:gd name="connsiteY153" fmla="*/ 219075 h 1684262"/>
              <a:gd name="connsiteX154" fmla="*/ 351323 w 1206769"/>
              <a:gd name="connsiteY154" fmla="*/ 219361 h 1684262"/>
              <a:gd name="connsiteX155" fmla="*/ 470767 w 1206769"/>
              <a:gd name="connsiteY155" fmla="*/ 361188 h 1684262"/>
              <a:gd name="connsiteX156" fmla="*/ 566874 w 1206769"/>
              <a:gd name="connsiteY156" fmla="*/ 503396 h 1684262"/>
              <a:gd name="connsiteX157" fmla="*/ 470767 w 1206769"/>
              <a:gd name="connsiteY157" fmla="*/ 361188 h 1684262"/>
              <a:gd name="connsiteX158" fmla="*/ 632216 w 1206769"/>
              <a:gd name="connsiteY158" fmla="*/ 453485 h 1684262"/>
              <a:gd name="connsiteX159" fmla="*/ 699367 w 1206769"/>
              <a:gd name="connsiteY159" fmla="*/ 515112 h 1684262"/>
              <a:gd name="connsiteX160" fmla="*/ 759089 w 1206769"/>
              <a:gd name="connsiteY160" fmla="*/ 438055 h 1684262"/>
              <a:gd name="connsiteX161" fmla="*/ 678317 w 1206769"/>
              <a:gd name="connsiteY161" fmla="*/ 611029 h 1684262"/>
              <a:gd name="connsiteX162" fmla="*/ 640217 w 1206769"/>
              <a:gd name="connsiteY162" fmla="*/ 587978 h 1684262"/>
              <a:gd name="connsiteX163" fmla="*/ 632216 w 1206769"/>
              <a:gd name="connsiteY163" fmla="*/ 453581 h 1684262"/>
              <a:gd name="connsiteX164" fmla="*/ 632216 w 1206769"/>
              <a:gd name="connsiteY164" fmla="*/ 453485 h 1684262"/>
              <a:gd name="connsiteX165" fmla="*/ 686032 w 1206769"/>
              <a:gd name="connsiteY165" fmla="*/ 837819 h 1684262"/>
              <a:gd name="connsiteX166" fmla="*/ 628310 w 1206769"/>
              <a:gd name="connsiteY166" fmla="*/ 930116 h 1684262"/>
              <a:gd name="connsiteX167" fmla="*/ 686032 w 1206769"/>
              <a:gd name="connsiteY167" fmla="*/ 837914 h 1684262"/>
              <a:gd name="connsiteX168" fmla="*/ 686032 w 1206769"/>
              <a:gd name="connsiteY168" fmla="*/ 837819 h 1684262"/>
              <a:gd name="connsiteX169" fmla="*/ 743658 w 1206769"/>
              <a:gd name="connsiteY169" fmla="*/ 1291400 h 1684262"/>
              <a:gd name="connsiteX170" fmla="*/ 547634 w 1206769"/>
              <a:gd name="connsiteY170" fmla="*/ 1206818 h 1684262"/>
              <a:gd name="connsiteX171" fmla="*/ 573446 w 1206769"/>
              <a:gd name="connsiteY171" fmla="*/ 1222439 h 1684262"/>
              <a:gd name="connsiteX172" fmla="*/ 603450 w 1206769"/>
              <a:gd name="connsiteY172" fmla="*/ 1227487 h 1684262"/>
              <a:gd name="connsiteX173" fmla="*/ 743658 w 1206769"/>
              <a:gd name="connsiteY173" fmla="*/ 1291495 h 1684262"/>
              <a:gd name="connsiteX174" fmla="*/ 743658 w 1206769"/>
              <a:gd name="connsiteY174" fmla="*/ 1291400 h 1684262"/>
              <a:gd name="connsiteX175" fmla="*/ 578399 w 1206769"/>
              <a:gd name="connsiteY175" fmla="*/ 945452 h 1684262"/>
              <a:gd name="connsiteX176" fmla="*/ 689842 w 1206769"/>
              <a:gd name="connsiteY176" fmla="*/ 1122236 h 1684262"/>
              <a:gd name="connsiteX177" fmla="*/ 578399 w 1206769"/>
              <a:gd name="connsiteY177" fmla="*/ 945547 h 1684262"/>
              <a:gd name="connsiteX178" fmla="*/ 578399 w 1206769"/>
              <a:gd name="connsiteY178" fmla="*/ 945452 h 1684262"/>
              <a:gd name="connsiteX179" fmla="*/ 351609 w 1206769"/>
              <a:gd name="connsiteY179" fmla="*/ 1045464 h 1684262"/>
              <a:gd name="connsiteX180" fmla="*/ 382375 w 1206769"/>
              <a:gd name="connsiteY180" fmla="*/ 887825 h 1684262"/>
              <a:gd name="connsiteX181" fmla="*/ 351609 w 1206769"/>
              <a:gd name="connsiteY181" fmla="*/ 1045559 h 1684262"/>
              <a:gd name="connsiteX182" fmla="*/ 351609 w 1206769"/>
              <a:gd name="connsiteY182" fmla="*/ 1045464 h 1684262"/>
              <a:gd name="connsiteX183" fmla="*/ 420761 w 1206769"/>
              <a:gd name="connsiteY183" fmla="*/ 1018413 h 1684262"/>
              <a:gd name="connsiteX184" fmla="*/ 605260 w 1206769"/>
              <a:gd name="connsiteY184" fmla="*/ 1180338 h 1684262"/>
              <a:gd name="connsiteX185" fmla="*/ 420761 w 1206769"/>
              <a:gd name="connsiteY185" fmla="*/ 1018413 h 1684262"/>
              <a:gd name="connsiteX186" fmla="*/ 366944 w 1206769"/>
              <a:gd name="connsiteY186" fmla="*/ 1414272 h 1684262"/>
              <a:gd name="connsiteX187" fmla="*/ 597640 w 1206769"/>
              <a:gd name="connsiteY187" fmla="*/ 1460468 h 1684262"/>
              <a:gd name="connsiteX188" fmla="*/ 366944 w 1206769"/>
              <a:gd name="connsiteY188" fmla="*/ 1414463 h 1684262"/>
              <a:gd name="connsiteX189" fmla="*/ 366944 w 1206769"/>
              <a:gd name="connsiteY189" fmla="*/ 1414272 h 1684262"/>
              <a:gd name="connsiteX190" fmla="*/ 536108 w 1206769"/>
              <a:gd name="connsiteY190" fmla="*/ 1644968 h 1684262"/>
              <a:gd name="connsiteX191" fmla="*/ 498008 w 1206769"/>
              <a:gd name="connsiteY191" fmla="*/ 1625918 h 1684262"/>
              <a:gd name="connsiteX192" fmla="*/ 471148 w 1206769"/>
              <a:gd name="connsiteY192" fmla="*/ 1618202 h 1684262"/>
              <a:gd name="connsiteX193" fmla="*/ 471148 w 1206769"/>
              <a:gd name="connsiteY193" fmla="*/ 1664399 h 1684262"/>
              <a:gd name="connsiteX194" fmla="*/ 401901 w 1206769"/>
              <a:gd name="connsiteY194" fmla="*/ 1579817 h 1684262"/>
              <a:gd name="connsiteX195" fmla="*/ 536108 w 1206769"/>
              <a:gd name="connsiteY195" fmla="*/ 1645158 h 1684262"/>
              <a:gd name="connsiteX196" fmla="*/ 536108 w 1206769"/>
              <a:gd name="connsiteY196" fmla="*/ 1644968 h 1684262"/>
              <a:gd name="connsiteX197" fmla="*/ 616785 w 1206769"/>
              <a:gd name="connsiteY197" fmla="*/ 1564196 h 1684262"/>
              <a:gd name="connsiteX198" fmla="*/ 555349 w 1206769"/>
              <a:gd name="connsiteY198" fmla="*/ 1541145 h 1684262"/>
              <a:gd name="connsiteX199" fmla="*/ 638597 w 1206769"/>
              <a:gd name="connsiteY199" fmla="*/ 1493520 h 1684262"/>
              <a:gd name="connsiteX200" fmla="*/ 739848 w 1206769"/>
              <a:gd name="connsiteY200" fmla="*/ 1525715 h 1684262"/>
              <a:gd name="connsiteX201" fmla="*/ 616785 w 1206769"/>
              <a:gd name="connsiteY201" fmla="*/ 1564386 h 1684262"/>
              <a:gd name="connsiteX202" fmla="*/ 616785 w 1206769"/>
              <a:gd name="connsiteY202" fmla="*/ 1564196 h 1684262"/>
              <a:gd name="connsiteX203" fmla="*/ 752231 w 1206769"/>
              <a:gd name="connsiteY203" fmla="*/ 1664779 h 1684262"/>
              <a:gd name="connsiteX204" fmla="*/ 739658 w 1206769"/>
              <a:gd name="connsiteY204" fmla="*/ 1664779 h 1684262"/>
              <a:gd name="connsiteX205" fmla="*/ 731180 w 1206769"/>
              <a:gd name="connsiteY205" fmla="*/ 1664779 h 1684262"/>
              <a:gd name="connsiteX206" fmla="*/ 727561 w 1206769"/>
              <a:gd name="connsiteY206" fmla="*/ 1664779 h 1684262"/>
              <a:gd name="connsiteX207" fmla="*/ 713750 w 1206769"/>
              <a:gd name="connsiteY207" fmla="*/ 1666780 h 1684262"/>
              <a:gd name="connsiteX208" fmla="*/ 704225 w 1206769"/>
              <a:gd name="connsiteY208" fmla="*/ 1665256 h 1684262"/>
              <a:gd name="connsiteX209" fmla="*/ 705558 w 1206769"/>
              <a:gd name="connsiteY209" fmla="*/ 1667733 h 1684262"/>
              <a:gd name="connsiteX210" fmla="*/ 790045 w 1206769"/>
              <a:gd name="connsiteY210" fmla="*/ 1610106 h 1684262"/>
              <a:gd name="connsiteX211" fmla="*/ 752231 w 1206769"/>
              <a:gd name="connsiteY211" fmla="*/ 1664970 h 1684262"/>
              <a:gd name="connsiteX212" fmla="*/ 752231 w 1206769"/>
              <a:gd name="connsiteY212" fmla="*/ 1664779 h 1684262"/>
              <a:gd name="connsiteX213" fmla="*/ 857863 w 1206769"/>
              <a:gd name="connsiteY213" fmla="*/ 1591056 h 1684262"/>
              <a:gd name="connsiteX214" fmla="*/ 838813 w 1206769"/>
              <a:gd name="connsiteY214" fmla="*/ 1568958 h 1684262"/>
              <a:gd name="connsiteX215" fmla="*/ 836146 w 1206769"/>
              <a:gd name="connsiteY215" fmla="*/ 1564291 h 1684262"/>
              <a:gd name="connsiteX216" fmla="*/ 955179 w 1206769"/>
              <a:gd name="connsiteY216" fmla="*/ 1500720 h 1684262"/>
              <a:gd name="connsiteX217" fmla="*/ 1066493 w 1206769"/>
              <a:gd name="connsiteY217" fmla="*/ 1492065 h 1684262"/>
              <a:gd name="connsiteX218" fmla="*/ 857863 w 1206769"/>
              <a:gd name="connsiteY218" fmla="*/ 1591247 h 1684262"/>
              <a:gd name="connsiteX219" fmla="*/ 857863 w 1206769"/>
              <a:gd name="connsiteY219" fmla="*/ 1591056 h 1684262"/>
              <a:gd name="connsiteX220" fmla="*/ 1054979 w 1206769"/>
              <a:gd name="connsiteY220" fmla="*/ 1445037 h 1684262"/>
              <a:gd name="connsiteX221" fmla="*/ 916632 w 1206769"/>
              <a:gd name="connsiteY221" fmla="*/ 1468184 h 1684262"/>
              <a:gd name="connsiteX222" fmla="*/ 1028170 w 1206769"/>
              <a:gd name="connsiteY222" fmla="*/ 1445228 h 1684262"/>
              <a:gd name="connsiteX223" fmla="*/ 1054979 w 1206769"/>
              <a:gd name="connsiteY223" fmla="*/ 1445037 h 1684262"/>
              <a:gd name="connsiteX224" fmla="*/ 862816 w 1206769"/>
              <a:gd name="connsiteY224" fmla="*/ 1410462 h 1684262"/>
              <a:gd name="connsiteX225" fmla="*/ 647551 w 1206769"/>
              <a:gd name="connsiteY225" fmla="*/ 1448562 h 1684262"/>
              <a:gd name="connsiteX226" fmla="*/ 862816 w 1206769"/>
              <a:gd name="connsiteY226" fmla="*/ 1410653 h 1684262"/>
              <a:gd name="connsiteX227" fmla="*/ 862816 w 1206769"/>
              <a:gd name="connsiteY227" fmla="*/ 1410462 h 1684262"/>
              <a:gd name="connsiteX228" fmla="*/ 689842 w 1206769"/>
              <a:gd name="connsiteY228" fmla="*/ 1391412 h 1684262"/>
              <a:gd name="connsiteX229" fmla="*/ 924347 w 1206769"/>
              <a:gd name="connsiteY229" fmla="*/ 1306830 h 1684262"/>
              <a:gd name="connsiteX230" fmla="*/ 689842 w 1206769"/>
              <a:gd name="connsiteY230" fmla="*/ 1391412 h 1684262"/>
              <a:gd name="connsiteX231" fmla="*/ 1162663 w 1206769"/>
              <a:gd name="connsiteY231" fmla="*/ 1057085 h 1684262"/>
              <a:gd name="connsiteX232" fmla="*/ 1148756 w 1206769"/>
              <a:gd name="connsiteY232" fmla="*/ 1134428 h 1684262"/>
              <a:gd name="connsiteX233" fmla="*/ 1066841 w 1206769"/>
              <a:gd name="connsiteY233" fmla="*/ 1139762 h 1684262"/>
              <a:gd name="connsiteX234" fmla="*/ 1035790 w 1206769"/>
              <a:gd name="connsiteY234" fmla="*/ 1087755 h 1684262"/>
              <a:gd name="connsiteX235" fmla="*/ 1162663 w 1206769"/>
              <a:gd name="connsiteY235" fmla="*/ 1057085 h 1684262"/>
              <a:gd name="connsiteX236" fmla="*/ 987913 w 1206769"/>
              <a:gd name="connsiteY236" fmla="*/ 1181170 h 1684262"/>
              <a:gd name="connsiteX237" fmla="*/ 958923 w 1206769"/>
              <a:gd name="connsiteY237" fmla="*/ 1264444 h 1684262"/>
              <a:gd name="connsiteX238" fmla="*/ 905107 w 1206769"/>
              <a:gd name="connsiteY238" fmla="*/ 1118330 h 1684262"/>
              <a:gd name="connsiteX239" fmla="*/ 987913 w 1206769"/>
              <a:gd name="connsiteY23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13873 w 1206769"/>
              <a:gd name="connsiteY11" fmla="*/ 670346 h 1684262"/>
              <a:gd name="connsiteX12" fmla="*/ 1028265 w 1206769"/>
              <a:gd name="connsiteY12" fmla="*/ 722567 h 1684262"/>
              <a:gd name="connsiteX13" fmla="*/ 1003881 w 1206769"/>
              <a:gd name="connsiteY13" fmla="*/ 692468 h 1684262"/>
              <a:gd name="connsiteX14" fmla="*/ 1005881 w 1206769"/>
              <a:gd name="connsiteY14" fmla="*/ 661511 h 1684262"/>
              <a:gd name="connsiteX15" fmla="*/ 1065794 w 1206769"/>
              <a:gd name="connsiteY15" fmla="*/ 651415 h 1684262"/>
              <a:gd name="connsiteX16" fmla="*/ 1087938 w 1206769"/>
              <a:gd name="connsiteY16" fmla="*/ 638205 h 1684262"/>
              <a:gd name="connsiteX17" fmla="*/ 739848 w 1206769"/>
              <a:gd name="connsiteY17" fmla="*/ 595694 h 1684262"/>
              <a:gd name="connsiteX18" fmla="*/ 716893 w 1206769"/>
              <a:gd name="connsiteY18" fmla="*/ 318992 h 1684262"/>
              <a:gd name="connsiteX19" fmla="*/ 920537 w 1206769"/>
              <a:gd name="connsiteY19" fmla="*/ 246031 h 1684262"/>
              <a:gd name="connsiteX20" fmla="*/ 682412 w 1206769"/>
              <a:gd name="connsiteY20" fmla="*/ 238316 h 1684262"/>
              <a:gd name="connsiteX21" fmla="*/ 928538 w 1206769"/>
              <a:gd name="connsiteY21" fmla="*/ 226790 h 1684262"/>
              <a:gd name="connsiteX22" fmla="*/ 720893 w 1206769"/>
              <a:gd name="connsiteY22" fmla="*/ 196025 h 1684262"/>
              <a:gd name="connsiteX23" fmla="*/ 736229 w 1206769"/>
              <a:gd name="connsiteY23" fmla="*/ 49911 h 1684262"/>
              <a:gd name="connsiteX24" fmla="*/ 663267 w 1206769"/>
              <a:gd name="connsiteY24" fmla="*/ 0 h 1684262"/>
              <a:gd name="connsiteX25" fmla="*/ 625167 w 1206769"/>
              <a:gd name="connsiteY25" fmla="*/ 103727 h 1684262"/>
              <a:gd name="connsiteX26" fmla="*/ 625167 w 1206769"/>
              <a:gd name="connsiteY26" fmla="*/ 288322 h 1684262"/>
              <a:gd name="connsiteX27" fmla="*/ 336845 w 1206769"/>
              <a:gd name="connsiteY27" fmla="*/ 261366 h 1684262"/>
              <a:gd name="connsiteX28" fmla="*/ 367611 w 1206769"/>
              <a:gd name="connsiteY28" fmla="*/ 307467 h 1684262"/>
              <a:gd name="connsiteX29" fmla="*/ 579066 w 1206769"/>
              <a:gd name="connsiteY29" fmla="*/ 615029 h 1684262"/>
              <a:gd name="connsiteX30" fmla="*/ 263884 w 1206769"/>
              <a:gd name="connsiteY30" fmla="*/ 511207 h 1684262"/>
              <a:gd name="connsiteX31" fmla="*/ 233118 w 1206769"/>
              <a:gd name="connsiteY31" fmla="*/ 714947 h 1684262"/>
              <a:gd name="connsiteX32" fmla="*/ 532965 w 1206769"/>
              <a:gd name="connsiteY32" fmla="*/ 807149 h 1684262"/>
              <a:gd name="connsiteX33" fmla="*/ 513915 w 1206769"/>
              <a:gd name="connsiteY33" fmla="*/ 803339 h 1684262"/>
              <a:gd name="connsiteX34" fmla="*/ 502390 w 1206769"/>
              <a:gd name="connsiteY34" fmla="*/ 791813 h 1684262"/>
              <a:gd name="connsiteX35" fmla="*/ 464290 w 1206769"/>
              <a:gd name="connsiteY35" fmla="*/ 772763 h 1684262"/>
              <a:gd name="connsiteX36" fmla="*/ 375231 w 1206769"/>
              <a:gd name="connsiteY36" fmla="*/ 788670 h 1684262"/>
              <a:gd name="connsiteX37" fmla="*/ 418189 w 1206769"/>
              <a:gd name="connsiteY37" fmla="*/ 826770 h 1684262"/>
              <a:gd name="connsiteX38" fmla="*/ 333607 w 1206769"/>
              <a:gd name="connsiteY38" fmla="*/ 826770 h 1684262"/>
              <a:gd name="connsiteX39" fmla="*/ 276457 w 1206769"/>
              <a:gd name="connsiteY39" fmla="*/ 857536 h 1684262"/>
              <a:gd name="connsiteX40" fmla="*/ 288458 w 1206769"/>
              <a:gd name="connsiteY40" fmla="*/ 766001 h 1684262"/>
              <a:gd name="connsiteX41" fmla="*/ 138059 w 1206769"/>
              <a:gd name="connsiteY41" fmla="*/ 911352 h 1684262"/>
              <a:gd name="connsiteX42" fmla="*/ 237976 w 1206769"/>
              <a:gd name="connsiteY42" fmla="*/ 961358 h 1684262"/>
              <a:gd name="connsiteX43" fmla="*/ 75102 w 1206769"/>
              <a:gd name="connsiteY43" fmla="*/ 1025783 h 1684262"/>
              <a:gd name="connsiteX44" fmla="*/ 80432 w 1206769"/>
              <a:gd name="connsiteY44" fmla="*/ 915162 h 1684262"/>
              <a:gd name="connsiteX45" fmla="*/ 91958 w 1206769"/>
              <a:gd name="connsiteY45" fmla="*/ 1107377 h 1684262"/>
              <a:gd name="connsiteX46" fmla="*/ 214925 w 1206769"/>
              <a:gd name="connsiteY46" fmla="*/ 1157383 h 1684262"/>
              <a:gd name="connsiteX47" fmla="*/ 322463 w 1206769"/>
              <a:gd name="connsiteY47" fmla="*/ 1240346 h 1684262"/>
              <a:gd name="connsiteX48" fmla="*/ 309794 w 1206769"/>
              <a:gd name="connsiteY48" fmla="*/ 1240346 h 1684262"/>
              <a:gd name="connsiteX49" fmla="*/ 311699 w 1206769"/>
              <a:gd name="connsiteY49" fmla="*/ 1248728 h 1684262"/>
              <a:gd name="connsiteX50" fmla="*/ 310842 w 1206769"/>
              <a:gd name="connsiteY50" fmla="*/ 1254824 h 1684262"/>
              <a:gd name="connsiteX51" fmla="*/ 309223 w 1206769"/>
              <a:gd name="connsiteY51" fmla="*/ 1259396 h 1684262"/>
              <a:gd name="connsiteX52" fmla="*/ 301317 w 1206769"/>
              <a:gd name="connsiteY52" fmla="*/ 1268063 h 1684262"/>
              <a:gd name="connsiteX53" fmla="*/ 283886 w 1206769"/>
              <a:gd name="connsiteY53" fmla="*/ 1268063 h 1684262"/>
              <a:gd name="connsiteX54" fmla="*/ 284934 w 1206769"/>
              <a:gd name="connsiteY54" fmla="*/ 1275207 h 1684262"/>
              <a:gd name="connsiteX55" fmla="*/ 395615 w 1206769"/>
              <a:gd name="connsiteY55" fmla="*/ 1319117 h 1684262"/>
              <a:gd name="connsiteX56" fmla="*/ 257026 w 1206769"/>
              <a:gd name="connsiteY56" fmla="*/ 1309592 h 1684262"/>
              <a:gd name="connsiteX57" fmla="*/ 257026 w 1206769"/>
              <a:gd name="connsiteY57" fmla="*/ 1309592 h 1684262"/>
              <a:gd name="connsiteX58" fmla="*/ 248263 w 1206769"/>
              <a:gd name="connsiteY58" fmla="*/ 1308259 h 1684262"/>
              <a:gd name="connsiteX59" fmla="*/ 247691 w 1206769"/>
              <a:gd name="connsiteY59" fmla="*/ 1308735 h 1684262"/>
              <a:gd name="connsiteX60" fmla="*/ 229880 w 1206769"/>
              <a:gd name="connsiteY60" fmla="*/ 1312259 h 1684262"/>
              <a:gd name="connsiteX61" fmla="*/ 146155 w 1206769"/>
              <a:gd name="connsiteY61" fmla="*/ 1230344 h 1684262"/>
              <a:gd name="connsiteX62" fmla="*/ 115389 w 1206769"/>
              <a:gd name="connsiteY62" fmla="*/ 1430369 h 1684262"/>
              <a:gd name="connsiteX63" fmla="*/ 349799 w 1206769"/>
              <a:gd name="connsiteY63" fmla="*/ 1480280 h 1684262"/>
              <a:gd name="connsiteX64" fmla="*/ 299507 w 1206769"/>
              <a:gd name="connsiteY64" fmla="*/ 1464659 h 1684262"/>
              <a:gd name="connsiteX65" fmla="*/ 321034 w 1206769"/>
              <a:gd name="connsiteY65" fmla="*/ 1477042 h 1684262"/>
              <a:gd name="connsiteX66" fmla="*/ 330559 w 1206769"/>
              <a:gd name="connsiteY66" fmla="*/ 1484376 h 1684262"/>
              <a:gd name="connsiteX67" fmla="*/ 388280 w 1206769"/>
              <a:gd name="connsiteY67" fmla="*/ 1545717 h 1684262"/>
              <a:gd name="connsiteX68" fmla="*/ 348847 w 1206769"/>
              <a:gd name="connsiteY68" fmla="*/ 1542479 h 1684262"/>
              <a:gd name="connsiteX69" fmla="*/ 255883 w 1206769"/>
              <a:gd name="connsiteY69" fmla="*/ 1502664 h 1684262"/>
              <a:gd name="connsiteX70" fmla="*/ 255883 w 1206769"/>
              <a:gd name="connsiteY70" fmla="*/ 1502664 h 1684262"/>
              <a:gd name="connsiteX71" fmla="*/ 239976 w 1206769"/>
              <a:gd name="connsiteY71" fmla="*/ 1484281 h 1684262"/>
              <a:gd name="connsiteX72" fmla="*/ 203495 w 1206769"/>
              <a:gd name="connsiteY72" fmla="*/ 1484281 h 1684262"/>
              <a:gd name="connsiteX73" fmla="*/ 187303 w 1206769"/>
              <a:gd name="connsiteY73" fmla="*/ 1499140 h 1684262"/>
              <a:gd name="connsiteX74" fmla="*/ 490674 w 1206769"/>
              <a:gd name="connsiteY74" fmla="*/ 1673352 h 1684262"/>
              <a:gd name="connsiteX75" fmla="*/ 757374 w 1206769"/>
              <a:gd name="connsiteY75" fmla="*/ 1682401 h 1684262"/>
              <a:gd name="connsiteX76" fmla="*/ 988070 w 1206769"/>
              <a:gd name="connsiteY76" fmla="*/ 1594485 h 1684262"/>
              <a:gd name="connsiteX77" fmla="*/ 1152566 w 1206769"/>
              <a:gd name="connsiteY77" fmla="*/ 1394460 h 1684262"/>
              <a:gd name="connsiteX78" fmla="*/ 918822 w 1206769"/>
              <a:gd name="connsiteY78" fmla="*/ 1363507 h 1684262"/>
              <a:gd name="connsiteX79" fmla="*/ 802904 w 1206769"/>
              <a:gd name="connsiteY79" fmla="*/ 1350454 h 1684262"/>
              <a:gd name="connsiteX80" fmla="*/ 841956 w 1206769"/>
              <a:gd name="connsiteY80" fmla="*/ 1326547 h 1684262"/>
              <a:gd name="connsiteX81" fmla="*/ 1018286 w 1206769"/>
              <a:gd name="connsiteY81" fmla="*/ 1315425 h 1684262"/>
              <a:gd name="connsiteX82" fmla="*/ 980354 w 1206769"/>
              <a:gd name="connsiteY82" fmla="*/ 1268921 h 1684262"/>
              <a:gd name="connsiteX83" fmla="*/ 1091488 w 1206769"/>
              <a:gd name="connsiteY83" fmla="*/ 1221043 h 1684262"/>
              <a:gd name="connsiteX84" fmla="*/ 911203 w 1206769"/>
              <a:gd name="connsiteY84" fmla="*/ 1022890 h 1684262"/>
              <a:gd name="connsiteX85" fmla="*/ 1193429 w 1206769"/>
              <a:gd name="connsiteY85" fmla="*/ 899446 h 1684262"/>
              <a:gd name="connsiteX86" fmla="*/ 759089 w 1206769"/>
              <a:gd name="connsiteY86" fmla="*/ 61246 h 1684262"/>
              <a:gd name="connsiteX87" fmla="*/ 720989 w 1206769"/>
              <a:gd name="connsiteY87" fmla="*/ 145828 h 1684262"/>
              <a:gd name="connsiteX88" fmla="*/ 759089 w 1206769"/>
              <a:gd name="connsiteY88" fmla="*/ 61436 h 1684262"/>
              <a:gd name="connsiteX89" fmla="*/ 759089 w 1206769"/>
              <a:gd name="connsiteY89" fmla="*/ 61246 h 1684262"/>
              <a:gd name="connsiteX90" fmla="*/ 363611 w 1206769"/>
              <a:gd name="connsiteY90" fmla="*/ 545783 h 1684262"/>
              <a:gd name="connsiteX91" fmla="*/ 348275 w 1206769"/>
              <a:gd name="connsiteY91" fmla="*/ 553498 h 1684262"/>
              <a:gd name="connsiteX92" fmla="*/ 363611 w 1206769"/>
              <a:gd name="connsiteY92" fmla="*/ 545783 h 1684262"/>
              <a:gd name="connsiteX93" fmla="*/ 232451 w 1206769"/>
              <a:gd name="connsiteY93" fmla="*/ 523113 h 1684262"/>
              <a:gd name="connsiteX94" fmla="*/ 254694 w 1206769"/>
              <a:gd name="connsiteY94" fmla="*/ 664096 h 1684262"/>
              <a:gd name="connsiteX95" fmla="*/ 232451 w 1206769"/>
              <a:gd name="connsiteY95" fmla="*/ 523113 h 1684262"/>
              <a:gd name="connsiteX96" fmla="*/ 340084 w 1206769"/>
              <a:gd name="connsiteY96" fmla="*/ 692277 h 1684262"/>
              <a:gd name="connsiteX97" fmla="*/ 470767 w 1206769"/>
              <a:gd name="connsiteY97" fmla="*/ 684562 h 1684262"/>
              <a:gd name="connsiteX98" fmla="*/ 340084 w 1206769"/>
              <a:gd name="connsiteY98" fmla="*/ 691896 h 1684262"/>
              <a:gd name="connsiteX99" fmla="*/ 340084 w 1206769"/>
              <a:gd name="connsiteY99" fmla="*/ 692277 h 1684262"/>
              <a:gd name="connsiteX100" fmla="*/ 382375 w 1206769"/>
              <a:gd name="connsiteY100" fmla="*/ 615410 h 1684262"/>
              <a:gd name="connsiteX101" fmla="*/ 516868 w 1206769"/>
              <a:gd name="connsiteY101" fmla="*/ 688372 h 1684262"/>
              <a:gd name="connsiteX102" fmla="*/ 382661 w 1206769"/>
              <a:gd name="connsiteY102" fmla="*/ 615029 h 1684262"/>
              <a:gd name="connsiteX103" fmla="*/ 382375 w 1206769"/>
              <a:gd name="connsiteY103" fmla="*/ 615410 h 1684262"/>
              <a:gd name="connsiteX104" fmla="*/ 201400 w 1206769"/>
              <a:gd name="connsiteY104" fmla="*/ 907542 h 1684262"/>
              <a:gd name="connsiteX105" fmla="*/ 163300 w 1206769"/>
              <a:gd name="connsiteY105" fmla="*/ 838295 h 1684262"/>
              <a:gd name="connsiteX106" fmla="*/ 201686 w 1206769"/>
              <a:gd name="connsiteY106" fmla="*/ 907161 h 1684262"/>
              <a:gd name="connsiteX107" fmla="*/ 201400 w 1206769"/>
              <a:gd name="connsiteY107" fmla="*/ 907542 h 1684262"/>
              <a:gd name="connsiteX108" fmla="*/ 97811 w 1206769"/>
              <a:gd name="connsiteY108" fmla="*/ 1285557 h 1684262"/>
              <a:gd name="connsiteX109" fmla="*/ 123279 w 1206769"/>
              <a:gd name="connsiteY109" fmla="*/ 1264178 h 1684262"/>
              <a:gd name="connsiteX110" fmla="*/ 231975 w 1206769"/>
              <a:gd name="connsiteY110" fmla="*/ 1341501 h 1684262"/>
              <a:gd name="connsiteX111" fmla="*/ 97811 w 1206769"/>
              <a:gd name="connsiteY111" fmla="*/ 1285557 h 1684262"/>
              <a:gd name="connsiteX112" fmla="*/ 232928 w 1206769"/>
              <a:gd name="connsiteY112" fmla="*/ 1376077 h 1684262"/>
              <a:gd name="connsiteX113" fmla="*/ 279029 w 1206769"/>
              <a:gd name="connsiteY113" fmla="*/ 1379887 h 1684262"/>
              <a:gd name="connsiteX114" fmla="*/ 232451 w 1206769"/>
              <a:gd name="connsiteY114" fmla="*/ 1376077 h 1684262"/>
              <a:gd name="connsiteX115" fmla="*/ 232928 w 1206769"/>
              <a:gd name="connsiteY115" fmla="*/ 1376077 h 1684262"/>
              <a:gd name="connsiteX116" fmla="*/ 856244 w 1206769"/>
              <a:gd name="connsiteY116" fmla="*/ 715613 h 1684262"/>
              <a:gd name="connsiteX117" fmla="*/ 817635 w 1206769"/>
              <a:gd name="connsiteY117" fmla="*/ 708913 h 1684262"/>
              <a:gd name="connsiteX118" fmla="*/ 721084 w 1206769"/>
              <a:gd name="connsiteY118" fmla="*/ 657225 h 1684262"/>
              <a:gd name="connsiteX119" fmla="*/ 855767 w 1206769"/>
              <a:gd name="connsiteY119" fmla="*/ 715613 h 1684262"/>
              <a:gd name="connsiteX120" fmla="*/ 856244 w 1206769"/>
              <a:gd name="connsiteY120" fmla="*/ 715613 h 1684262"/>
              <a:gd name="connsiteX121" fmla="*/ 663458 w 1206769"/>
              <a:gd name="connsiteY121" fmla="*/ 722662 h 1684262"/>
              <a:gd name="connsiteX122" fmla="*/ 644408 w 1206769"/>
              <a:gd name="connsiteY122" fmla="*/ 807149 h 1684262"/>
              <a:gd name="connsiteX123" fmla="*/ 662981 w 1206769"/>
              <a:gd name="connsiteY123" fmla="*/ 723138 h 1684262"/>
              <a:gd name="connsiteX124" fmla="*/ 663458 w 1206769"/>
              <a:gd name="connsiteY124" fmla="*/ 722662 h 1684262"/>
              <a:gd name="connsiteX125" fmla="*/ 628882 w 1206769"/>
              <a:gd name="connsiteY125" fmla="*/ 753332 h 1684262"/>
              <a:gd name="connsiteX126" fmla="*/ 655742 w 1206769"/>
              <a:gd name="connsiteY126" fmla="*/ 726472 h 1684262"/>
              <a:gd name="connsiteX127" fmla="*/ 628406 w 1206769"/>
              <a:gd name="connsiteY127" fmla="*/ 753332 h 1684262"/>
              <a:gd name="connsiteX128" fmla="*/ 628882 w 1206769"/>
              <a:gd name="connsiteY128" fmla="*/ 753332 h 1684262"/>
              <a:gd name="connsiteX129" fmla="*/ 771090 w 1206769"/>
              <a:gd name="connsiteY129" fmla="*/ 757237 h 1684262"/>
              <a:gd name="connsiteX130" fmla="*/ 690318 w 1206769"/>
              <a:gd name="connsiteY130" fmla="*/ 822579 h 1684262"/>
              <a:gd name="connsiteX131" fmla="*/ 770614 w 1206769"/>
              <a:gd name="connsiteY131" fmla="*/ 757237 h 1684262"/>
              <a:gd name="connsiteX132" fmla="*/ 771090 w 1206769"/>
              <a:gd name="connsiteY132" fmla="*/ 757237 h 1684262"/>
              <a:gd name="connsiteX133" fmla="*/ 759565 w 1206769"/>
              <a:gd name="connsiteY133" fmla="*/ 538162 h 1684262"/>
              <a:gd name="connsiteX134" fmla="*/ 851767 w 1206769"/>
              <a:gd name="connsiteY134" fmla="*/ 480536 h 1684262"/>
              <a:gd name="connsiteX135" fmla="*/ 759089 w 1206769"/>
              <a:gd name="connsiteY135" fmla="*/ 538067 h 1684262"/>
              <a:gd name="connsiteX136" fmla="*/ 759565 w 1206769"/>
              <a:gd name="connsiteY136" fmla="*/ 538162 h 1684262"/>
              <a:gd name="connsiteX137" fmla="*/ 877961 w 1206769"/>
              <a:gd name="connsiteY137" fmla="*/ 342138 h 1684262"/>
              <a:gd name="connsiteX138" fmla="*/ 812619 w 1206769"/>
              <a:gd name="connsiteY138" fmla="*/ 442055 h 1684262"/>
              <a:gd name="connsiteX139" fmla="*/ 877961 w 1206769"/>
              <a:gd name="connsiteY139" fmla="*/ 342138 h 1684262"/>
              <a:gd name="connsiteX140" fmla="*/ 681841 w 1206769"/>
              <a:gd name="connsiteY140" fmla="*/ 323088 h 1684262"/>
              <a:gd name="connsiteX141" fmla="*/ 758803 w 1206769"/>
              <a:gd name="connsiteY141" fmla="*/ 430816 h 1684262"/>
              <a:gd name="connsiteX142" fmla="*/ 643455 w 1206769"/>
              <a:gd name="connsiteY142" fmla="*/ 396145 h 1684262"/>
              <a:gd name="connsiteX143" fmla="*/ 639550 w 1206769"/>
              <a:gd name="connsiteY143" fmla="*/ 438436 h 1684262"/>
              <a:gd name="connsiteX144" fmla="*/ 682127 w 1206769"/>
              <a:gd name="connsiteY144" fmla="*/ 323088 h 1684262"/>
              <a:gd name="connsiteX145" fmla="*/ 681841 w 1206769"/>
              <a:gd name="connsiteY145" fmla="*/ 323088 h 1684262"/>
              <a:gd name="connsiteX146" fmla="*/ 351323 w 1206769"/>
              <a:gd name="connsiteY146" fmla="*/ 219361 h 1684262"/>
              <a:gd name="connsiteX147" fmla="*/ 383994 w 1206769"/>
              <a:gd name="connsiteY147" fmla="*/ 183070 h 1684262"/>
              <a:gd name="connsiteX148" fmla="*/ 403711 w 1206769"/>
              <a:gd name="connsiteY148" fmla="*/ 175069 h 1684262"/>
              <a:gd name="connsiteX149" fmla="*/ 411331 w 1206769"/>
              <a:gd name="connsiteY149" fmla="*/ 176117 h 1684262"/>
              <a:gd name="connsiteX150" fmla="*/ 569351 w 1206769"/>
              <a:gd name="connsiteY150" fmla="*/ 242792 h 1684262"/>
              <a:gd name="connsiteX151" fmla="*/ 569922 w 1206769"/>
              <a:gd name="connsiteY151" fmla="*/ 242792 h 1684262"/>
              <a:gd name="connsiteX152" fmla="*/ 558873 w 1206769"/>
              <a:gd name="connsiteY152" fmla="*/ 299942 h 1684262"/>
              <a:gd name="connsiteX153" fmla="*/ 351609 w 1206769"/>
              <a:gd name="connsiteY153" fmla="*/ 219075 h 1684262"/>
              <a:gd name="connsiteX154" fmla="*/ 351323 w 1206769"/>
              <a:gd name="connsiteY154" fmla="*/ 219361 h 1684262"/>
              <a:gd name="connsiteX155" fmla="*/ 470767 w 1206769"/>
              <a:gd name="connsiteY155" fmla="*/ 361188 h 1684262"/>
              <a:gd name="connsiteX156" fmla="*/ 566874 w 1206769"/>
              <a:gd name="connsiteY156" fmla="*/ 503396 h 1684262"/>
              <a:gd name="connsiteX157" fmla="*/ 470767 w 1206769"/>
              <a:gd name="connsiteY157" fmla="*/ 361188 h 1684262"/>
              <a:gd name="connsiteX158" fmla="*/ 632216 w 1206769"/>
              <a:gd name="connsiteY158" fmla="*/ 453485 h 1684262"/>
              <a:gd name="connsiteX159" fmla="*/ 699367 w 1206769"/>
              <a:gd name="connsiteY159" fmla="*/ 515112 h 1684262"/>
              <a:gd name="connsiteX160" fmla="*/ 759089 w 1206769"/>
              <a:gd name="connsiteY160" fmla="*/ 438055 h 1684262"/>
              <a:gd name="connsiteX161" fmla="*/ 678317 w 1206769"/>
              <a:gd name="connsiteY161" fmla="*/ 611029 h 1684262"/>
              <a:gd name="connsiteX162" fmla="*/ 640217 w 1206769"/>
              <a:gd name="connsiteY162" fmla="*/ 587978 h 1684262"/>
              <a:gd name="connsiteX163" fmla="*/ 632216 w 1206769"/>
              <a:gd name="connsiteY163" fmla="*/ 453581 h 1684262"/>
              <a:gd name="connsiteX164" fmla="*/ 632216 w 1206769"/>
              <a:gd name="connsiteY164" fmla="*/ 453485 h 1684262"/>
              <a:gd name="connsiteX165" fmla="*/ 686032 w 1206769"/>
              <a:gd name="connsiteY165" fmla="*/ 837819 h 1684262"/>
              <a:gd name="connsiteX166" fmla="*/ 628310 w 1206769"/>
              <a:gd name="connsiteY166" fmla="*/ 930116 h 1684262"/>
              <a:gd name="connsiteX167" fmla="*/ 686032 w 1206769"/>
              <a:gd name="connsiteY167" fmla="*/ 837914 h 1684262"/>
              <a:gd name="connsiteX168" fmla="*/ 686032 w 1206769"/>
              <a:gd name="connsiteY168" fmla="*/ 837819 h 1684262"/>
              <a:gd name="connsiteX169" fmla="*/ 743658 w 1206769"/>
              <a:gd name="connsiteY169" fmla="*/ 1291400 h 1684262"/>
              <a:gd name="connsiteX170" fmla="*/ 547634 w 1206769"/>
              <a:gd name="connsiteY170" fmla="*/ 1206818 h 1684262"/>
              <a:gd name="connsiteX171" fmla="*/ 573446 w 1206769"/>
              <a:gd name="connsiteY171" fmla="*/ 1222439 h 1684262"/>
              <a:gd name="connsiteX172" fmla="*/ 603450 w 1206769"/>
              <a:gd name="connsiteY172" fmla="*/ 1227487 h 1684262"/>
              <a:gd name="connsiteX173" fmla="*/ 743658 w 1206769"/>
              <a:gd name="connsiteY173" fmla="*/ 1291495 h 1684262"/>
              <a:gd name="connsiteX174" fmla="*/ 743658 w 1206769"/>
              <a:gd name="connsiteY174" fmla="*/ 1291400 h 1684262"/>
              <a:gd name="connsiteX175" fmla="*/ 578399 w 1206769"/>
              <a:gd name="connsiteY175" fmla="*/ 945452 h 1684262"/>
              <a:gd name="connsiteX176" fmla="*/ 689842 w 1206769"/>
              <a:gd name="connsiteY176" fmla="*/ 1122236 h 1684262"/>
              <a:gd name="connsiteX177" fmla="*/ 578399 w 1206769"/>
              <a:gd name="connsiteY177" fmla="*/ 945547 h 1684262"/>
              <a:gd name="connsiteX178" fmla="*/ 578399 w 1206769"/>
              <a:gd name="connsiteY178" fmla="*/ 945452 h 1684262"/>
              <a:gd name="connsiteX179" fmla="*/ 351609 w 1206769"/>
              <a:gd name="connsiteY179" fmla="*/ 1045464 h 1684262"/>
              <a:gd name="connsiteX180" fmla="*/ 382375 w 1206769"/>
              <a:gd name="connsiteY180" fmla="*/ 887825 h 1684262"/>
              <a:gd name="connsiteX181" fmla="*/ 351609 w 1206769"/>
              <a:gd name="connsiteY181" fmla="*/ 1045559 h 1684262"/>
              <a:gd name="connsiteX182" fmla="*/ 351609 w 1206769"/>
              <a:gd name="connsiteY182" fmla="*/ 1045464 h 1684262"/>
              <a:gd name="connsiteX183" fmla="*/ 420761 w 1206769"/>
              <a:gd name="connsiteY183" fmla="*/ 1018413 h 1684262"/>
              <a:gd name="connsiteX184" fmla="*/ 605260 w 1206769"/>
              <a:gd name="connsiteY184" fmla="*/ 1180338 h 1684262"/>
              <a:gd name="connsiteX185" fmla="*/ 420761 w 1206769"/>
              <a:gd name="connsiteY185" fmla="*/ 1018413 h 1684262"/>
              <a:gd name="connsiteX186" fmla="*/ 366944 w 1206769"/>
              <a:gd name="connsiteY186" fmla="*/ 1414272 h 1684262"/>
              <a:gd name="connsiteX187" fmla="*/ 597640 w 1206769"/>
              <a:gd name="connsiteY187" fmla="*/ 1460468 h 1684262"/>
              <a:gd name="connsiteX188" fmla="*/ 366944 w 1206769"/>
              <a:gd name="connsiteY188" fmla="*/ 1414463 h 1684262"/>
              <a:gd name="connsiteX189" fmla="*/ 366944 w 1206769"/>
              <a:gd name="connsiteY189" fmla="*/ 1414272 h 1684262"/>
              <a:gd name="connsiteX190" fmla="*/ 536108 w 1206769"/>
              <a:gd name="connsiteY190" fmla="*/ 1644968 h 1684262"/>
              <a:gd name="connsiteX191" fmla="*/ 498008 w 1206769"/>
              <a:gd name="connsiteY191" fmla="*/ 1625918 h 1684262"/>
              <a:gd name="connsiteX192" fmla="*/ 471148 w 1206769"/>
              <a:gd name="connsiteY192" fmla="*/ 1618202 h 1684262"/>
              <a:gd name="connsiteX193" fmla="*/ 471148 w 1206769"/>
              <a:gd name="connsiteY193" fmla="*/ 1664399 h 1684262"/>
              <a:gd name="connsiteX194" fmla="*/ 401901 w 1206769"/>
              <a:gd name="connsiteY194" fmla="*/ 1579817 h 1684262"/>
              <a:gd name="connsiteX195" fmla="*/ 536108 w 1206769"/>
              <a:gd name="connsiteY195" fmla="*/ 1645158 h 1684262"/>
              <a:gd name="connsiteX196" fmla="*/ 536108 w 1206769"/>
              <a:gd name="connsiteY196" fmla="*/ 1644968 h 1684262"/>
              <a:gd name="connsiteX197" fmla="*/ 616785 w 1206769"/>
              <a:gd name="connsiteY197" fmla="*/ 1564196 h 1684262"/>
              <a:gd name="connsiteX198" fmla="*/ 555349 w 1206769"/>
              <a:gd name="connsiteY198" fmla="*/ 1541145 h 1684262"/>
              <a:gd name="connsiteX199" fmla="*/ 638597 w 1206769"/>
              <a:gd name="connsiteY199" fmla="*/ 1493520 h 1684262"/>
              <a:gd name="connsiteX200" fmla="*/ 739848 w 1206769"/>
              <a:gd name="connsiteY200" fmla="*/ 1525715 h 1684262"/>
              <a:gd name="connsiteX201" fmla="*/ 616785 w 1206769"/>
              <a:gd name="connsiteY201" fmla="*/ 1564386 h 1684262"/>
              <a:gd name="connsiteX202" fmla="*/ 616785 w 1206769"/>
              <a:gd name="connsiteY202" fmla="*/ 1564196 h 1684262"/>
              <a:gd name="connsiteX203" fmla="*/ 752231 w 1206769"/>
              <a:gd name="connsiteY203" fmla="*/ 1664779 h 1684262"/>
              <a:gd name="connsiteX204" fmla="*/ 739658 w 1206769"/>
              <a:gd name="connsiteY204" fmla="*/ 1664779 h 1684262"/>
              <a:gd name="connsiteX205" fmla="*/ 731180 w 1206769"/>
              <a:gd name="connsiteY205" fmla="*/ 1664779 h 1684262"/>
              <a:gd name="connsiteX206" fmla="*/ 727561 w 1206769"/>
              <a:gd name="connsiteY206" fmla="*/ 1664779 h 1684262"/>
              <a:gd name="connsiteX207" fmla="*/ 713750 w 1206769"/>
              <a:gd name="connsiteY207" fmla="*/ 1666780 h 1684262"/>
              <a:gd name="connsiteX208" fmla="*/ 704225 w 1206769"/>
              <a:gd name="connsiteY208" fmla="*/ 1665256 h 1684262"/>
              <a:gd name="connsiteX209" fmla="*/ 705558 w 1206769"/>
              <a:gd name="connsiteY209" fmla="*/ 1667733 h 1684262"/>
              <a:gd name="connsiteX210" fmla="*/ 790045 w 1206769"/>
              <a:gd name="connsiteY210" fmla="*/ 1610106 h 1684262"/>
              <a:gd name="connsiteX211" fmla="*/ 752231 w 1206769"/>
              <a:gd name="connsiteY211" fmla="*/ 1664970 h 1684262"/>
              <a:gd name="connsiteX212" fmla="*/ 752231 w 1206769"/>
              <a:gd name="connsiteY212" fmla="*/ 1664779 h 1684262"/>
              <a:gd name="connsiteX213" fmla="*/ 857863 w 1206769"/>
              <a:gd name="connsiteY213" fmla="*/ 1591056 h 1684262"/>
              <a:gd name="connsiteX214" fmla="*/ 838813 w 1206769"/>
              <a:gd name="connsiteY214" fmla="*/ 1568958 h 1684262"/>
              <a:gd name="connsiteX215" fmla="*/ 836146 w 1206769"/>
              <a:gd name="connsiteY215" fmla="*/ 1564291 h 1684262"/>
              <a:gd name="connsiteX216" fmla="*/ 955179 w 1206769"/>
              <a:gd name="connsiteY216" fmla="*/ 1500720 h 1684262"/>
              <a:gd name="connsiteX217" fmla="*/ 1066493 w 1206769"/>
              <a:gd name="connsiteY217" fmla="*/ 1492065 h 1684262"/>
              <a:gd name="connsiteX218" fmla="*/ 857863 w 1206769"/>
              <a:gd name="connsiteY218" fmla="*/ 1591247 h 1684262"/>
              <a:gd name="connsiteX219" fmla="*/ 857863 w 1206769"/>
              <a:gd name="connsiteY219" fmla="*/ 1591056 h 1684262"/>
              <a:gd name="connsiteX220" fmla="*/ 1054979 w 1206769"/>
              <a:gd name="connsiteY220" fmla="*/ 1445037 h 1684262"/>
              <a:gd name="connsiteX221" fmla="*/ 916632 w 1206769"/>
              <a:gd name="connsiteY221" fmla="*/ 1468184 h 1684262"/>
              <a:gd name="connsiteX222" fmla="*/ 1028170 w 1206769"/>
              <a:gd name="connsiteY222" fmla="*/ 1445228 h 1684262"/>
              <a:gd name="connsiteX223" fmla="*/ 1054979 w 1206769"/>
              <a:gd name="connsiteY223" fmla="*/ 1445037 h 1684262"/>
              <a:gd name="connsiteX224" fmla="*/ 862816 w 1206769"/>
              <a:gd name="connsiteY224" fmla="*/ 1410462 h 1684262"/>
              <a:gd name="connsiteX225" fmla="*/ 647551 w 1206769"/>
              <a:gd name="connsiteY225" fmla="*/ 1448562 h 1684262"/>
              <a:gd name="connsiteX226" fmla="*/ 862816 w 1206769"/>
              <a:gd name="connsiteY226" fmla="*/ 1410653 h 1684262"/>
              <a:gd name="connsiteX227" fmla="*/ 862816 w 1206769"/>
              <a:gd name="connsiteY227" fmla="*/ 1410462 h 1684262"/>
              <a:gd name="connsiteX228" fmla="*/ 689842 w 1206769"/>
              <a:gd name="connsiteY228" fmla="*/ 1391412 h 1684262"/>
              <a:gd name="connsiteX229" fmla="*/ 924347 w 1206769"/>
              <a:gd name="connsiteY229" fmla="*/ 1306830 h 1684262"/>
              <a:gd name="connsiteX230" fmla="*/ 689842 w 1206769"/>
              <a:gd name="connsiteY230" fmla="*/ 1391412 h 1684262"/>
              <a:gd name="connsiteX231" fmla="*/ 1162663 w 1206769"/>
              <a:gd name="connsiteY231" fmla="*/ 1057085 h 1684262"/>
              <a:gd name="connsiteX232" fmla="*/ 1148756 w 1206769"/>
              <a:gd name="connsiteY232" fmla="*/ 1134428 h 1684262"/>
              <a:gd name="connsiteX233" fmla="*/ 1066841 w 1206769"/>
              <a:gd name="connsiteY233" fmla="*/ 1139762 h 1684262"/>
              <a:gd name="connsiteX234" fmla="*/ 1035790 w 1206769"/>
              <a:gd name="connsiteY234" fmla="*/ 1087755 h 1684262"/>
              <a:gd name="connsiteX235" fmla="*/ 1162663 w 1206769"/>
              <a:gd name="connsiteY235" fmla="*/ 1057085 h 1684262"/>
              <a:gd name="connsiteX236" fmla="*/ 987913 w 1206769"/>
              <a:gd name="connsiteY236" fmla="*/ 1181170 h 1684262"/>
              <a:gd name="connsiteX237" fmla="*/ 958923 w 1206769"/>
              <a:gd name="connsiteY237" fmla="*/ 1264444 h 1684262"/>
              <a:gd name="connsiteX238" fmla="*/ 905107 w 1206769"/>
              <a:gd name="connsiteY238" fmla="*/ 1118330 h 1684262"/>
              <a:gd name="connsiteX239" fmla="*/ 987913 w 1206769"/>
              <a:gd name="connsiteY23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13873 w 1206769"/>
              <a:gd name="connsiteY11" fmla="*/ 670346 h 1684262"/>
              <a:gd name="connsiteX12" fmla="*/ 1028265 w 1206769"/>
              <a:gd name="connsiteY12" fmla="*/ 722567 h 1684262"/>
              <a:gd name="connsiteX13" fmla="*/ 1003881 w 1206769"/>
              <a:gd name="connsiteY13" fmla="*/ 692468 h 1684262"/>
              <a:gd name="connsiteX14" fmla="*/ 1005881 w 1206769"/>
              <a:gd name="connsiteY14" fmla="*/ 661511 h 1684262"/>
              <a:gd name="connsiteX15" fmla="*/ 1065794 w 1206769"/>
              <a:gd name="connsiteY15" fmla="*/ 651415 h 1684262"/>
              <a:gd name="connsiteX16" fmla="*/ 1087938 w 1206769"/>
              <a:gd name="connsiteY16" fmla="*/ 638205 h 1684262"/>
              <a:gd name="connsiteX17" fmla="*/ 739848 w 1206769"/>
              <a:gd name="connsiteY17" fmla="*/ 595694 h 1684262"/>
              <a:gd name="connsiteX18" fmla="*/ 716893 w 1206769"/>
              <a:gd name="connsiteY18" fmla="*/ 318992 h 1684262"/>
              <a:gd name="connsiteX19" fmla="*/ 920537 w 1206769"/>
              <a:gd name="connsiteY19" fmla="*/ 246031 h 1684262"/>
              <a:gd name="connsiteX20" fmla="*/ 682412 w 1206769"/>
              <a:gd name="connsiteY20" fmla="*/ 238316 h 1684262"/>
              <a:gd name="connsiteX21" fmla="*/ 928538 w 1206769"/>
              <a:gd name="connsiteY21" fmla="*/ 226790 h 1684262"/>
              <a:gd name="connsiteX22" fmla="*/ 720893 w 1206769"/>
              <a:gd name="connsiteY22" fmla="*/ 196025 h 1684262"/>
              <a:gd name="connsiteX23" fmla="*/ 736229 w 1206769"/>
              <a:gd name="connsiteY23" fmla="*/ 49911 h 1684262"/>
              <a:gd name="connsiteX24" fmla="*/ 663267 w 1206769"/>
              <a:gd name="connsiteY24" fmla="*/ 0 h 1684262"/>
              <a:gd name="connsiteX25" fmla="*/ 625167 w 1206769"/>
              <a:gd name="connsiteY25" fmla="*/ 103727 h 1684262"/>
              <a:gd name="connsiteX26" fmla="*/ 625167 w 1206769"/>
              <a:gd name="connsiteY26" fmla="*/ 288322 h 1684262"/>
              <a:gd name="connsiteX27" fmla="*/ 336845 w 1206769"/>
              <a:gd name="connsiteY27" fmla="*/ 261366 h 1684262"/>
              <a:gd name="connsiteX28" fmla="*/ 367611 w 1206769"/>
              <a:gd name="connsiteY28" fmla="*/ 307467 h 1684262"/>
              <a:gd name="connsiteX29" fmla="*/ 579066 w 1206769"/>
              <a:gd name="connsiteY29" fmla="*/ 615029 h 1684262"/>
              <a:gd name="connsiteX30" fmla="*/ 263884 w 1206769"/>
              <a:gd name="connsiteY30" fmla="*/ 511207 h 1684262"/>
              <a:gd name="connsiteX31" fmla="*/ 233118 w 1206769"/>
              <a:gd name="connsiteY31" fmla="*/ 714947 h 1684262"/>
              <a:gd name="connsiteX32" fmla="*/ 532965 w 1206769"/>
              <a:gd name="connsiteY32" fmla="*/ 807149 h 1684262"/>
              <a:gd name="connsiteX33" fmla="*/ 513915 w 1206769"/>
              <a:gd name="connsiteY33" fmla="*/ 803339 h 1684262"/>
              <a:gd name="connsiteX34" fmla="*/ 502390 w 1206769"/>
              <a:gd name="connsiteY34" fmla="*/ 791813 h 1684262"/>
              <a:gd name="connsiteX35" fmla="*/ 464290 w 1206769"/>
              <a:gd name="connsiteY35" fmla="*/ 772763 h 1684262"/>
              <a:gd name="connsiteX36" fmla="*/ 375231 w 1206769"/>
              <a:gd name="connsiteY36" fmla="*/ 788670 h 1684262"/>
              <a:gd name="connsiteX37" fmla="*/ 418189 w 1206769"/>
              <a:gd name="connsiteY37" fmla="*/ 826770 h 1684262"/>
              <a:gd name="connsiteX38" fmla="*/ 333607 w 1206769"/>
              <a:gd name="connsiteY38" fmla="*/ 826770 h 1684262"/>
              <a:gd name="connsiteX39" fmla="*/ 276457 w 1206769"/>
              <a:gd name="connsiteY39" fmla="*/ 857536 h 1684262"/>
              <a:gd name="connsiteX40" fmla="*/ 288458 w 1206769"/>
              <a:gd name="connsiteY40" fmla="*/ 766001 h 1684262"/>
              <a:gd name="connsiteX41" fmla="*/ 138059 w 1206769"/>
              <a:gd name="connsiteY41" fmla="*/ 911352 h 1684262"/>
              <a:gd name="connsiteX42" fmla="*/ 237976 w 1206769"/>
              <a:gd name="connsiteY42" fmla="*/ 961358 h 1684262"/>
              <a:gd name="connsiteX43" fmla="*/ 75102 w 1206769"/>
              <a:gd name="connsiteY43" fmla="*/ 1025783 h 1684262"/>
              <a:gd name="connsiteX44" fmla="*/ 80432 w 1206769"/>
              <a:gd name="connsiteY44" fmla="*/ 915162 h 1684262"/>
              <a:gd name="connsiteX45" fmla="*/ 91958 w 1206769"/>
              <a:gd name="connsiteY45" fmla="*/ 1107377 h 1684262"/>
              <a:gd name="connsiteX46" fmla="*/ 214925 w 1206769"/>
              <a:gd name="connsiteY46" fmla="*/ 1157383 h 1684262"/>
              <a:gd name="connsiteX47" fmla="*/ 322463 w 1206769"/>
              <a:gd name="connsiteY47" fmla="*/ 1240346 h 1684262"/>
              <a:gd name="connsiteX48" fmla="*/ 309794 w 1206769"/>
              <a:gd name="connsiteY48" fmla="*/ 1240346 h 1684262"/>
              <a:gd name="connsiteX49" fmla="*/ 311699 w 1206769"/>
              <a:gd name="connsiteY49" fmla="*/ 1248728 h 1684262"/>
              <a:gd name="connsiteX50" fmla="*/ 310842 w 1206769"/>
              <a:gd name="connsiteY50" fmla="*/ 1254824 h 1684262"/>
              <a:gd name="connsiteX51" fmla="*/ 309223 w 1206769"/>
              <a:gd name="connsiteY51" fmla="*/ 1259396 h 1684262"/>
              <a:gd name="connsiteX52" fmla="*/ 301317 w 1206769"/>
              <a:gd name="connsiteY52" fmla="*/ 1268063 h 1684262"/>
              <a:gd name="connsiteX53" fmla="*/ 283886 w 1206769"/>
              <a:gd name="connsiteY53" fmla="*/ 1268063 h 1684262"/>
              <a:gd name="connsiteX54" fmla="*/ 284934 w 1206769"/>
              <a:gd name="connsiteY54" fmla="*/ 1275207 h 1684262"/>
              <a:gd name="connsiteX55" fmla="*/ 395615 w 1206769"/>
              <a:gd name="connsiteY55" fmla="*/ 1319117 h 1684262"/>
              <a:gd name="connsiteX56" fmla="*/ 257026 w 1206769"/>
              <a:gd name="connsiteY56" fmla="*/ 1309592 h 1684262"/>
              <a:gd name="connsiteX57" fmla="*/ 257026 w 1206769"/>
              <a:gd name="connsiteY57" fmla="*/ 1309592 h 1684262"/>
              <a:gd name="connsiteX58" fmla="*/ 248263 w 1206769"/>
              <a:gd name="connsiteY58" fmla="*/ 1308259 h 1684262"/>
              <a:gd name="connsiteX59" fmla="*/ 247691 w 1206769"/>
              <a:gd name="connsiteY59" fmla="*/ 1308735 h 1684262"/>
              <a:gd name="connsiteX60" fmla="*/ 229880 w 1206769"/>
              <a:gd name="connsiteY60" fmla="*/ 1312259 h 1684262"/>
              <a:gd name="connsiteX61" fmla="*/ 146155 w 1206769"/>
              <a:gd name="connsiteY61" fmla="*/ 1230344 h 1684262"/>
              <a:gd name="connsiteX62" fmla="*/ 115389 w 1206769"/>
              <a:gd name="connsiteY62" fmla="*/ 1430369 h 1684262"/>
              <a:gd name="connsiteX63" fmla="*/ 349799 w 1206769"/>
              <a:gd name="connsiteY63" fmla="*/ 1480280 h 1684262"/>
              <a:gd name="connsiteX64" fmla="*/ 299507 w 1206769"/>
              <a:gd name="connsiteY64" fmla="*/ 1464659 h 1684262"/>
              <a:gd name="connsiteX65" fmla="*/ 321034 w 1206769"/>
              <a:gd name="connsiteY65" fmla="*/ 1477042 h 1684262"/>
              <a:gd name="connsiteX66" fmla="*/ 330559 w 1206769"/>
              <a:gd name="connsiteY66" fmla="*/ 1484376 h 1684262"/>
              <a:gd name="connsiteX67" fmla="*/ 388280 w 1206769"/>
              <a:gd name="connsiteY67" fmla="*/ 1545717 h 1684262"/>
              <a:gd name="connsiteX68" fmla="*/ 348847 w 1206769"/>
              <a:gd name="connsiteY68" fmla="*/ 1542479 h 1684262"/>
              <a:gd name="connsiteX69" fmla="*/ 255883 w 1206769"/>
              <a:gd name="connsiteY69" fmla="*/ 1502664 h 1684262"/>
              <a:gd name="connsiteX70" fmla="*/ 255883 w 1206769"/>
              <a:gd name="connsiteY70" fmla="*/ 1502664 h 1684262"/>
              <a:gd name="connsiteX71" fmla="*/ 239976 w 1206769"/>
              <a:gd name="connsiteY71" fmla="*/ 1484281 h 1684262"/>
              <a:gd name="connsiteX72" fmla="*/ 203495 w 1206769"/>
              <a:gd name="connsiteY72" fmla="*/ 1484281 h 1684262"/>
              <a:gd name="connsiteX73" fmla="*/ 187303 w 1206769"/>
              <a:gd name="connsiteY73" fmla="*/ 1499140 h 1684262"/>
              <a:gd name="connsiteX74" fmla="*/ 490674 w 1206769"/>
              <a:gd name="connsiteY74" fmla="*/ 1673352 h 1684262"/>
              <a:gd name="connsiteX75" fmla="*/ 757374 w 1206769"/>
              <a:gd name="connsiteY75" fmla="*/ 1682401 h 1684262"/>
              <a:gd name="connsiteX76" fmla="*/ 988070 w 1206769"/>
              <a:gd name="connsiteY76" fmla="*/ 1594485 h 1684262"/>
              <a:gd name="connsiteX77" fmla="*/ 1152566 w 1206769"/>
              <a:gd name="connsiteY77" fmla="*/ 1394460 h 1684262"/>
              <a:gd name="connsiteX78" fmla="*/ 918822 w 1206769"/>
              <a:gd name="connsiteY78" fmla="*/ 1363507 h 1684262"/>
              <a:gd name="connsiteX79" fmla="*/ 802904 w 1206769"/>
              <a:gd name="connsiteY79" fmla="*/ 1350454 h 1684262"/>
              <a:gd name="connsiteX80" fmla="*/ 841956 w 1206769"/>
              <a:gd name="connsiteY80" fmla="*/ 1326547 h 1684262"/>
              <a:gd name="connsiteX81" fmla="*/ 1018286 w 1206769"/>
              <a:gd name="connsiteY81" fmla="*/ 1315425 h 1684262"/>
              <a:gd name="connsiteX82" fmla="*/ 980354 w 1206769"/>
              <a:gd name="connsiteY82" fmla="*/ 1268921 h 1684262"/>
              <a:gd name="connsiteX83" fmla="*/ 1091488 w 1206769"/>
              <a:gd name="connsiteY83" fmla="*/ 1221043 h 1684262"/>
              <a:gd name="connsiteX84" fmla="*/ 911203 w 1206769"/>
              <a:gd name="connsiteY84" fmla="*/ 1022890 h 1684262"/>
              <a:gd name="connsiteX85" fmla="*/ 1193429 w 1206769"/>
              <a:gd name="connsiteY85" fmla="*/ 899446 h 1684262"/>
              <a:gd name="connsiteX86" fmla="*/ 759089 w 1206769"/>
              <a:gd name="connsiteY86" fmla="*/ 61246 h 1684262"/>
              <a:gd name="connsiteX87" fmla="*/ 720989 w 1206769"/>
              <a:gd name="connsiteY87" fmla="*/ 145828 h 1684262"/>
              <a:gd name="connsiteX88" fmla="*/ 759089 w 1206769"/>
              <a:gd name="connsiteY88" fmla="*/ 61436 h 1684262"/>
              <a:gd name="connsiteX89" fmla="*/ 759089 w 1206769"/>
              <a:gd name="connsiteY89" fmla="*/ 61246 h 1684262"/>
              <a:gd name="connsiteX90" fmla="*/ 363611 w 1206769"/>
              <a:gd name="connsiteY90" fmla="*/ 545783 h 1684262"/>
              <a:gd name="connsiteX91" fmla="*/ 348275 w 1206769"/>
              <a:gd name="connsiteY91" fmla="*/ 553498 h 1684262"/>
              <a:gd name="connsiteX92" fmla="*/ 363611 w 1206769"/>
              <a:gd name="connsiteY92" fmla="*/ 545783 h 1684262"/>
              <a:gd name="connsiteX93" fmla="*/ 232451 w 1206769"/>
              <a:gd name="connsiteY93" fmla="*/ 523113 h 1684262"/>
              <a:gd name="connsiteX94" fmla="*/ 254694 w 1206769"/>
              <a:gd name="connsiteY94" fmla="*/ 664096 h 1684262"/>
              <a:gd name="connsiteX95" fmla="*/ 232451 w 1206769"/>
              <a:gd name="connsiteY95" fmla="*/ 523113 h 1684262"/>
              <a:gd name="connsiteX96" fmla="*/ 340084 w 1206769"/>
              <a:gd name="connsiteY96" fmla="*/ 692277 h 1684262"/>
              <a:gd name="connsiteX97" fmla="*/ 470767 w 1206769"/>
              <a:gd name="connsiteY97" fmla="*/ 684562 h 1684262"/>
              <a:gd name="connsiteX98" fmla="*/ 340084 w 1206769"/>
              <a:gd name="connsiteY98" fmla="*/ 691896 h 1684262"/>
              <a:gd name="connsiteX99" fmla="*/ 340084 w 1206769"/>
              <a:gd name="connsiteY99" fmla="*/ 692277 h 1684262"/>
              <a:gd name="connsiteX100" fmla="*/ 382375 w 1206769"/>
              <a:gd name="connsiteY100" fmla="*/ 615410 h 1684262"/>
              <a:gd name="connsiteX101" fmla="*/ 516868 w 1206769"/>
              <a:gd name="connsiteY101" fmla="*/ 688372 h 1684262"/>
              <a:gd name="connsiteX102" fmla="*/ 382661 w 1206769"/>
              <a:gd name="connsiteY102" fmla="*/ 615029 h 1684262"/>
              <a:gd name="connsiteX103" fmla="*/ 382375 w 1206769"/>
              <a:gd name="connsiteY103" fmla="*/ 615410 h 1684262"/>
              <a:gd name="connsiteX104" fmla="*/ 201400 w 1206769"/>
              <a:gd name="connsiteY104" fmla="*/ 907542 h 1684262"/>
              <a:gd name="connsiteX105" fmla="*/ 163300 w 1206769"/>
              <a:gd name="connsiteY105" fmla="*/ 838295 h 1684262"/>
              <a:gd name="connsiteX106" fmla="*/ 201686 w 1206769"/>
              <a:gd name="connsiteY106" fmla="*/ 907161 h 1684262"/>
              <a:gd name="connsiteX107" fmla="*/ 201400 w 1206769"/>
              <a:gd name="connsiteY107" fmla="*/ 907542 h 1684262"/>
              <a:gd name="connsiteX108" fmla="*/ 97811 w 1206769"/>
              <a:gd name="connsiteY108" fmla="*/ 1285557 h 1684262"/>
              <a:gd name="connsiteX109" fmla="*/ 123279 w 1206769"/>
              <a:gd name="connsiteY109" fmla="*/ 1264178 h 1684262"/>
              <a:gd name="connsiteX110" fmla="*/ 231975 w 1206769"/>
              <a:gd name="connsiteY110" fmla="*/ 1341501 h 1684262"/>
              <a:gd name="connsiteX111" fmla="*/ 97811 w 1206769"/>
              <a:gd name="connsiteY111" fmla="*/ 1285557 h 1684262"/>
              <a:gd name="connsiteX112" fmla="*/ 232928 w 1206769"/>
              <a:gd name="connsiteY112" fmla="*/ 1376077 h 1684262"/>
              <a:gd name="connsiteX113" fmla="*/ 279029 w 1206769"/>
              <a:gd name="connsiteY113" fmla="*/ 1379887 h 1684262"/>
              <a:gd name="connsiteX114" fmla="*/ 232451 w 1206769"/>
              <a:gd name="connsiteY114" fmla="*/ 1376077 h 1684262"/>
              <a:gd name="connsiteX115" fmla="*/ 232928 w 1206769"/>
              <a:gd name="connsiteY115" fmla="*/ 1376077 h 1684262"/>
              <a:gd name="connsiteX116" fmla="*/ 856244 w 1206769"/>
              <a:gd name="connsiteY116" fmla="*/ 715613 h 1684262"/>
              <a:gd name="connsiteX117" fmla="*/ 817635 w 1206769"/>
              <a:gd name="connsiteY117" fmla="*/ 708913 h 1684262"/>
              <a:gd name="connsiteX118" fmla="*/ 721084 w 1206769"/>
              <a:gd name="connsiteY118" fmla="*/ 657225 h 1684262"/>
              <a:gd name="connsiteX119" fmla="*/ 855767 w 1206769"/>
              <a:gd name="connsiteY119" fmla="*/ 715613 h 1684262"/>
              <a:gd name="connsiteX120" fmla="*/ 856244 w 1206769"/>
              <a:gd name="connsiteY120" fmla="*/ 715613 h 1684262"/>
              <a:gd name="connsiteX121" fmla="*/ 663458 w 1206769"/>
              <a:gd name="connsiteY121" fmla="*/ 722662 h 1684262"/>
              <a:gd name="connsiteX122" fmla="*/ 644408 w 1206769"/>
              <a:gd name="connsiteY122" fmla="*/ 807149 h 1684262"/>
              <a:gd name="connsiteX123" fmla="*/ 662981 w 1206769"/>
              <a:gd name="connsiteY123" fmla="*/ 723138 h 1684262"/>
              <a:gd name="connsiteX124" fmla="*/ 663458 w 1206769"/>
              <a:gd name="connsiteY124" fmla="*/ 722662 h 1684262"/>
              <a:gd name="connsiteX125" fmla="*/ 628882 w 1206769"/>
              <a:gd name="connsiteY125" fmla="*/ 753332 h 1684262"/>
              <a:gd name="connsiteX126" fmla="*/ 655742 w 1206769"/>
              <a:gd name="connsiteY126" fmla="*/ 726472 h 1684262"/>
              <a:gd name="connsiteX127" fmla="*/ 628406 w 1206769"/>
              <a:gd name="connsiteY127" fmla="*/ 753332 h 1684262"/>
              <a:gd name="connsiteX128" fmla="*/ 628882 w 1206769"/>
              <a:gd name="connsiteY128" fmla="*/ 753332 h 1684262"/>
              <a:gd name="connsiteX129" fmla="*/ 771090 w 1206769"/>
              <a:gd name="connsiteY129" fmla="*/ 757237 h 1684262"/>
              <a:gd name="connsiteX130" fmla="*/ 690318 w 1206769"/>
              <a:gd name="connsiteY130" fmla="*/ 822579 h 1684262"/>
              <a:gd name="connsiteX131" fmla="*/ 770614 w 1206769"/>
              <a:gd name="connsiteY131" fmla="*/ 757237 h 1684262"/>
              <a:gd name="connsiteX132" fmla="*/ 771090 w 1206769"/>
              <a:gd name="connsiteY132" fmla="*/ 757237 h 1684262"/>
              <a:gd name="connsiteX133" fmla="*/ 759565 w 1206769"/>
              <a:gd name="connsiteY133" fmla="*/ 538162 h 1684262"/>
              <a:gd name="connsiteX134" fmla="*/ 851767 w 1206769"/>
              <a:gd name="connsiteY134" fmla="*/ 480536 h 1684262"/>
              <a:gd name="connsiteX135" fmla="*/ 759089 w 1206769"/>
              <a:gd name="connsiteY135" fmla="*/ 538067 h 1684262"/>
              <a:gd name="connsiteX136" fmla="*/ 759565 w 1206769"/>
              <a:gd name="connsiteY136" fmla="*/ 538162 h 1684262"/>
              <a:gd name="connsiteX137" fmla="*/ 877961 w 1206769"/>
              <a:gd name="connsiteY137" fmla="*/ 342138 h 1684262"/>
              <a:gd name="connsiteX138" fmla="*/ 812619 w 1206769"/>
              <a:gd name="connsiteY138" fmla="*/ 442055 h 1684262"/>
              <a:gd name="connsiteX139" fmla="*/ 877961 w 1206769"/>
              <a:gd name="connsiteY139" fmla="*/ 342138 h 1684262"/>
              <a:gd name="connsiteX140" fmla="*/ 681841 w 1206769"/>
              <a:gd name="connsiteY140" fmla="*/ 323088 h 1684262"/>
              <a:gd name="connsiteX141" fmla="*/ 758803 w 1206769"/>
              <a:gd name="connsiteY141" fmla="*/ 430816 h 1684262"/>
              <a:gd name="connsiteX142" fmla="*/ 643455 w 1206769"/>
              <a:gd name="connsiteY142" fmla="*/ 396145 h 1684262"/>
              <a:gd name="connsiteX143" fmla="*/ 639550 w 1206769"/>
              <a:gd name="connsiteY143" fmla="*/ 438436 h 1684262"/>
              <a:gd name="connsiteX144" fmla="*/ 682127 w 1206769"/>
              <a:gd name="connsiteY144" fmla="*/ 323088 h 1684262"/>
              <a:gd name="connsiteX145" fmla="*/ 681841 w 1206769"/>
              <a:gd name="connsiteY145" fmla="*/ 323088 h 1684262"/>
              <a:gd name="connsiteX146" fmla="*/ 351323 w 1206769"/>
              <a:gd name="connsiteY146" fmla="*/ 219361 h 1684262"/>
              <a:gd name="connsiteX147" fmla="*/ 383994 w 1206769"/>
              <a:gd name="connsiteY147" fmla="*/ 183070 h 1684262"/>
              <a:gd name="connsiteX148" fmla="*/ 403711 w 1206769"/>
              <a:gd name="connsiteY148" fmla="*/ 175069 h 1684262"/>
              <a:gd name="connsiteX149" fmla="*/ 411331 w 1206769"/>
              <a:gd name="connsiteY149" fmla="*/ 176117 h 1684262"/>
              <a:gd name="connsiteX150" fmla="*/ 569351 w 1206769"/>
              <a:gd name="connsiteY150" fmla="*/ 242792 h 1684262"/>
              <a:gd name="connsiteX151" fmla="*/ 569922 w 1206769"/>
              <a:gd name="connsiteY151" fmla="*/ 242792 h 1684262"/>
              <a:gd name="connsiteX152" fmla="*/ 558873 w 1206769"/>
              <a:gd name="connsiteY152" fmla="*/ 299942 h 1684262"/>
              <a:gd name="connsiteX153" fmla="*/ 351609 w 1206769"/>
              <a:gd name="connsiteY153" fmla="*/ 219075 h 1684262"/>
              <a:gd name="connsiteX154" fmla="*/ 351323 w 1206769"/>
              <a:gd name="connsiteY154" fmla="*/ 219361 h 1684262"/>
              <a:gd name="connsiteX155" fmla="*/ 470767 w 1206769"/>
              <a:gd name="connsiteY155" fmla="*/ 361188 h 1684262"/>
              <a:gd name="connsiteX156" fmla="*/ 566874 w 1206769"/>
              <a:gd name="connsiteY156" fmla="*/ 503396 h 1684262"/>
              <a:gd name="connsiteX157" fmla="*/ 470767 w 1206769"/>
              <a:gd name="connsiteY157" fmla="*/ 361188 h 1684262"/>
              <a:gd name="connsiteX158" fmla="*/ 632216 w 1206769"/>
              <a:gd name="connsiteY158" fmla="*/ 453485 h 1684262"/>
              <a:gd name="connsiteX159" fmla="*/ 699367 w 1206769"/>
              <a:gd name="connsiteY159" fmla="*/ 515112 h 1684262"/>
              <a:gd name="connsiteX160" fmla="*/ 759089 w 1206769"/>
              <a:gd name="connsiteY160" fmla="*/ 438055 h 1684262"/>
              <a:gd name="connsiteX161" fmla="*/ 678317 w 1206769"/>
              <a:gd name="connsiteY161" fmla="*/ 611029 h 1684262"/>
              <a:gd name="connsiteX162" fmla="*/ 640217 w 1206769"/>
              <a:gd name="connsiteY162" fmla="*/ 587978 h 1684262"/>
              <a:gd name="connsiteX163" fmla="*/ 632216 w 1206769"/>
              <a:gd name="connsiteY163" fmla="*/ 453581 h 1684262"/>
              <a:gd name="connsiteX164" fmla="*/ 632216 w 1206769"/>
              <a:gd name="connsiteY164" fmla="*/ 453485 h 1684262"/>
              <a:gd name="connsiteX165" fmla="*/ 686032 w 1206769"/>
              <a:gd name="connsiteY165" fmla="*/ 837819 h 1684262"/>
              <a:gd name="connsiteX166" fmla="*/ 628310 w 1206769"/>
              <a:gd name="connsiteY166" fmla="*/ 930116 h 1684262"/>
              <a:gd name="connsiteX167" fmla="*/ 686032 w 1206769"/>
              <a:gd name="connsiteY167" fmla="*/ 837914 h 1684262"/>
              <a:gd name="connsiteX168" fmla="*/ 686032 w 1206769"/>
              <a:gd name="connsiteY168" fmla="*/ 837819 h 1684262"/>
              <a:gd name="connsiteX169" fmla="*/ 743658 w 1206769"/>
              <a:gd name="connsiteY169" fmla="*/ 1291400 h 1684262"/>
              <a:gd name="connsiteX170" fmla="*/ 547634 w 1206769"/>
              <a:gd name="connsiteY170" fmla="*/ 1206818 h 1684262"/>
              <a:gd name="connsiteX171" fmla="*/ 573446 w 1206769"/>
              <a:gd name="connsiteY171" fmla="*/ 1222439 h 1684262"/>
              <a:gd name="connsiteX172" fmla="*/ 603450 w 1206769"/>
              <a:gd name="connsiteY172" fmla="*/ 1227487 h 1684262"/>
              <a:gd name="connsiteX173" fmla="*/ 743658 w 1206769"/>
              <a:gd name="connsiteY173" fmla="*/ 1291495 h 1684262"/>
              <a:gd name="connsiteX174" fmla="*/ 743658 w 1206769"/>
              <a:gd name="connsiteY174" fmla="*/ 1291400 h 1684262"/>
              <a:gd name="connsiteX175" fmla="*/ 578399 w 1206769"/>
              <a:gd name="connsiteY175" fmla="*/ 945452 h 1684262"/>
              <a:gd name="connsiteX176" fmla="*/ 689842 w 1206769"/>
              <a:gd name="connsiteY176" fmla="*/ 1122236 h 1684262"/>
              <a:gd name="connsiteX177" fmla="*/ 578399 w 1206769"/>
              <a:gd name="connsiteY177" fmla="*/ 945547 h 1684262"/>
              <a:gd name="connsiteX178" fmla="*/ 578399 w 1206769"/>
              <a:gd name="connsiteY178" fmla="*/ 945452 h 1684262"/>
              <a:gd name="connsiteX179" fmla="*/ 351609 w 1206769"/>
              <a:gd name="connsiteY179" fmla="*/ 1045464 h 1684262"/>
              <a:gd name="connsiteX180" fmla="*/ 382375 w 1206769"/>
              <a:gd name="connsiteY180" fmla="*/ 887825 h 1684262"/>
              <a:gd name="connsiteX181" fmla="*/ 351609 w 1206769"/>
              <a:gd name="connsiteY181" fmla="*/ 1045559 h 1684262"/>
              <a:gd name="connsiteX182" fmla="*/ 351609 w 1206769"/>
              <a:gd name="connsiteY182" fmla="*/ 1045464 h 1684262"/>
              <a:gd name="connsiteX183" fmla="*/ 420761 w 1206769"/>
              <a:gd name="connsiteY183" fmla="*/ 1018413 h 1684262"/>
              <a:gd name="connsiteX184" fmla="*/ 605260 w 1206769"/>
              <a:gd name="connsiteY184" fmla="*/ 1180338 h 1684262"/>
              <a:gd name="connsiteX185" fmla="*/ 420761 w 1206769"/>
              <a:gd name="connsiteY185" fmla="*/ 1018413 h 1684262"/>
              <a:gd name="connsiteX186" fmla="*/ 366944 w 1206769"/>
              <a:gd name="connsiteY186" fmla="*/ 1414272 h 1684262"/>
              <a:gd name="connsiteX187" fmla="*/ 597640 w 1206769"/>
              <a:gd name="connsiteY187" fmla="*/ 1460468 h 1684262"/>
              <a:gd name="connsiteX188" fmla="*/ 366944 w 1206769"/>
              <a:gd name="connsiteY188" fmla="*/ 1414463 h 1684262"/>
              <a:gd name="connsiteX189" fmla="*/ 366944 w 1206769"/>
              <a:gd name="connsiteY189" fmla="*/ 1414272 h 1684262"/>
              <a:gd name="connsiteX190" fmla="*/ 536108 w 1206769"/>
              <a:gd name="connsiteY190" fmla="*/ 1644968 h 1684262"/>
              <a:gd name="connsiteX191" fmla="*/ 498008 w 1206769"/>
              <a:gd name="connsiteY191" fmla="*/ 1625918 h 1684262"/>
              <a:gd name="connsiteX192" fmla="*/ 471148 w 1206769"/>
              <a:gd name="connsiteY192" fmla="*/ 1618202 h 1684262"/>
              <a:gd name="connsiteX193" fmla="*/ 471148 w 1206769"/>
              <a:gd name="connsiteY193" fmla="*/ 1664399 h 1684262"/>
              <a:gd name="connsiteX194" fmla="*/ 401901 w 1206769"/>
              <a:gd name="connsiteY194" fmla="*/ 1579817 h 1684262"/>
              <a:gd name="connsiteX195" fmla="*/ 536108 w 1206769"/>
              <a:gd name="connsiteY195" fmla="*/ 1645158 h 1684262"/>
              <a:gd name="connsiteX196" fmla="*/ 536108 w 1206769"/>
              <a:gd name="connsiteY196" fmla="*/ 1644968 h 1684262"/>
              <a:gd name="connsiteX197" fmla="*/ 616785 w 1206769"/>
              <a:gd name="connsiteY197" fmla="*/ 1564196 h 1684262"/>
              <a:gd name="connsiteX198" fmla="*/ 555349 w 1206769"/>
              <a:gd name="connsiteY198" fmla="*/ 1541145 h 1684262"/>
              <a:gd name="connsiteX199" fmla="*/ 638597 w 1206769"/>
              <a:gd name="connsiteY199" fmla="*/ 1493520 h 1684262"/>
              <a:gd name="connsiteX200" fmla="*/ 739848 w 1206769"/>
              <a:gd name="connsiteY200" fmla="*/ 1525715 h 1684262"/>
              <a:gd name="connsiteX201" fmla="*/ 616785 w 1206769"/>
              <a:gd name="connsiteY201" fmla="*/ 1564386 h 1684262"/>
              <a:gd name="connsiteX202" fmla="*/ 616785 w 1206769"/>
              <a:gd name="connsiteY202" fmla="*/ 1564196 h 1684262"/>
              <a:gd name="connsiteX203" fmla="*/ 752231 w 1206769"/>
              <a:gd name="connsiteY203" fmla="*/ 1664779 h 1684262"/>
              <a:gd name="connsiteX204" fmla="*/ 739658 w 1206769"/>
              <a:gd name="connsiteY204" fmla="*/ 1664779 h 1684262"/>
              <a:gd name="connsiteX205" fmla="*/ 731180 w 1206769"/>
              <a:gd name="connsiteY205" fmla="*/ 1664779 h 1684262"/>
              <a:gd name="connsiteX206" fmla="*/ 727561 w 1206769"/>
              <a:gd name="connsiteY206" fmla="*/ 1664779 h 1684262"/>
              <a:gd name="connsiteX207" fmla="*/ 713750 w 1206769"/>
              <a:gd name="connsiteY207" fmla="*/ 1666780 h 1684262"/>
              <a:gd name="connsiteX208" fmla="*/ 704225 w 1206769"/>
              <a:gd name="connsiteY208" fmla="*/ 1665256 h 1684262"/>
              <a:gd name="connsiteX209" fmla="*/ 705558 w 1206769"/>
              <a:gd name="connsiteY209" fmla="*/ 1667733 h 1684262"/>
              <a:gd name="connsiteX210" fmla="*/ 790045 w 1206769"/>
              <a:gd name="connsiteY210" fmla="*/ 1610106 h 1684262"/>
              <a:gd name="connsiteX211" fmla="*/ 752231 w 1206769"/>
              <a:gd name="connsiteY211" fmla="*/ 1664970 h 1684262"/>
              <a:gd name="connsiteX212" fmla="*/ 752231 w 1206769"/>
              <a:gd name="connsiteY212" fmla="*/ 1664779 h 1684262"/>
              <a:gd name="connsiteX213" fmla="*/ 857863 w 1206769"/>
              <a:gd name="connsiteY213" fmla="*/ 1591056 h 1684262"/>
              <a:gd name="connsiteX214" fmla="*/ 838813 w 1206769"/>
              <a:gd name="connsiteY214" fmla="*/ 1568958 h 1684262"/>
              <a:gd name="connsiteX215" fmla="*/ 836146 w 1206769"/>
              <a:gd name="connsiteY215" fmla="*/ 1564291 h 1684262"/>
              <a:gd name="connsiteX216" fmla="*/ 955179 w 1206769"/>
              <a:gd name="connsiteY216" fmla="*/ 1500720 h 1684262"/>
              <a:gd name="connsiteX217" fmla="*/ 1066493 w 1206769"/>
              <a:gd name="connsiteY217" fmla="*/ 1492065 h 1684262"/>
              <a:gd name="connsiteX218" fmla="*/ 857863 w 1206769"/>
              <a:gd name="connsiteY218" fmla="*/ 1591247 h 1684262"/>
              <a:gd name="connsiteX219" fmla="*/ 857863 w 1206769"/>
              <a:gd name="connsiteY219" fmla="*/ 1591056 h 1684262"/>
              <a:gd name="connsiteX220" fmla="*/ 1054979 w 1206769"/>
              <a:gd name="connsiteY220" fmla="*/ 1445037 h 1684262"/>
              <a:gd name="connsiteX221" fmla="*/ 916632 w 1206769"/>
              <a:gd name="connsiteY221" fmla="*/ 1468184 h 1684262"/>
              <a:gd name="connsiteX222" fmla="*/ 1028170 w 1206769"/>
              <a:gd name="connsiteY222" fmla="*/ 1445228 h 1684262"/>
              <a:gd name="connsiteX223" fmla="*/ 1054979 w 1206769"/>
              <a:gd name="connsiteY223" fmla="*/ 1445037 h 1684262"/>
              <a:gd name="connsiteX224" fmla="*/ 862816 w 1206769"/>
              <a:gd name="connsiteY224" fmla="*/ 1410462 h 1684262"/>
              <a:gd name="connsiteX225" fmla="*/ 647551 w 1206769"/>
              <a:gd name="connsiteY225" fmla="*/ 1448562 h 1684262"/>
              <a:gd name="connsiteX226" fmla="*/ 862816 w 1206769"/>
              <a:gd name="connsiteY226" fmla="*/ 1410653 h 1684262"/>
              <a:gd name="connsiteX227" fmla="*/ 862816 w 1206769"/>
              <a:gd name="connsiteY227" fmla="*/ 1410462 h 1684262"/>
              <a:gd name="connsiteX228" fmla="*/ 689842 w 1206769"/>
              <a:gd name="connsiteY228" fmla="*/ 1391412 h 1684262"/>
              <a:gd name="connsiteX229" fmla="*/ 924347 w 1206769"/>
              <a:gd name="connsiteY229" fmla="*/ 1306830 h 1684262"/>
              <a:gd name="connsiteX230" fmla="*/ 689842 w 1206769"/>
              <a:gd name="connsiteY230" fmla="*/ 1391412 h 1684262"/>
              <a:gd name="connsiteX231" fmla="*/ 1162663 w 1206769"/>
              <a:gd name="connsiteY231" fmla="*/ 1057085 h 1684262"/>
              <a:gd name="connsiteX232" fmla="*/ 1148756 w 1206769"/>
              <a:gd name="connsiteY232" fmla="*/ 1134428 h 1684262"/>
              <a:gd name="connsiteX233" fmla="*/ 1066841 w 1206769"/>
              <a:gd name="connsiteY233" fmla="*/ 1139762 h 1684262"/>
              <a:gd name="connsiteX234" fmla="*/ 1035790 w 1206769"/>
              <a:gd name="connsiteY234" fmla="*/ 1087755 h 1684262"/>
              <a:gd name="connsiteX235" fmla="*/ 1162663 w 1206769"/>
              <a:gd name="connsiteY235" fmla="*/ 1057085 h 1684262"/>
              <a:gd name="connsiteX236" fmla="*/ 987913 w 1206769"/>
              <a:gd name="connsiteY236" fmla="*/ 1181170 h 1684262"/>
              <a:gd name="connsiteX237" fmla="*/ 958923 w 1206769"/>
              <a:gd name="connsiteY237" fmla="*/ 1264444 h 1684262"/>
              <a:gd name="connsiteX238" fmla="*/ 905107 w 1206769"/>
              <a:gd name="connsiteY238" fmla="*/ 1118330 h 1684262"/>
              <a:gd name="connsiteX239" fmla="*/ 987913 w 1206769"/>
              <a:gd name="connsiteY239"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13915 w 1206260"/>
              <a:gd name="connsiteY33" fmla="*/ 803339 h 1684262"/>
              <a:gd name="connsiteX34" fmla="*/ 502390 w 1206260"/>
              <a:gd name="connsiteY34" fmla="*/ 791813 h 1684262"/>
              <a:gd name="connsiteX35" fmla="*/ 464290 w 1206260"/>
              <a:gd name="connsiteY35" fmla="*/ 772763 h 1684262"/>
              <a:gd name="connsiteX36" fmla="*/ 375231 w 1206260"/>
              <a:gd name="connsiteY36" fmla="*/ 788670 h 1684262"/>
              <a:gd name="connsiteX37" fmla="*/ 418189 w 1206260"/>
              <a:gd name="connsiteY37" fmla="*/ 826770 h 1684262"/>
              <a:gd name="connsiteX38" fmla="*/ 333607 w 1206260"/>
              <a:gd name="connsiteY38" fmla="*/ 826770 h 1684262"/>
              <a:gd name="connsiteX39" fmla="*/ 276457 w 1206260"/>
              <a:gd name="connsiteY39" fmla="*/ 857536 h 1684262"/>
              <a:gd name="connsiteX40" fmla="*/ 288458 w 1206260"/>
              <a:gd name="connsiteY40" fmla="*/ 766001 h 1684262"/>
              <a:gd name="connsiteX41" fmla="*/ 138059 w 1206260"/>
              <a:gd name="connsiteY41" fmla="*/ 911352 h 1684262"/>
              <a:gd name="connsiteX42" fmla="*/ 237976 w 1206260"/>
              <a:gd name="connsiteY42" fmla="*/ 961358 h 1684262"/>
              <a:gd name="connsiteX43" fmla="*/ 75102 w 1206260"/>
              <a:gd name="connsiteY43" fmla="*/ 1025783 h 1684262"/>
              <a:gd name="connsiteX44" fmla="*/ 80432 w 1206260"/>
              <a:gd name="connsiteY44" fmla="*/ 915162 h 1684262"/>
              <a:gd name="connsiteX45" fmla="*/ 91958 w 1206260"/>
              <a:gd name="connsiteY45" fmla="*/ 1107377 h 1684262"/>
              <a:gd name="connsiteX46" fmla="*/ 214925 w 1206260"/>
              <a:gd name="connsiteY46" fmla="*/ 1157383 h 1684262"/>
              <a:gd name="connsiteX47" fmla="*/ 322463 w 1206260"/>
              <a:gd name="connsiteY47" fmla="*/ 1240346 h 1684262"/>
              <a:gd name="connsiteX48" fmla="*/ 309794 w 1206260"/>
              <a:gd name="connsiteY48" fmla="*/ 1240346 h 1684262"/>
              <a:gd name="connsiteX49" fmla="*/ 311699 w 1206260"/>
              <a:gd name="connsiteY49" fmla="*/ 1248728 h 1684262"/>
              <a:gd name="connsiteX50" fmla="*/ 310842 w 1206260"/>
              <a:gd name="connsiteY50" fmla="*/ 1254824 h 1684262"/>
              <a:gd name="connsiteX51" fmla="*/ 309223 w 1206260"/>
              <a:gd name="connsiteY51" fmla="*/ 1259396 h 1684262"/>
              <a:gd name="connsiteX52" fmla="*/ 301317 w 1206260"/>
              <a:gd name="connsiteY52" fmla="*/ 1268063 h 1684262"/>
              <a:gd name="connsiteX53" fmla="*/ 283886 w 1206260"/>
              <a:gd name="connsiteY53" fmla="*/ 1268063 h 1684262"/>
              <a:gd name="connsiteX54" fmla="*/ 284934 w 1206260"/>
              <a:gd name="connsiteY54" fmla="*/ 1275207 h 1684262"/>
              <a:gd name="connsiteX55" fmla="*/ 395615 w 1206260"/>
              <a:gd name="connsiteY55" fmla="*/ 1319117 h 1684262"/>
              <a:gd name="connsiteX56" fmla="*/ 257026 w 1206260"/>
              <a:gd name="connsiteY56" fmla="*/ 1309592 h 1684262"/>
              <a:gd name="connsiteX57" fmla="*/ 257026 w 1206260"/>
              <a:gd name="connsiteY57" fmla="*/ 1309592 h 1684262"/>
              <a:gd name="connsiteX58" fmla="*/ 248263 w 1206260"/>
              <a:gd name="connsiteY58" fmla="*/ 1308259 h 1684262"/>
              <a:gd name="connsiteX59" fmla="*/ 247691 w 1206260"/>
              <a:gd name="connsiteY59" fmla="*/ 1308735 h 1684262"/>
              <a:gd name="connsiteX60" fmla="*/ 229880 w 1206260"/>
              <a:gd name="connsiteY60" fmla="*/ 1312259 h 1684262"/>
              <a:gd name="connsiteX61" fmla="*/ 146155 w 1206260"/>
              <a:gd name="connsiteY61" fmla="*/ 1230344 h 1684262"/>
              <a:gd name="connsiteX62" fmla="*/ 115389 w 1206260"/>
              <a:gd name="connsiteY62" fmla="*/ 1430369 h 1684262"/>
              <a:gd name="connsiteX63" fmla="*/ 349799 w 1206260"/>
              <a:gd name="connsiteY63" fmla="*/ 1480280 h 1684262"/>
              <a:gd name="connsiteX64" fmla="*/ 299507 w 1206260"/>
              <a:gd name="connsiteY64" fmla="*/ 1464659 h 1684262"/>
              <a:gd name="connsiteX65" fmla="*/ 321034 w 1206260"/>
              <a:gd name="connsiteY65" fmla="*/ 1477042 h 1684262"/>
              <a:gd name="connsiteX66" fmla="*/ 330559 w 1206260"/>
              <a:gd name="connsiteY66" fmla="*/ 1484376 h 1684262"/>
              <a:gd name="connsiteX67" fmla="*/ 388280 w 1206260"/>
              <a:gd name="connsiteY67" fmla="*/ 1545717 h 1684262"/>
              <a:gd name="connsiteX68" fmla="*/ 348847 w 1206260"/>
              <a:gd name="connsiteY68" fmla="*/ 1542479 h 1684262"/>
              <a:gd name="connsiteX69" fmla="*/ 255883 w 1206260"/>
              <a:gd name="connsiteY69" fmla="*/ 1502664 h 1684262"/>
              <a:gd name="connsiteX70" fmla="*/ 255883 w 1206260"/>
              <a:gd name="connsiteY70" fmla="*/ 1502664 h 1684262"/>
              <a:gd name="connsiteX71" fmla="*/ 239976 w 1206260"/>
              <a:gd name="connsiteY71" fmla="*/ 1484281 h 1684262"/>
              <a:gd name="connsiteX72" fmla="*/ 203495 w 1206260"/>
              <a:gd name="connsiteY72" fmla="*/ 1484281 h 1684262"/>
              <a:gd name="connsiteX73" fmla="*/ 187303 w 1206260"/>
              <a:gd name="connsiteY73" fmla="*/ 1499140 h 1684262"/>
              <a:gd name="connsiteX74" fmla="*/ 490674 w 1206260"/>
              <a:gd name="connsiteY74" fmla="*/ 1673352 h 1684262"/>
              <a:gd name="connsiteX75" fmla="*/ 757374 w 1206260"/>
              <a:gd name="connsiteY75" fmla="*/ 1682401 h 1684262"/>
              <a:gd name="connsiteX76" fmla="*/ 988070 w 1206260"/>
              <a:gd name="connsiteY76" fmla="*/ 1594485 h 1684262"/>
              <a:gd name="connsiteX77" fmla="*/ 1152566 w 1206260"/>
              <a:gd name="connsiteY77" fmla="*/ 1394460 h 1684262"/>
              <a:gd name="connsiteX78" fmla="*/ 918822 w 1206260"/>
              <a:gd name="connsiteY78" fmla="*/ 1363507 h 1684262"/>
              <a:gd name="connsiteX79" fmla="*/ 802904 w 1206260"/>
              <a:gd name="connsiteY79" fmla="*/ 1350454 h 1684262"/>
              <a:gd name="connsiteX80" fmla="*/ 841956 w 1206260"/>
              <a:gd name="connsiteY80" fmla="*/ 1326547 h 1684262"/>
              <a:gd name="connsiteX81" fmla="*/ 1018286 w 1206260"/>
              <a:gd name="connsiteY81" fmla="*/ 1315425 h 1684262"/>
              <a:gd name="connsiteX82" fmla="*/ 980354 w 1206260"/>
              <a:gd name="connsiteY82" fmla="*/ 1268921 h 1684262"/>
              <a:gd name="connsiteX83" fmla="*/ 1091488 w 1206260"/>
              <a:gd name="connsiteY83" fmla="*/ 1221043 h 1684262"/>
              <a:gd name="connsiteX84" fmla="*/ 911203 w 1206260"/>
              <a:gd name="connsiteY84" fmla="*/ 1022890 h 1684262"/>
              <a:gd name="connsiteX85" fmla="*/ 1193429 w 1206260"/>
              <a:gd name="connsiteY85" fmla="*/ 899446 h 1684262"/>
              <a:gd name="connsiteX86" fmla="*/ 759089 w 1206260"/>
              <a:gd name="connsiteY86" fmla="*/ 61246 h 1684262"/>
              <a:gd name="connsiteX87" fmla="*/ 720989 w 1206260"/>
              <a:gd name="connsiteY87" fmla="*/ 145828 h 1684262"/>
              <a:gd name="connsiteX88" fmla="*/ 759089 w 1206260"/>
              <a:gd name="connsiteY88" fmla="*/ 61436 h 1684262"/>
              <a:gd name="connsiteX89" fmla="*/ 759089 w 1206260"/>
              <a:gd name="connsiteY89" fmla="*/ 61246 h 1684262"/>
              <a:gd name="connsiteX90" fmla="*/ 363611 w 1206260"/>
              <a:gd name="connsiteY90" fmla="*/ 545783 h 1684262"/>
              <a:gd name="connsiteX91" fmla="*/ 348275 w 1206260"/>
              <a:gd name="connsiteY91" fmla="*/ 553498 h 1684262"/>
              <a:gd name="connsiteX92" fmla="*/ 363611 w 1206260"/>
              <a:gd name="connsiteY92" fmla="*/ 545783 h 1684262"/>
              <a:gd name="connsiteX93" fmla="*/ 232451 w 1206260"/>
              <a:gd name="connsiteY93" fmla="*/ 523113 h 1684262"/>
              <a:gd name="connsiteX94" fmla="*/ 254694 w 1206260"/>
              <a:gd name="connsiteY94" fmla="*/ 664096 h 1684262"/>
              <a:gd name="connsiteX95" fmla="*/ 232451 w 1206260"/>
              <a:gd name="connsiteY95" fmla="*/ 523113 h 1684262"/>
              <a:gd name="connsiteX96" fmla="*/ 340084 w 1206260"/>
              <a:gd name="connsiteY96" fmla="*/ 692277 h 1684262"/>
              <a:gd name="connsiteX97" fmla="*/ 470767 w 1206260"/>
              <a:gd name="connsiteY97" fmla="*/ 684562 h 1684262"/>
              <a:gd name="connsiteX98" fmla="*/ 340084 w 1206260"/>
              <a:gd name="connsiteY98" fmla="*/ 691896 h 1684262"/>
              <a:gd name="connsiteX99" fmla="*/ 340084 w 1206260"/>
              <a:gd name="connsiteY99" fmla="*/ 692277 h 1684262"/>
              <a:gd name="connsiteX100" fmla="*/ 382375 w 1206260"/>
              <a:gd name="connsiteY100" fmla="*/ 615410 h 1684262"/>
              <a:gd name="connsiteX101" fmla="*/ 516868 w 1206260"/>
              <a:gd name="connsiteY101" fmla="*/ 688372 h 1684262"/>
              <a:gd name="connsiteX102" fmla="*/ 382661 w 1206260"/>
              <a:gd name="connsiteY102" fmla="*/ 615029 h 1684262"/>
              <a:gd name="connsiteX103" fmla="*/ 382375 w 1206260"/>
              <a:gd name="connsiteY103" fmla="*/ 615410 h 1684262"/>
              <a:gd name="connsiteX104" fmla="*/ 201400 w 1206260"/>
              <a:gd name="connsiteY104" fmla="*/ 907542 h 1684262"/>
              <a:gd name="connsiteX105" fmla="*/ 163300 w 1206260"/>
              <a:gd name="connsiteY105" fmla="*/ 838295 h 1684262"/>
              <a:gd name="connsiteX106" fmla="*/ 201686 w 1206260"/>
              <a:gd name="connsiteY106" fmla="*/ 907161 h 1684262"/>
              <a:gd name="connsiteX107" fmla="*/ 201400 w 1206260"/>
              <a:gd name="connsiteY107" fmla="*/ 907542 h 1684262"/>
              <a:gd name="connsiteX108" fmla="*/ 97811 w 1206260"/>
              <a:gd name="connsiteY108" fmla="*/ 1285557 h 1684262"/>
              <a:gd name="connsiteX109" fmla="*/ 123279 w 1206260"/>
              <a:gd name="connsiteY109" fmla="*/ 1264178 h 1684262"/>
              <a:gd name="connsiteX110" fmla="*/ 231975 w 1206260"/>
              <a:gd name="connsiteY110" fmla="*/ 1341501 h 1684262"/>
              <a:gd name="connsiteX111" fmla="*/ 97811 w 1206260"/>
              <a:gd name="connsiteY111" fmla="*/ 1285557 h 1684262"/>
              <a:gd name="connsiteX112" fmla="*/ 232928 w 1206260"/>
              <a:gd name="connsiteY112" fmla="*/ 1376077 h 1684262"/>
              <a:gd name="connsiteX113" fmla="*/ 279029 w 1206260"/>
              <a:gd name="connsiteY113" fmla="*/ 1379887 h 1684262"/>
              <a:gd name="connsiteX114" fmla="*/ 232451 w 1206260"/>
              <a:gd name="connsiteY114" fmla="*/ 1376077 h 1684262"/>
              <a:gd name="connsiteX115" fmla="*/ 232928 w 1206260"/>
              <a:gd name="connsiteY115" fmla="*/ 1376077 h 1684262"/>
              <a:gd name="connsiteX116" fmla="*/ 856244 w 1206260"/>
              <a:gd name="connsiteY116" fmla="*/ 715613 h 1684262"/>
              <a:gd name="connsiteX117" fmla="*/ 817635 w 1206260"/>
              <a:gd name="connsiteY117" fmla="*/ 708913 h 1684262"/>
              <a:gd name="connsiteX118" fmla="*/ 721084 w 1206260"/>
              <a:gd name="connsiteY118" fmla="*/ 657225 h 1684262"/>
              <a:gd name="connsiteX119" fmla="*/ 855767 w 1206260"/>
              <a:gd name="connsiteY119" fmla="*/ 715613 h 1684262"/>
              <a:gd name="connsiteX120" fmla="*/ 856244 w 1206260"/>
              <a:gd name="connsiteY120" fmla="*/ 715613 h 1684262"/>
              <a:gd name="connsiteX121" fmla="*/ 663458 w 1206260"/>
              <a:gd name="connsiteY121" fmla="*/ 722662 h 1684262"/>
              <a:gd name="connsiteX122" fmla="*/ 644408 w 1206260"/>
              <a:gd name="connsiteY122" fmla="*/ 807149 h 1684262"/>
              <a:gd name="connsiteX123" fmla="*/ 662981 w 1206260"/>
              <a:gd name="connsiteY123" fmla="*/ 723138 h 1684262"/>
              <a:gd name="connsiteX124" fmla="*/ 663458 w 1206260"/>
              <a:gd name="connsiteY124" fmla="*/ 722662 h 1684262"/>
              <a:gd name="connsiteX125" fmla="*/ 628882 w 1206260"/>
              <a:gd name="connsiteY125" fmla="*/ 753332 h 1684262"/>
              <a:gd name="connsiteX126" fmla="*/ 655742 w 1206260"/>
              <a:gd name="connsiteY126" fmla="*/ 726472 h 1684262"/>
              <a:gd name="connsiteX127" fmla="*/ 628406 w 1206260"/>
              <a:gd name="connsiteY127" fmla="*/ 753332 h 1684262"/>
              <a:gd name="connsiteX128" fmla="*/ 628882 w 1206260"/>
              <a:gd name="connsiteY128" fmla="*/ 753332 h 1684262"/>
              <a:gd name="connsiteX129" fmla="*/ 771090 w 1206260"/>
              <a:gd name="connsiteY129" fmla="*/ 757237 h 1684262"/>
              <a:gd name="connsiteX130" fmla="*/ 690318 w 1206260"/>
              <a:gd name="connsiteY130" fmla="*/ 822579 h 1684262"/>
              <a:gd name="connsiteX131" fmla="*/ 770614 w 1206260"/>
              <a:gd name="connsiteY131" fmla="*/ 757237 h 1684262"/>
              <a:gd name="connsiteX132" fmla="*/ 771090 w 1206260"/>
              <a:gd name="connsiteY132" fmla="*/ 757237 h 1684262"/>
              <a:gd name="connsiteX133" fmla="*/ 759565 w 1206260"/>
              <a:gd name="connsiteY133" fmla="*/ 538162 h 1684262"/>
              <a:gd name="connsiteX134" fmla="*/ 851767 w 1206260"/>
              <a:gd name="connsiteY134" fmla="*/ 480536 h 1684262"/>
              <a:gd name="connsiteX135" fmla="*/ 759089 w 1206260"/>
              <a:gd name="connsiteY135" fmla="*/ 538067 h 1684262"/>
              <a:gd name="connsiteX136" fmla="*/ 759565 w 1206260"/>
              <a:gd name="connsiteY136" fmla="*/ 538162 h 1684262"/>
              <a:gd name="connsiteX137" fmla="*/ 877961 w 1206260"/>
              <a:gd name="connsiteY137" fmla="*/ 342138 h 1684262"/>
              <a:gd name="connsiteX138" fmla="*/ 812619 w 1206260"/>
              <a:gd name="connsiteY138" fmla="*/ 442055 h 1684262"/>
              <a:gd name="connsiteX139" fmla="*/ 877961 w 1206260"/>
              <a:gd name="connsiteY139" fmla="*/ 342138 h 1684262"/>
              <a:gd name="connsiteX140" fmla="*/ 681841 w 1206260"/>
              <a:gd name="connsiteY140" fmla="*/ 323088 h 1684262"/>
              <a:gd name="connsiteX141" fmla="*/ 758803 w 1206260"/>
              <a:gd name="connsiteY141" fmla="*/ 430816 h 1684262"/>
              <a:gd name="connsiteX142" fmla="*/ 643455 w 1206260"/>
              <a:gd name="connsiteY142" fmla="*/ 396145 h 1684262"/>
              <a:gd name="connsiteX143" fmla="*/ 639550 w 1206260"/>
              <a:gd name="connsiteY143" fmla="*/ 438436 h 1684262"/>
              <a:gd name="connsiteX144" fmla="*/ 682127 w 1206260"/>
              <a:gd name="connsiteY144" fmla="*/ 323088 h 1684262"/>
              <a:gd name="connsiteX145" fmla="*/ 681841 w 1206260"/>
              <a:gd name="connsiteY145" fmla="*/ 323088 h 1684262"/>
              <a:gd name="connsiteX146" fmla="*/ 351323 w 1206260"/>
              <a:gd name="connsiteY146" fmla="*/ 219361 h 1684262"/>
              <a:gd name="connsiteX147" fmla="*/ 383994 w 1206260"/>
              <a:gd name="connsiteY147" fmla="*/ 183070 h 1684262"/>
              <a:gd name="connsiteX148" fmla="*/ 403711 w 1206260"/>
              <a:gd name="connsiteY148" fmla="*/ 175069 h 1684262"/>
              <a:gd name="connsiteX149" fmla="*/ 411331 w 1206260"/>
              <a:gd name="connsiteY149" fmla="*/ 176117 h 1684262"/>
              <a:gd name="connsiteX150" fmla="*/ 569351 w 1206260"/>
              <a:gd name="connsiteY150" fmla="*/ 242792 h 1684262"/>
              <a:gd name="connsiteX151" fmla="*/ 569922 w 1206260"/>
              <a:gd name="connsiteY151" fmla="*/ 242792 h 1684262"/>
              <a:gd name="connsiteX152" fmla="*/ 558873 w 1206260"/>
              <a:gd name="connsiteY152" fmla="*/ 299942 h 1684262"/>
              <a:gd name="connsiteX153" fmla="*/ 351609 w 1206260"/>
              <a:gd name="connsiteY153" fmla="*/ 219075 h 1684262"/>
              <a:gd name="connsiteX154" fmla="*/ 351323 w 1206260"/>
              <a:gd name="connsiteY154" fmla="*/ 219361 h 1684262"/>
              <a:gd name="connsiteX155" fmla="*/ 470767 w 1206260"/>
              <a:gd name="connsiteY155" fmla="*/ 361188 h 1684262"/>
              <a:gd name="connsiteX156" fmla="*/ 566874 w 1206260"/>
              <a:gd name="connsiteY156" fmla="*/ 503396 h 1684262"/>
              <a:gd name="connsiteX157" fmla="*/ 470767 w 1206260"/>
              <a:gd name="connsiteY157" fmla="*/ 361188 h 1684262"/>
              <a:gd name="connsiteX158" fmla="*/ 632216 w 1206260"/>
              <a:gd name="connsiteY158" fmla="*/ 453485 h 1684262"/>
              <a:gd name="connsiteX159" fmla="*/ 699367 w 1206260"/>
              <a:gd name="connsiteY159" fmla="*/ 515112 h 1684262"/>
              <a:gd name="connsiteX160" fmla="*/ 759089 w 1206260"/>
              <a:gd name="connsiteY160" fmla="*/ 438055 h 1684262"/>
              <a:gd name="connsiteX161" fmla="*/ 678317 w 1206260"/>
              <a:gd name="connsiteY161" fmla="*/ 611029 h 1684262"/>
              <a:gd name="connsiteX162" fmla="*/ 640217 w 1206260"/>
              <a:gd name="connsiteY162" fmla="*/ 587978 h 1684262"/>
              <a:gd name="connsiteX163" fmla="*/ 632216 w 1206260"/>
              <a:gd name="connsiteY163" fmla="*/ 453581 h 1684262"/>
              <a:gd name="connsiteX164" fmla="*/ 632216 w 1206260"/>
              <a:gd name="connsiteY164" fmla="*/ 453485 h 1684262"/>
              <a:gd name="connsiteX165" fmla="*/ 686032 w 1206260"/>
              <a:gd name="connsiteY165" fmla="*/ 837819 h 1684262"/>
              <a:gd name="connsiteX166" fmla="*/ 628310 w 1206260"/>
              <a:gd name="connsiteY166" fmla="*/ 930116 h 1684262"/>
              <a:gd name="connsiteX167" fmla="*/ 686032 w 1206260"/>
              <a:gd name="connsiteY167" fmla="*/ 837914 h 1684262"/>
              <a:gd name="connsiteX168" fmla="*/ 686032 w 1206260"/>
              <a:gd name="connsiteY168" fmla="*/ 837819 h 1684262"/>
              <a:gd name="connsiteX169" fmla="*/ 743658 w 1206260"/>
              <a:gd name="connsiteY169" fmla="*/ 1291400 h 1684262"/>
              <a:gd name="connsiteX170" fmla="*/ 547634 w 1206260"/>
              <a:gd name="connsiteY170" fmla="*/ 1206818 h 1684262"/>
              <a:gd name="connsiteX171" fmla="*/ 573446 w 1206260"/>
              <a:gd name="connsiteY171" fmla="*/ 1222439 h 1684262"/>
              <a:gd name="connsiteX172" fmla="*/ 603450 w 1206260"/>
              <a:gd name="connsiteY172" fmla="*/ 1227487 h 1684262"/>
              <a:gd name="connsiteX173" fmla="*/ 743658 w 1206260"/>
              <a:gd name="connsiteY173" fmla="*/ 1291495 h 1684262"/>
              <a:gd name="connsiteX174" fmla="*/ 743658 w 1206260"/>
              <a:gd name="connsiteY174" fmla="*/ 1291400 h 1684262"/>
              <a:gd name="connsiteX175" fmla="*/ 578399 w 1206260"/>
              <a:gd name="connsiteY175" fmla="*/ 945452 h 1684262"/>
              <a:gd name="connsiteX176" fmla="*/ 689842 w 1206260"/>
              <a:gd name="connsiteY176" fmla="*/ 1122236 h 1684262"/>
              <a:gd name="connsiteX177" fmla="*/ 578399 w 1206260"/>
              <a:gd name="connsiteY177" fmla="*/ 945547 h 1684262"/>
              <a:gd name="connsiteX178" fmla="*/ 578399 w 1206260"/>
              <a:gd name="connsiteY178" fmla="*/ 945452 h 1684262"/>
              <a:gd name="connsiteX179" fmla="*/ 351609 w 1206260"/>
              <a:gd name="connsiteY179" fmla="*/ 1045464 h 1684262"/>
              <a:gd name="connsiteX180" fmla="*/ 382375 w 1206260"/>
              <a:gd name="connsiteY180" fmla="*/ 887825 h 1684262"/>
              <a:gd name="connsiteX181" fmla="*/ 351609 w 1206260"/>
              <a:gd name="connsiteY181" fmla="*/ 1045559 h 1684262"/>
              <a:gd name="connsiteX182" fmla="*/ 351609 w 1206260"/>
              <a:gd name="connsiteY182" fmla="*/ 1045464 h 1684262"/>
              <a:gd name="connsiteX183" fmla="*/ 420761 w 1206260"/>
              <a:gd name="connsiteY183" fmla="*/ 1018413 h 1684262"/>
              <a:gd name="connsiteX184" fmla="*/ 605260 w 1206260"/>
              <a:gd name="connsiteY184" fmla="*/ 1180338 h 1684262"/>
              <a:gd name="connsiteX185" fmla="*/ 420761 w 1206260"/>
              <a:gd name="connsiteY185" fmla="*/ 1018413 h 1684262"/>
              <a:gd name="connsiteX186" fmla="*/ 366944 w 1206260"/>
              <a:gd name="connsiteY186" fmla="*/ 1414272 h 1684262"/>
              <a:gd name="connsiteX187" fmla="*/ 597640 w 1206260"/>
              <a:gd name="connsiteY187" fmla="*/ 1460468 h 1684262"/>
              <a:gd name="connsiteX188" fmla="*/ 366944 w 1206260"/>
              <a:gd name="connsiteY188" fmla="*/ 1414463 h 1684262"/>
              <a:gd name="connsiteX189" fmla="*/ 366944 w 1206260"/>
              <a:gd name="connsiteY189" fmla="*/ 1414272 h 1684262"/>
              <a:gd name="connsiteX190" fmla="*/ 536108 w 1206260"/>
              <a:gd name="connsiteY190" fmla="*/ 1644968 h 1684262"/>
              <a:gd name="connsiteX191" fmla="*/ 498008 w 1206260"/>
              <a:gd name="connsiteY191" fmla="*/ 1625918 h 1684262"/>
              <a:gd name="connsiteX192" fmla="*/ 471148 w 1206260"/>
              <a:gd name="connsiteY192" fmla="*/ 1618202 h 1684262"/>
              <a:gd name="connsiteX193" fmla="*/ 471148 w 1206260"/>
              <a:gd name="connsiteY193" fmla="*/ 1664399 h 1684262"/>
              <a:gd name="connsiteX194" fmla="*/ 401901 w 1206260"/>
              <a:gd name="connsiteY194" fmla="*/ 1579817 h 1684262"/>
              <a:gd name="connsiteX195" fmla="*/ 536108 w 1206260"/>
              <a:gd name="connsiteY195" fmla="*/ 1645158 h 1684262"/>
              <a:gd name="connsiteX196" fmla="*/ 536108 w 1206260"/>
              <a:gd name="connsiteY196" fmla="*/ 1644968 h 1684262"/>
              <a:gd name="connsiteX197" fmla="*/ 616785 w 1206260"/>
              <a:gd name="connsiteY197" fmla="*/ 1564196 h 1684262"/>
              <a:gd name="connsiteX198" fmla="*/ 555349 w 1206260"/>
              <a:gd name="connsiteY198" fmla="*/ 1541145 h 1684262"/>
              <a:gd name="connsiteX199" fmla="*/ 638597 w 1206260"/>
              <a:gd name="connsiteY199" fmla="*/ 1493520 h 1684262"/>
              <a:gd name="connsiteX200" fmla="*/ 739848 w 1206260"/>
              <a:gd name="connsiteY200" fmla="*/ 1525715 h 1684262"/>
              <a:gd name="connsiteX201" fmla="*/ 616785 w 1206260"/>
              <a:gd name="connsiteY201" fmla="*/ 1564386 h 1684262"/>
              <a:gd name="connsiteX202" fmla="*/ 616785 w 1206260"/>
              <a:gd name="connsiteY202" fmla="*/ 1564196 h 1684262"/>
              <a:gd name="connsiteX203" fmla="*/ 752231 w 1206260"/>
              <a:gd name="connsiteY203" fmla="*/ 1664779 h 1684262"/>
              <a:gd name="connsiteX204" fmla="*/ 739658 w 1206260"/>
              <a:gd name="connsiteY204" fmla="*/ 1664779 h 1684262"/>
              <a:gd name="connsiteX205" fmla="*/ 731180 w 1206260"/>
              <a:gd name="connsiteY205" fmla="*/ 1664779 h 1684262"/>
              <a:gd name="connsiteX206" fmla="*/ 727561 w 1206260"/>
              <a:gd name="connsiteY206" fmla="*/ 1664779 h 1684262"/>
              <a:gd name="connsiteX207" fmla="*/ 713750 w 1206260"/>
              <a:gd name="connsiteY207" fmla="*/ 1666780 h 1684262"/>
              <a:gd name="connsiteX208" fmla="*/ 704225 w 1206260"/>
              <a:gd name="connsiteY208" fmla="*/ 1665256 h 1684262"/>
              <a:gd name="connsiteX209" fmla="*/ 705558 w 1206260"/>
              <a:gd name="connsiteY209" fmla="*/ 1667733 h 1684262"/>
              <a:gd name="connsiteX210" fmla="*/ 790045 w 1206260"/>
              <a:gd name="connsiteY210" fmla="*/ 1610106 h 1684262"/>
              <a:gd name="connsiteX211" fmla="*/ 752231 w 1206260"/>
              <a:gd name="connsiteY211" fmla="*/ 1664970 h 1684262"/>
              <a:gd name="connsiteX212" fmla="*/ 752231 w 1206260"/>
              <a:gd name="connsiteY212" fmla="*/ 1664779 h 1684262"/>
              <a:gd name="connsiteX213" fmla="*/ 857863 w 1206260"/>
              <a:gd name="connsiteY213" fmla="*/ 1591056 h 1684262"/>
              <a:gd name="connsiteX214" fmla="*/ 838813 w 1206260"/>
              <a:gd name="connsiteY214" fmla="*/ 1568958 h 1684262"/>
              <a:gd name="connsiteX215" fmla="*/ 836146 w 1206260"/>
              <a:gd name="connsiteY215" fmla="*/ 1564291 h 1684262"/>
              <a:gd name="connsiteX216" fmla="*/ 955179 w 1206260"/>
              <a:gd name="connsiteY216" fmla="*/ 1500720 h 1684262"/>
              <a:gd name="connsiteX217" fmla="*/ 1066493 w 1206260"/>
              <a:gd name="connsiteY217" fmla="*/ 1492065 h 1684262"/>
              <a:gd name="connsiteX218" fmla="*/ 857863 w 1206260"/>
              <a:gd name="connsiteY218" fmla="*/ 1591247 h 1684262"/>
              <a:gd name="connsiteX219" fmla="*/ 857863 w 1206260"/>
              <a:gd name="connsiteY219" fmla="*/ 1591056 h 1684262"/>
              <a:gd name="connsiteX220" fmla="*/ 1054979 w 1206260"/>
              <a:gd name="connsiteY220" fmla="*/ 1445037 h 1684262"/>
              <a:gd name="connsiteX221" fmla="*/ 916632 w 1206260"/>
              <a:gd name="connsiteY221" fmla="*/ 1468184 h 1684262"/>
              <a:gd name="connsiteX222" fmla="*/ 1028170 w 1206260"/>
              <a:gd name="connsiteY222" fmla="*/ 1445228 h 1684262"/>
              <a:gd name="connsiteX223" fmla="*/ 1054979 w 1206260"/>
              <a:gd name="connsiteY223" fmla="*/ 1445037 h 1684262"/>
              <a:gd name="connsiteX224" fmla="*/ 862816 w 1206260"/>
              <a:gd name="connsiteY224" fmla="*/ 1410462 h 1684262"/>
              <a:gd name="connsiteX225" fmla="*/ 647551 w 1206260"/>
              <a:gd name="connsiteY225" fmla="*/ 1448562 h 1684262"/>
              <a:gd name="connsiteX226" fmla="*/ 862816 w 1206260"/>
              <a:gd name="connsiteY226" fmla="*/ 1410653 h 1684262"/>
              <a:gd name="connsiteX227" fmla="*/ 862816 w 1206260"/>
              <a:gd name="connsiteY227" fmla="*/ 1410462 h 1684262"/>
              <a:gd name="connsiteX228" fmla="*/ 689842 w 1206260"/>
              <a:gd name="connsiteY228" fmla="*/ 1391412 h 1684262"/>
              <a:gd name="connsiteX229" fmla="*/ 924347 w 1206260"/>
              <a:gd name="connsiteY229" fmla="*/ 1306830 h 1684262"/>
              <a:gd name="connsiteX230" fmla="*/ 689842 w 1206260"/>
              <a:gd name="connsiteY230" fmla="*/ 1391412 h 1684262"/>
              <a:gd name="connsiteX231" fmla="*/ 1162663 w 1206260"/>
              <a:gd name="connsiteY231" fmla="*/ 1057085 h 1684262"/>
              <a:gd name="connsiteX232" fmla="*/ 1148756 w 1206260"/>
              <a:gd name="connsiteY232" fmla="*/ 1134428 h 1684262"/>
              <a:gd name="connsiteX233" fmla="*/ 1066841 w 1206260"/>
              <a:gd name="connsiteY233" fmla="*/ 1139762 h 1684262"/>
              <a:gd name="connsiteX234" fmla="*/ 1035790 w 1206260"/>
              <a:gd name="connsiteY234" fmla="*/ 1087755 h 1684262"/>
              <a:gd name="connsiteX235" fmla="*/ 1162663 w 1206260"/>
              <a:gd name="connsiteY235" fmla="*/ 1057085 h 1684262"/>
              <a:gd name="connsiteX236" fmla="*/ 987913 w 1206260"/>
              <a:gd name="connsiteY236" fmla="*/ 1181170 h 1684262"/>
              <a:gd name="connsiteX237" fmla="*/ 958923 w 1206260"/>
              <a:gd name="connsiteY237" fmla="*/ 1264444 h 1684262"/>
              <a:gd name="connsiteX238" fmla="*/ 905107 w 1206260"/>
              <a:gd name="connsiteY238" fmla="*/ 1118330 h 1684262"/>
              <a:gd name="connsiteX239" fmla="*/ 987913 w 1206260"/>
              <a:gd name="connsiteY239"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791813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310842 w 1206260"/>
              <a:gd name="connsiteY49" fmla="*/ 1254824 h 1684262"/>
              <a:gd name="connsiteX50" fmla="*/ 309223 w 1206260"/>
              <a:gd name="connsiteY50" fmla="*/ 1259396 h 1684262"/>
              <a:gd name="connsiteX51" fmla="*/ 301317 w 1206260"/>
              <a:gd name="connsiteY51" fmla="*/ 1268063 h 1684262"/>
              <a:gd name="connsiteX52" fmla="*/ 283886 w 1206260"/>
              <a:gd name="connsiteY52" fmla="*/ 1268063 h 1684262"/>
              <a:gd name="connsiteX53" fmla="*/ 284934 w 1206260"/>
              <a:gd name="connsiteY53" fmla="*/ 1275207 h 1684262"/>
              <a:gd name="connsiteX54" fmla="*/ 395615 w 1206260"/>
              <a:gd name="connsiteY54" fmla="*/ 1319117 h 1684262"/>
              <a:gd name="connsiteX55" fmla="*/ 257026 w 1206260"/>
              <a:gd name="connsiteY55" fmla="*/ 1309592 h 1684262"/>
              <a:gd name="connsiteX56" fmla="*/ 257026 w 1206260"/>
              <a:gd name="connsiteY56" fmla="*/ 1309592 h 1684262"/>
              <a:gd name="connsiteX57" fmla="*/ 248263 w 1206260"/>
              <a:gd name="connsiteY57" fmla="*/ 1308259 h 1684262"/>
              <a:gd name="connsiteX58" fmla="*/ 247691 w 1206260"/>
              <a:gd name="connsiteY58" fmla="*/ 1308735 h 1684262"/>
              <a:gd name="connsiteX59" fmla="*/ 229880 w 1206260"/>
              <a:gd name="connsiteY59" fmla="*/ 1312259 h 1684262"/>
              <a:gd name="connsiteX60" fmla="*/ 146155 w 1206260"/>
              <a:gd name="connsiteY60" fmla="*/ 1230344 h 1684262"/>
              <a:gd name="connsiteX61" fmla="*/ 115389 w 1206260"/>
              <a:gd name="connsiteY61" fmla="*/ 1430369 h 1684262"/>
              <a:gd name="connsiteX62" fmla="*/ 349799 w 1206260"/>
              <a:gd name="connsiteY62" fmla="*/ 1480280 h 1684262"/>
              <a:gd name="connsiteX63" fmla="*/ 299507 w 1206260"/>
              <a:gd name="connsiteY63" fmla="*/ 1464659 h 1684262"/>
              <a:gd name="connsiteX64" fmla="*/ 321034 w 1206260"/>
              <a:gd name="connsiteY64" fmla="*/ 1477042 h 1684262"/>
              <a:gd name="connsiteX65" fmla="*/ 330559 w 1206260"/>
              <a:gd name="connsiteY65" fmla="*/ 1484376 h 1684262"/>
              <a:gd name="connsiteX66" fmla="*/ 388280 w 1206260"/>
              <a:gd name="connsiteY66" fmla="*/ 1545717 h 1684262"/>
              <a:gd name="connsiteX67" fmla="*/ 348847 w 1206260"/>
              <a:gd name="connsiteY67" fmla="*/ 1542479 h 1684262"/>
              <a:gd name="connsiteX68" fmla="*/ 255883 w 1206260"/>
              <a:gd name="connsiteY68" fmla="*/ 1502664 h 1684262"/>
              <a:gd name="connsiteX69" fmla="*/ 255883 w 1206260"/>
              <a:gd name="connsiteY69" fmla="*/ 1502664 h 1684262"/>
              <a:gd name="connsiteX70" fmla="*/ 239976 w 1206260"/>
              <a:gd name="connsiteY70" fmla="*/ 1484281 h 1684262"/>
              <a:gd name="connsiteX71" fmla="*/ 203495 w 1206260"/>
              <a:gd name="connsiteY71" fmla="*/ 1484281 h 1684262"/>
              <a:gd name="connsiteX72" fmla="*/ 187303 w 1206260"/>
              <a:gd name="connsiteY72" fmla="*/ 1499140 h 1684262"/>
              <a:gd name="connsiteX73" fmla="*/ 490674 w 1206260"/>
              <a:gd name="connsiteY73" fmla="*/ 1673352 h 1684262"/>
              <a:gd name="connsiteX74" fmla="*/ 757374 w 1206260"/>
              <a:gd name="connsiteY74" fmla="*/ 1682401 h 1684262"/>
              <a:gd name="connsiteX75" fmla="*/ 988070 w 1206260"/>
              <a:gd name="connsiteY75" fmla="*/ 1594485 h 1684262"/>
              <a:gd name="connsiteX76" fmla="*/ 1152566 w 1206260"/>
              <a:gd name="connsiteY76" fmla="*/ 1394460 h 1684262"/>
              <a:gd name="connsiteX77" fmla="*/ 918822 w 1206260"/>
              <a:gd name="connsiteY77" fmla="*/ 1363507 h 1684262"/>
              <a:gd name="connsiteX78" fmla="*/ 802904 w 1206260"/>
              <a:gd name="connsiteY78" fmla="*/ 1350454 h 1684262"/>
              <a:gd name="connsiteX79" fmla="*/ 841956 w 1206260"/>
              <a:gd name="connsiteY79" fmla="*/ 1326547 h 1684262"/>
              <a:gd name="connsiteX80" fmla="*/ 1018286 w 1206260"/>
              <a:gd name="connsiteY80" fmla="*/ 1315425 h 1684262"/>
              <a:gd name="connsiteX81" fmla="*/ 980354 w 1206260"/>
              <a:gd name="connsiteY81" fmla="*/ 1268921 h 1684262"/>
              <a:gd name="connsiteX82" fmla="*/ 1091488 w 1206260"/>
              <a:gd name="connsiteY82" fmla="*/ 1221043 h 1684262"/>
              <a:gd name="connsiteX83" fmla="*/ 911203 w 1206260"/>
              <a:gd name="connsiteY83" fmla="*/ 1022890 h 1684262"/>
              <a:gd name="connsiteX84" fmla="*/ 1193429 w 1206260"/>
              <a:gd name="connsiteY84" fmla="*/ 899446 h 1684262"/>
              <a:gd name="connsiteX85" fmla="*/ 759089 w 1206260"/>
              <a:gd name="connsiteY85" fmla="*/ 61246 h 1684262"/>
              <a:gd name="connsiteX86" fmla="*/ 720989 w 1206260"/>
              <a:gd name="connsiteY86" fmla="*/ 145828 h 1684262"/>
              <a:gd name="connsiteX87" fmla="*/ 759089 w 1206260"/>
              <a:gd name="connsiteY87" fmla="*/ 61436 h 1684262"/>
              <a:gd name="connsiteX88" fmla="*/ 759089 w 1206260"/>
              <a:gd name="connsiteY88" fmla="*/ 61246 h 1684262"/>
              <a:gd name="connsiteX89" fmla="*/ 363611 w 1206260"/>
              <a:gd name="connsiteY89" fmla="*/ 545783 h 1684262"/>
              <a:gd name="connsiteX90" fmla="*/ 348275 w 1206260"/>
              <a:gd name="connsiteY90" fmla="*/ 553498 h 1684262"/>
              <a:gd name="connsiteX91" fmla="*/ 363611 w 1206260"/>
              <a:gd name="connsiteY91" fmla="*/ 545783 h 1684262"/>
              <a:gd name="connsiteX92" fmla="*/ 232451 w 1206260"/>
              <a:gd name="connsiteY92" fmla="*/ 523113 h 1684262"/>
              <a:gd name="connsiteX93" fmla="*/ 254694 w 1206260"/>
              <a:gd name="connsiteY93" fmla="*/ 664096 h 1684262"/>
              <a:gd name="connsiteX94" fmla="*/ 232451 w 1206260"/>
              <a:gd name="connsiteY94" fmla="*/ 523113 h 1684262"/>
              <a:gd name="connsiteX95" fmla="*/ 340084 w 1206260"/>
              <a:gd name="connsiteY95" fmla="*/ 692277 h 1684262"/>
              <a:gd name="connsiteX96" fmla="*/ 470767 w 1206260"/>
              <a:gd name="connsiteY96" fmla="*/ 684562 h 1684262"/>
              <a:gd name="connsiteX97" fmla="*/ 340084 w 1206260"/>
              <a:gd name="connsiteY97" fmla="*/ 691896 h 1684262"/>
              <a:gd name="connsiteX98" fmla="*/ 340084 w 1206260"/>
              <a:gd name="connsiteY98" fmla="*/ 692277 h 1684262"/>
              <a:gd name="connsiteX99" fmla="*/ 382375 w 1206260"/>
              <a:gd name="connsiteY99" fmla="*/ 615410 h 1684262"/>
              <a:gd name="connsiteX100" fmla="*/ 516868 w 1206260"/>
              <a:gd name="connsiteY100" fmla="*/ 688372 h 1684262"/>
              <a:gd name="connsiteX101" fmla="*/ 382661 w 1206260"/>
              <a:gd name="connsiteY101" fmla="*/ 615029 h 1684262"/>
              <a:gd name="connsiteX102" fmla="*/ 382375 w 1206260"/>
              <a:gd name="connsiteY102" fmla="*/ 615410 h 1684262"/>
              <a:gd name="connsiteX103" fmla="*/ 201400 w 1206260"/>
              <a:gd name="connsiteY103" fmla="*/ 907542 h 1684262"/>
              <a:gd name="connsiteX104" fmla="*/ 163300 w 1206260"/>
              <a:gd name="connsiteY104" fmla="*/ 838295 h 1684262"/>
              <a:gd name="connsiteX105" fmla="*/ 201686 w 1206260"/>
              <a:gd name="connsiteY105" fmla="*/ 907161 h 1684262"/>
              <a:gd name="connsiteX106" fmla="*/ 201400 w 1206260"/>
              <a:gd name="connsiteY106" fmla="*/ 907542 h 1684262"/>
              <a:gd name="connsiteX107" fmla="*/ 97811 w 1206260"/>
              <a:gd name="connsiteY107" fmla="*/ 1285557 h 1684262"/>
              <a:gd name="connsiteX108" fmla="*/ 123279 w 1206260"/>
              <a:gd name="connsiteY108" fmla="*/ 1264178 h 1684262"/>
              <a:gd name="connsiteX109" fmla="*/ 231975 w 1206260"/>
              <a:gd name="connsiteY109" fmla="*/ 1341501 h 1684262"/>
              <a:gd name="connsiteX110" fmla="*/ 97811 w 1206260"/>
              <a:gd name="connsiteY110" fmla="*/ 1285557 h 1684262"/>
              <a:gd name="connsiteX111" fmla="*/ 232928 w 1206260"/>
              <a:gd name="connsiteY111" fmla="*/ 1376077 h 1684262"/>
              <a:gd name="connsiteX112" fmla="*/ 279029 w 1206260"/>
              <a:gd name="connsiteY112" fmla="*/ 1379887 h 1684262"/>
              <a:gd name="connsiteX113" fmla="*/ 232451 w 1206260"/>
              <a:gd name="connsiteY113" fmla="*/ 1376077 h 1684262"/>
              <a:gd name="connsiteX114" fmla="*/ 232928 w 1206260"/>
              <a:gd name="connsiteY114" fmla="*/ 1376077 h 1684262"/>
              <a:gd name="connsiteX115" fmla="*/ 856244 w 1206260"/>
              <a:gd name="connsiteY115" fmla="*/ 715613 h 1684262"/>
              <a:gd name="connsiteX116" fmla="*/ 817635 w 1206260"/>
              <a:gd name="connsiteY116" fmla="*/ 708913 h 1684262"/>
              <a:gd name="connsiteX117" fmla="*/ 721084 w 1206260"/>
              <a:gd name="connsiteY117" fmla="*/ 657225 h 1684262"/>
              <a:gd name="connsiteX118" fmla="*/ 855767 w 1206260"/>
              <a:gd name="connsiteY118" fmla="*/ 715613 h 1684262"/>
              <a:gd name="connsiteX119" fmla="*/ 856244 w 1206260"/>
              <a:gd name="connsiteY119" fmla="*/ 715613 h 1684262"/>
              <a:gd name="connsiteX120" fmla="*/ 663458 w 1206260"/>
              <a:gd name="connsiteY120" fmla="*/ 722662 h 1684262"/>
              <a:gd name="connsiteX121" fmla="*/ 644408 w 1206260"/>
              <a:gd name="connsiteY121" fmla="*/ 807149 h 1684262"/>
              <a:gd name="connsiteX122" fmla="*/ 662981 w 1206260"/>
              <a:gd name="connsiteY122" fmla="*/ 723138 h 1684262"/>
              <a:gd name="connsiteX123" fmla="*/ 663458 w 1206260"/>
              <a:gd name="connsiteY123" fmla="*/ 722662 h 1684262"/>
              <a:gd name="connsiteX124" fmla="*/ 628882 w 1206260"/>
              <a:gd name="connsiteY124" fmla="*/ 753332 h 1684262"/>
              <a:gd name="connsiteX125" fmla="*/ 655742 w 1206260"/>
              <a:gd name="connsiteY125" fmla="*/ 726472 h 1684262"/>
              <a:gd name="connsiteX126" fmla="*/ 628406 w 1206260"/>
              <a:gd name="connsiteY126" fmla="*/ 753332 h 1684262"/>
              <a:gd name="connsiteX127" fmla="*/ 628882 w 1206260"/>
              <a:gd name="connsiteY127" fmla="*/ 753332 h 1684262"/>
              <a:gd name="connsiteX128" fmla="*/ 771090 w 1206260"/>
              <a:gd name="connsiteY128" fmla="*/ 757237 h 1684262"/>
              <a:gd name="connsiteX129" fmla="*/ 690318 w 1206260"/>
              <a:gd name="connsiteY129" fmla="*/ 822579 h 1684262"/>
              <a:gd name="connsiteX130" fmla="*/ 770614 w 1206260"/>
              <a:gd name="connsiteY130" fmla="*/ 757237 h 1684262"/>
              <a:gd name="connsiteX131" fmla="*/ 771090 w 1206260"/>
              <a:gd name="connsiteY131" fmla="*/ 757237 h 1684262"/>
              <a:gd name="connsiteX132" fmla="*/ 759565 w 1206260"/>
              <a:gd name="connsiteY132" fmla="*/ 538162 h 1684262"/>
              <a:gd name="connsiteX133" fmla="*/ 851767 w 1206260"/>
              <a:gd name="connsiteY133" fmla="*/ 480536 h 1684262"/>
              <a:gd name="connsiteX134" fmla="*/ 759089 w 1206260"/>
              <a:gd name="connsiteY134" fmla="*/ 538067 h 1684262"/>
              <a:gd name="connsiteX135" fmla="*/ 759565 w 1206260"/>
              <a:gd name="connsiteY135" fmla="*/ 538162 h 1684262"/>
              <a:gd name="connsiteX136" fmla="*/ 877961 w 1206260"/>
              <a:gd name="connsiteY136" fmla="*/ 342138 h 1684262"/>
              <a:gd name="connsiteX137" fmla="*/ 812619 w 1206260"/>
              <a:gd name="connsiteY137" fmla="*/ 442055 h 1684262"/>
              <a:gd name="connsiteX138" fmla="*/ 877961 w 1206260"/>
              <a:gd name="connsiteY138" fmla="*/ 342138 h 1684262"/>
              <a:gd name="connsiteX139" fmla="*/ 681841 w 1206260"/>
              <a:gd name="connsiteY139" fmla="*/ 323088 h 1684262"/>
              <a:gd name="connsiteX140" fmla="*/ 758803 w 1206260"/>
              <a:gd name="connsiteY140" fmla="*/ 430816 h 1684262"/>
              <a:gd name="connsiteX141" fmla="*/ 643455 w 1206260"/>
              <a:gd name="connsiteY141" fmla="*/ 396145 h 1684262"/>
              <a:gd name="connsiteX142" fmla="*/ 639550 w 1206260"/>
              <a:gd name="connsiteY142" fmla="*/ 438436 h 1684262"/>
              <a:gd name="connsiteX143" fmla="*/ 682127 w 1206260"/>
              <a:gd name="connsiteY143" fmla="*/ 323088 h 1684262"/>
              <a:gd name="connsiteX144" fmla="*/ 681841 w 1206260"/>
              <a:gd name="connsiteY144" fmla="*/ 323088 h 1684262"/>
              <a:gd name="connsiteX145" fmla="*/ 351323 w 1206260"/>
              <a:gd name="connsiteY145" fmla="*/ 219361 h 1684262"/>
              <a:gd name="connsiteX146" fmla="*/ 383994 w 1206260"/>
              <a:gd name="connsiteY146" fmla="*/ 183070 h 1684262"/>
              <a:gd name="connsiteX147" fmla="*/ 403711 w 1206260"/>
              <a:gd name="connsiteY147" fmla="*/ 175069 h 1684262"/>
              <a:gd name="connsiteX148" fmla="*/ 411331 w 1206260"/>
              <a:gd name="connsiteY148" fmla="*/ 176117 h 1684262"/>
              <a:gd name="connsiteX149" fmla="*/ 569351 w 1206260"/>
              <a:gd name="connsiteY149" fmla="*/ 242792 h 1684262"/>
              <a:gd name="connsiteX150" fmla="*/ 569922 w 1206260"/>
              <a:gd name="connsiteY150" fmla="*/ 242792 h 1684262"/>
              <a:gd name="connsiteX151" fmla="*/ 558873 w 1206260"/>
              <a:gd name="connsiteY151" fmla="*/ 299942 h 1684262"/>
              <a:gd name="connsiteX152" fmla="*/ 351609 w 1206260"/>
              <a:gd name="connsiteY152" fmla="*/ 219075 h 1684262"/>
              <a:gd name="connsiteX153" fmla="*/ 351323 w 1206260"/>
              <a:gd name="connsiteY153" fmla="*/ 219361 h 1684262"/>
              <a:gd name="connsiteX154" fmla="*/ 470767 w 1206260"/>
              <a:gd name="connsiteY154" fmla="*/ 361188 h 1684262"/>
              <a:gd name="connsiteX155" fmla="*/ 566874 w 1206260"/>
              <a:gd name="connsiteY155" fmla="*/ 503396 h 1684262"/>
              <a:gd name="connsiteX156" fmla="*/ 470767 w 1206260"/>
              <a:gd name="connsiteY156" fmla="*/ 361188 h 1684262"/>
              <a:gd name="connsiteX157" fmla="*/ 632216 w 1206260"/>
              <a:gd name="connsiteY157" fmla="*/ 453485 h 1684262"/>
              <a:gd name="connsiteX158" fmla="*/ 699367 w 1206260"/>
              <a:gd name="connsiteY158" fmla="*/ 515112 h 1684262"/>
              <a:gd name="connsiteX159" fmla="*/ 759089 w 1206260"/>
              <a:gd name="connsiteY159" fmla="*/ 438055 h 1684262"/>
              <a:gd name="connsiteX160" fmla="*/ 678317 w 1206260"/>
              <a:gd name="connsiteY160" fmla="*/ 611029 h 1684262"/>
              <a:gd name="connsiteX161" fmla="*/ 640217 w 1206260"/>
              <a:gd name="connsiteY161" fmla="*/ 587978 h 1684262"/>
              <a:gd name="connsiteX162" fmla="*/ 632216 w 1206260"/>
              <a:gd name="connsiteY162" fmla="*/ 453581 h 1684262"/>
              <a:gd name="connsiteX163" fmla="*/ 632216 w 1206260"/>
              <a:gd name="connsiteY163" fmla="*/ 453485 h 1684262"/>
              <a:gd name="connsiteX164" fmla="*/ 686032 w 1206260"/>
              <a:gd name="connsiteY164" fmla="*/ 837819 h 1684262"/>
              <a:gd name="connsiteX165" fmla="*/ 628310 w 1206260"/>
              <a:gd name="connsiteY165" fmla="*/ 930116 h 1684262"/>
              <a:gd name="connsiteX166" fmla="*/ 686032 w 1206260"/>
              <a:gd name="connsiteY166" fmla="*/ 837914 h 1684262"/>
              <a:gd name="connsiteX167" fmla="*/ 686032 w 1206260"/>
              <a:gd name="connsiteY167" fmla="*/ 837819 h 1684262"/>
              <a:gd name="connsiteX168" fmla="*/ 743658 w 1206260"/>
              <a:gd name="connsiteY168" fmla="*/ 1291400 h 1684262"/>
              <a:gd name="connsiteX169" fmla="*/ 547634 w 1206260"/>
              <a:gd name="connsiteY169" fmla="*/ 1206818 h 1684262"/>
              <a:gd name="connsiteX170" fmla="*/ 573446 w 1206260"/>
              <a:gd name="connsiteY170" fmla="*/ 1222439 h 1684262"/>
              <a:gd name="connsiteX171" fmla="*/ 603450 w 1206260"/>
              <a:gd name="connsiteY171" fmla="*/ 1227487 h 1684262"/>
              <a:gd name="connsiteX172" fmla="*/ 743658 w 1206260"/>
              <a:gd name="connsiteY172" fmla="*/ 1291495 h 1684262"/>
              <a:gd name="connsiteX173" fmla="*/ 743658 w 1206260"/>
              <a:gd name="connsiteY173" fmla="*/ 1291400 h 1684262"/>
              <a:gd name="connsiteX174" fmla="*/ 578399 w 1206260"/>
              <a:gd name="connsiteY174" fmla="*/ 945452 h 1684262"/>
              <a:gd name="connsiteX175" fmla="*/ 689842 w 1206260"/>
              <a:gd name="connsiteY175" fmla="*/ 1122236 h 1684262"/>
              <a:gd name="connsiteX176" fmla="*/ 578399 w 1206260"/>
              <a:gd name="connsiteY176" fmla="*/ 945547 h 1684262"/>
              <a:gd name="connsiteX177" fmla="*/ 578399 w 1206260"/>
              <a:gd name="connsiteY177" fmla="*/ 945452 h 1684262"/>
              <a:gd name="connsiteX178" fmla="*/ 351609 w 1206260"/>
              <a:gd name="connsiteY178" fmla="*/ 1045464 h 1684262"/>
              <a:gd name="connsiteX179" fmla="*/ 382375 w 1206260"/>
              <a:gd name="connsiteY179" fmla="*/ 887825 h 1684262"/>
              <a:gd name="connsiteX180" fmla="*/ 351609 w 1206260"/>
              <a:gd name="connsiteY180" fmla="*/ 1045559 h 1684262"/>
              <a:gd name="connsiteX181" fmla="*/ 351609 w 1206260"/>
              <a:gd name="connsiteY181" fmla="*/ 1045464 h 1684262"/>
              <a:gd name="connsiteX182" fmla="*/ 420761 w 1206260"/>
              <a:gd name="connsiteY182" fmla="*/ 1018413 h 1684262"/>
              <a:gd name="connsiteX183" fmla="*/ 605260 w 1206260"/>
              <a:gd name="connsiteY183" fmla="*/ 1180338 h 1684262"/>
              <a:gd name="connsiteX184" fmla="*/ 420761 w 1206260"/>
              <a:gd name="connsiteY184" fmla="*/ 1018413 h 1684262"/>
              <a:gd name="connsiteX185" fmla="*/ 366944 w 1206260"/>
              <a:gd name="connsiteY185" fmla="*/ 1414272 h 1684262"/>
              <a:gd name="connsiteX186" fmla="*/ 597640 w 1206260"/>
              <a:gd name="connsiteY186" fmla="*/ 1460468 h 1684262"/>
              <a:gd name="connsiteX187" fmla="*/ 366944 w 1206260"/>
              <a:gd name="connsiteY187" fmla="*/ 1414463 h 1684262"/>
              <a:gd name="connsiteX188" fmla="*/ 366944 w 1206260"/>
              <a:gd name="connsiteY188" fmla="*/ 1414272 h 1684262"/>
              <a:gd name="connsiteX189" fmla="*/ 536108 w 1206260"/>
              <a:gd name="connsiteY189" fmla="*/ 1644968 h 1684262"/>
              <a:gd name="connsiteX190" fmla="*/ 498008 w 1206260"/>
              <a:gd name="connsiteY190" fmla="*/ 1625918 h 1684262"/>
              <a:gd name="connsiteX191" fmla="*/ 471148 w 1206260"/>
              <a:gd name="connsiteY191" fmla="*/ 1618202 h 1684262"/>
              <a:gd name="connsiteX192" fmla="*/ 471148 w 1206260"/>
              <a:gd name="connsiteY192" fmla="*/ 1664399 h 1684262"/>
              <a:gd name="connsiteX193" fmla="*/ 401901 w 1206260"/>
              <a:gd name="connsiteY193" fmla="*/ 1579817 h 1684262"/>
              <a:gd name="connsiteX194" fmla="*/ 536108 w 1206260"/>
              <a:gd name="connsiteY194" fmla="*/ 1645158 h 1684262"/>
              <a:gd name="connsiteX195" fmla="*/ 536108 w 1206260"/>
              <a:gd name="connsiteY195" fmla="*/ 1644968 h 1684262"/>
              <a:gd name="connsiteX196" fmla="*/ 616785 w 1206260"/>
              <a:gd name="connsiteY196" fmla="*/ 1564196 h 1684262"/>
              <a:gd name="connsiteX197" fmla="*/ 555349 w 1206260"/>
              <a:gd name="connsiteY197" fmla="*/ 1541145 h 1684262"/>
              <a:gd name="connsiteX198" fmla="*/ 638597 w 1206260"/>
              <a:gd name="connsiteY198" fmla="*/ 1493520 h 1684262"/>
              <a:gd name="connsiteX199" fmla="*/ 739848 w 1206260"/>
              <a:gd name="connsiteY199" fmla="*/ 1525715 h 1684262"/>
              <a:gd name="connsiteX200" fmla="*/ 616785 w 1206260"/>
              <a:gd name="connsiteY200" fmla="*/ 1564386 h 1684262"/>
              <a:gd name="connsiteX201" fmla="*/ 616785 w 1206260"/>
              <a:gd name="connsiteY201" fmla="*/ 1564196 h 1684262"/>
              <a:gd name="connsiteX202" fmla="*/ 752231 w 1206260"/>
              <a:gd name="connsiteY202" fmla="*/ 1664779 h 1684262"/>
              <a:gd name="connsiteX203" fmla="*/ 739658 w 1206260"/>
              <a:gd name="connsiteY203" fmla="*/ 1664779 h 1684262"/>
              <a:gd name="connsiteX204" fmla="*/ 731180 w 1206260"/>
              <a:gd name="connsiteY204" fmla="*/ 1664779 h 1684262"/>
              <a:gd name="connsiteX205" fmla="*/ 727561 w 1206260"/>
              <a:gd name="connsiteY205" fmla="*/ 1664779 h 1684262"/>
              <a:gd name="connsiteX206" fmla="*/ 713750 w 1206260"/>
              <a:gd name="connsiteY206" fmla="*/ 1666780 h 1684262"/>
              <a:gd name="connsiteX207" fmla="*/ 704225 w 1206260"/>
              <a:gd name="connsiteY207" fmla="*/ 1665256 h 1684262"/>
              <a:gd name="connsiteX208" fmla="*/ 705558 w 1206260"/>
              <a:gd name="connsiteY208" fmla="*/ 1667733 h 1684262"/>
              <a:gd name="connsiteX209" fmla="*/ 790045 w 1206260"/>
              <a:gd name="connsiteY209" fmla="*/ 1610106 h 1684262"/>
              <a:gd name="connsiteX210" fmla="*/ 752231 w 1206260"/>
              <a:gd name="connsiteY210" fmla="*/ 1664970 h 1684262"/>
              <a:gd name="connsiteX211" fmla="*/ 752231 w 1206260"/>
              <a:gd name="connsiteY211" fmla="*/ 1664779 h 1684262"/>
              <a:gd name="connsiteX212" fmla="*/ 857863 w 1206260"/>
              <a:gd name="connsiteY212" fmla="*/ 1591056 h 1684262"/>
              <a:gd name="connsiteX213" fmla="*/ 838813 w 1206260"/>
              <a:gd name="connsiteY213" fmla="*/ 1568958 h 1684262"/>
              <a:gd name="connsiteX214" fmla="*/ 836146 w 1206260"/>
              <a:gd name="connsiteY214" fmla="*/ 1564291 h 1684262"/>
              <a:gd name="connsiteX215" fmla="*/ 955179 w 1206260"/>
              <a:gd name="connsiteY215" fmla="*/ 1500720 h 1684262"/>
              <a:gd name="connsiteX216" fmla="*/ 1066493 w 1206260"/>
              <a:gd name="connsiteY216" fmla="*/ 1492065 h 1684262"/>
              <a:gd name="connsiteX217" fmla="*/ 857863 w 1206260"/>
              <a:gd name="connsiteY217" fmla="*/ 1591247 h 1684262"/>
              <a:gd name="connsiteX218" fmla="*/ 857863 w 1206260"/>
              <a:gd name="connsiteY218" fmla="*/ 1591056 h 1684262"/>
              <a:gd name="connsiteX219" fmla="*/ 1054979 w 1206260"/>
              <a:gd name="connsiteY219" fmla="*/ 1445037 h 1684262"/>
              <a:gd name="connsiteX220" fmla="*/ 916632 w 1206260"/>
              <a:gd name="connsiteY220" fmla="*/ 1468184 h 1684262"/>
              <a:gd name="connsiteX221" fmla="*/ 1028170 w 1206260"/>
              <a:gd name="connsiteY221" fmla="*/ 1445228 h 1684262"/>
              <a:gd name="connsiteX222" fmla="*/ 1054979 w 1206260"/>
              <a:gd name="connsiteY222" fmla="*/ 1445037 h 1684262"/>
              <a:gd name="connsiteX223" fmla="*/ 862816 w 1206260"/>
              <a:gd name="connsiteY223" fmla="*/ 1410462 h 1684262"/>
              <a:gd name="connsiteX224" fmla="*/ 647551 w 1206260"/>
              <a:gd name="connsiteY224" fmla="*/ 1448562 h 1684262"/>
              <a:gd name="connsiteX225" fmla="*/ 862816 w 1206260"/>
              <a:gd name="connsiteY225" fmla="*/ 1410653 h 1684262"/>
              <a:gd name="connsiteX226" fmla="*/ 862816 w 1206260"/>
              <a:gd name="connsiteY226" fmla="*/ 1410462 h 1684262"/>
              <a:gd name="connsiteX227" fmla="*/ 689842 w 1206260"/>
              <a:gd name="connsiteY227" fmla="*/ 1391412 h 1684262"/>
              <a:gd name="connsiteX228" fmla="*/ 924347 w 1206260"/>
              <a:gd name="connsiteY228" fmla="*/ 1306830 h 1684262"/>
              <a:gd name="connsiteX229" fmla="*/ 689842 w 1206260"/>
              <a:gd name="connsiteY229" fmla="*/ 1391412 h 1684262"/>
              <a:gd name="connsiteX230" fmla="*/ 1162663 w 1206260"/>
              <a:gd name="connsiteY230" fmla="*/ 1057085 h 1684262"/>
              <a:gd name="connsiteX231" fmla="*/ 1148756 w 1206260"/>
              <a:gd name="connsiteY231" fmla="*/ 1134428 h 1684262"/>
              <a:gd name="connsiteX232" fmla="*/ 1066841 w 1206260"/>
              <a:gd name="connsiteY232" fmla="*/ 1139762 h 1684262"/>
              <a:gd name="connsiteX233" fmla="*/ 1035790 w 1206260"/>
              <a:gd name="connsiteY233" fmla="*/ 1087755 h 1684262"/>
              <a:gd name="connsiteX234" fmla="*/ 1162663 w 1206260"/>
              <a:gd name="connsiteY234" fmla="*/ 1057085 h 1684262"/>
              <a:gd name="connsiteX235" fmla="*/ 987913 w 1206260"/>
              <a:gd name="connsiteY235" fmla="*/ 1181170 h 1684262"/>
              <a:gd name="connsiteX236" fmla="*/ 958923 w 1206260"/>
              <a:gd name="connsiteY236" fmla="*/ 1264444 h 1684262"/>
              <a:gd name="connsiteX237" fmla="*/ 905107 w 1206260"/>
              <a:gd name="connsiteY237" fmla="*/ 1118330 h 1684262"/>
              <a:gd name="connsiteX238" fmla="*/ 987913 w 1206260"/>
              <a:gd name="connsiteY238"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310842 w 1206260"/>
              <a:gd name="connsiteY49" fmla="*/ 1254824 h 1684262"/>
              <a:gd name="connsiteX50" fmla="*/ 309223 w 1206260"/>
              <a:gd name="connsiteY50" fmla="*/ 1259396 h 1684262"/>
              <a:gd name="connsiteX51" fmla="*/ 301317 w 1206260"/>
              <a:gd name="connsiteY51" fmla="*/ 1268063 h 1684262"/>
              <a:gd name="connsiteX52" fmla="*/ 283886 w 1206260"/>
              <a:gd name="connsiteY52" fmla="*/ 1268063 h 1684262"/>
              <a:gd name="connsiteX53" fmla="*/ 284934 w 1206260"/>
              <a:gd name="connsiteY53" fmla="*/ 1275207 h 1684262"/>
              <a:gd name="connsiteX54" fmla="*/ 395615 w 1206260"/>
              <a:gd name="connsiteY54" fmla="*/ 1319117 h 1684262"/>
              <a:gd name="connsiteX55" fmla="*/ 257026 w 1206260"/>
              <a:gd name="connsiteY55" fmla="*/ 1309592 h 1684262"/>
              <a:gd name="connsiteX56" fmla="*/ 257026 w 1206260"/>
              <a:gd name="connsiteY56" fmla="*/ 1309592 h 1684262"/>
              <a:gd name="connsiteX57" fmla="*/ 248263 w 1206260"/>
              <a:gd name="connsiteY57" fmla="*/ 1308259 h 1684262"/>
              <a:gd name="connsiteX58" fmla="*/ 247691 w 1206260"/>
              <a:gd name="connsiteY58" fmla="*/ 1308735 h 1684262"/>
              <a:gd name="connsiteX59" fmla="*/ 229880 w 1206260"/>
              <a:gd name="connsiteY59" fmla="*/ 1312259 h 1684262"/>
              <a:gd name="connsiteX60" fmla="*/ 146155 w 1206260"/>
              <a:gd name="connsiteY60" fmla="*/ 1230344 h 1684262"/>
              <a:gd name="connsiteX61" fmla="*/ 115389 w 1206260"/>
              <a:gd name="connsiteY61" fmla="*/ 1430369 h 1684262"/>
              <a:gd name="connsiteX62" fmla="*/ 349799 w 1206260"/>
              <a:gd name="connsiteY62" fmla="*/ 1480280 h 1684262"/>
              <a:gd name="connsiteX63" fmla="*/ 299507 w 1206260"/>
              <a:gd name="connsiteY63" fmla="*/ 1464659 h 1684262"/>
              <a:gd name="connsiteX64" fmla="*/ 321034 w 1206260"/>
              <a:gd name="connsiteY64" fmla="*/ 1477042 h 1684262"/>
              <a:gd name="connsiteX65" fmla="*/ 330559 w 1206260"/>
              <a:gd name="connsiteY65" fmla="*/ 1484376 h 1684262"/>
              <a:gd name="connsiteX66" fmla="*/ 388280 w 1206260"/>
              <a:gd name="connsiteY66" fmla="*/ 1545717 h 1684262"/>
              <a:gd name="connsiteX67" fmla="*/ 348847 w 1206260"/>
              <a:gd name="connsiteY67" fmla="*/ 1542479 h 1684262"/>
              <a:gd name="connsiteX68" fmla="*/ 255883 w 1206260"/>
              <a:gd name="connsiteY68" fmla="*/ 1502664 h 1684262"/>
              <a:gd name="connsiteX69" fmla="*/ 255883 w 1206260"/>
              <a:gd name="connsiteY69" fmla="*/ 1502664 h 1684262"/>
              <a:gd name="connsiteX70" fmla="*/ 239976 w 1206260"/>
              <a:gd name="connsiteY70" fmla="*/ 1484281 h 1684262"/>
              <a:gd name="connsiteX71" fmla="*/ 203495 w 1206260"/>
              <a:gd name="connsiteY71" fmla="*/ 1484281 h 1684262"/>
              <a:gd name="connsiteX72" fmla="*/ 187303 w 1206260"/>
              <a:gd name="connsiteY72" fmla="*/ 1499140 h 1684262"/>
              <a:gd name="connsiteX73" fmla="*/ 490674 w 1206260"/>
              <a:gd name="connsiteY73" fmla="*/ 1673352 h 1684262"/>
              <a:gd name="connsiteX74" fmla="*/ 757374 w 1206260"/>
              <a:gd name="connsiteY74" fmla="*/ 1682401 h 1684262"/>
              <a:gd name="connsiteX75" fmla="*/ 988070 w 1206260"/>
              <a:gd name="connsiteY75" fmla="*/ 1594485 h 1684262"/>
              <a:gd name="connsiteX76" fmla="*/ 1152566 w 1206260"/>
              <a:gd name="connsiteY76" fmla="*/ 1394460 h 1684262"/>
              <a:gd name="connsiteX77" fmla="*/ 918822 w 1206260"/>
              <a:gd name="connsiteY77" fmla="*/ 1363507 h 1684262"/>
              <a:gd name="connsiteX78" fmla="*/ 802904 w 1206260"/>
              <a:gd name="connsiteY78" fmla="*/ 1350454 h 1684262"/>
              <a:gd name="connsiteX79" fmla="*/ 841956 w 1206260"/>
              <a:gd name="connsiteY79" fmla="*/ 1326547 h 1684262"/>
              <a:gd name="connsiteX80" fmla="*/ 1018286 w 1206260"/>
              <a:gd name="connsiteY80" fmla="*/ 1315425 h 1684262"/>
              <a:gd name="connsiteX81" fmla="*/ 980354 w 1206260"/>
              <a:gd name="connsiteY81" fmla="*/ 1268921 h 1684262"/>
              <a:gd name="connsiteX82" fmla="*/ 1091488 w 1206260"/>
              <a:gd name="connsiteY82" fmla="*/ 1221043 h 1684262"/>
              <a:gd name="connsiteX83" fmla="*/ 911203 w 1206260"/>
              <a:gd name="connsiteY83" fmla="*/ 1022890 h 1684262"/>
              <a:gd name="connsiteX84" fmla="*/ 1193429 w 1206260"/>
              <a:gd name="connsiteY84" fmla="*/ 899446 h 1684262"/>
              <a:gd name="connsiteX85" fmla="*/ 759089 w 1206260"/>
              <a:gd name="connsiteY85" fmla="*/ 61246 h 1684262"/>
              <a:gd name="connsiteX86" fmla="*/ 720989 w 1206260"/>
              <a:gd name="connsiteY86" fmla="*/ 145828 h 1684262"/>
              <a:gd name="connsiteX87" fmla="*/ 759089 w 1206260"/>
              <a:gd name="connsiteY87" fmla="*/ 61436 h 1684262"/>
              <a:gd name="connsiteX88" fmla="*/ 759089 w 1206260"/>
              <a:gd name="connsiteY88" fmla="*/ 61246 h 1684262"/>
              <a:gd name="connsiteX89" fmla="*/ 363611 w 1206260"/>
              <a:gd name="connsiteY89" fmla="*/ 545783 h 1684262"/>
              <a:gd name="connsiteX90" fmla="*/ 348275 w 1206260"/>
              <a:gd name="connsiteY90" fmla="*/ 553498 h 1684262"/>
              <a:gd name="connsiteX91" fmla="*/ 363611 w 1206260"/>
              <a:gd name="connsiteY91" fmla="*/ 545783 h 1684262"/>
              <a:gd name="connsiteX92" fmla="*/ 232451 w 1206260"/>
              <a:gd name="connsiteY92" fmla="*/ 523113 h 1684262"/>
              <a:gd name="connsiteX93" fmla="*/ 254694 w 1206260"/>
              <a:gd name="connsiteY93" fmla="*/ 664096 h 1684262"/>
              <a:gd name="connsiteX94" fmla="*/ 232451 w 1206260"/>
              <a:gd name="connsiteY94" fmla="*/ 523113 h 1684262"/>
              <a:gd name="connsiteX95" fmla="*/ 340084 w 1206260"/>
              <a:gd name="connsiteY95" fmla="*/ 692277 h 1684262"/>
              <a:gd name="connsiteX96" fmla="*/ 470767 w 1206260"/>
              <a:gd name="connsiteY96" fmla="*/ 684562 h 1684262"/>
              <a:gd name="connsiteX97" fmla="*/ 340084 w 1206260"/>
              <a:gd name="connsiteY97" fmla="*/ 691896 h 1684262"/>
              <a:gd name="connsiteX98" fmla="*/ 340084 w 1206260"/>
              <a:gd name="connsiteY98" fmla="*/ 692277 h 1684262"/>
              <a:gd name="connsiteX99" fmla="*/ 382375 w 1206260"/>
              <a:gd name="connsiteY99" fmla="*/ 615410 h 1684262"/>
              <a:gd name="connsiteX100" fmla="*/ 516868 w 1206260"/>
              <a:gd name="connsiteY100" fmla="*/ 688372 h 1684262"/>
              <a:gd name="connsiteX101" fmla="*/ 382661 w 1206260"/>
              <a:gd name="connsiteY101" fmla="*/ 615029 h 1684262"/>
              <a:gd name="connsiteX102" fmla="*/ 382375 w 1206260"/>
              <a:gd name="connsiteY102" fmla="*/ 615410 h 1684262"/>
              <a:gd name="connsiteX103" fmla="*/ 201400 w 1206260"/>
              <a:gd name="connsiteY103" fmla="*/ 907542 h 1684262"/>
              <a:gd name="connsiteX104" fmla="*/ 163300 w 1206260"/>
              <a:gd name="connsiteY104" fmla="*/ 838295 h 1684262"/>
              <a:gd name="connsiteX105" fmla="*/ 201686 w 1206260"/>
              <a:gd name="connsiteY105" fmla="*/ 907161 h 1684262"/>
              <a:gd name="connsiteX106" fmla="*/ 201400 w 1206260"/>
              <a:gd name="connsiteY106" fmla="*/ 907542 h 1684262"/>
              <a:gd name="connsiteX107" fmla="*/ 97811 w 1206260"/>
              <a:gd name="connsiteY107" fmla="*/ 1285557 h 1684262"/>
              <a:gd name="connsiteX108" fmla="*/ 123279 w 1206260"/>
              <a:gd name="connsiteY108" fmla="*/ 1264178 h 1684262"/>
              <a:gd name="connsiteX109" fmla="*/ 231975 w 1206260"/>
              <a:gd name="connsiteY109" fmla="*/ 1341501 h 1684262"/>
              <a:gd name="connsiteX110" fmla="*/ 97811 w 1206260"/>
              <a:gd name="connsiteY110" fmla="*/ 1285557 h 1684262"/>
              <a:gd name="connsiteX111" fmla="*/ 232928 w 1206260"/>
              <a:gd name="connsiteY111" fmla="*/ 1376077 h 1684262"/>
              <a:gd name="connsiteX112" fmla="*/ 279029 w 1206260"/>
              <a:gd name="connsiteY112" fmla="*/ 1379887 h 1684262"/>
              <a:gd name="connsiteX113" fmla="*/ 232451 w 1206260"/>
              <a:gd name="connsiteY113" fmla="*/ 1376077 h 1684262"/>
              <a:gd name="connsiteX114" fmla="*/ 232928 w 1206260"/>
              <a:gd name="connsiteY114" fmla="*/ 1376077 h 1684262"/>
              <a:gd name="connsiteX115" fmla="*/ 856244 w 1206260"/>
              <a:gd name="connsiteY115" fmla="*/ 715613 h 1684262"/>
              <a:gd name="connsiteX116" fmla="*/ 817635 w 1206260"/>
              <a:gd name="connsiteY116" fmla="*/ 708913 h 1684262"/>
              <a:gd name="connsiteX117" fmla="*/ 721084 w 1206260"/>
              <a:gd name="connsiteY117" fmla="*/ 657225 h 1684262"/>
              <a:gd name="connsiteX118" fmla="*/ 855767 w 1206260"/>
              <a:gd name="connsiteY118" fmla="*/ 715613 h 1684262"/>
              <a:gd name="connsiteX119" fmla="*/ 856244 w 1206260"/>
              <a:gd name="connsiteY119" fmla="*/ 715613 h 1684262"/>
              <a:gd name="connsiteX120" fmla="*/ 663458 w 1206260"/>
              <a:gd name="connsiteY120" fmla="*/ 722662 h 1684262"/>
              <a:gd name="connsiteX121" fmla="*/ 644408 w 1206260"/>
              <a:gd name="connsiteY121" fmla="*/ 807149 h 1684262"/>
              <a:gd name="connsiteX122" fmla="*/ 662981 w 1206260"/>
              <a:gd name="connsiteY122" fmla="*/ 723138 h 1684262"/>
              <a:gd name="connsiteX123" fmla="*/ 663458 w 1206260"/>
              <a:gd name="connsiteY123" fmla="*/ 722662 h 1684262"/>
              <a:gd name="connsiteX124" fmla="*/ 628882 w 1206260"/>
              <a:gd name="connsiteY124" fmla="*/ 753332 h 1684262"/>
              <a:gd name="connsiteX125" fmla="*/ 655742 w 1206260"/>
              <a:gd name="connsiteY125" fmla="*/ 726472 h 1684262"/>
              <a:gd name="connsiteX126" fmla="*/ 628406 w 1206260"/>
              <a:gd name="connsiteY126" fmla="*/ 753332 h 1684262"/>
              <a:gd name="connsiteX127" fmla="*/ 628882 w 1206260"/>
              <a:gd name="connsiteY127" fmla="*/ 753332 h 1684262"/>
              <a:gd name="connsiteX128" fmla="*/ 771090 w 1206260"/>
              <a:gd name="connsiteY128" fmla="*/ 757237 h 1684262"/>
              <a:gd name="connsiteX129" fmla="*/ 690318 w 1206260"/>
              <a:gd name="connsiteY129" fmla="*/ 822579 h 1684262"/>
              <a:gd name="connsiteX130" fmla="*/ 770614 w 1206260"/>
              <a:gd name="connsiteY130" fmla="*/ 757237 h 1684262"/>
              <a:gd name="connsiteX131" fmla="*/ 771090 w 1206260"/>
              <a:gd name="connsiteY131" fmla="*/ 757237 h 1684262"/>
              <a:gd name="connsiteX132" fmla="*/ 759565 w 1206260"/>
              <a:gd name="connsiteY132" fmla="*/ 538162 h 1684262"/>
              <a:gd name="connsiteX133" fmla="*/ 851767 w 1206260"/>
              <a:gd name="connsiteY133" fmla="*/ 480536 h 1684262"/>
              <a:gd name="connsiteX134" fmla="*/ 759089 w 1206260"/>
              <a:gd name="connsiteY134" fmla="*/ 538067 h 1684262"/>
              <a:gd name="connsiteX135" fmla="*/ 759565 w 1206260"/>
              <a:gd name="connsiteY135" fmla="*/ 538162 h 1684262"/>
              <a:gd name="connsiteX136" fmla="*/ 877961 w 1206260"/>
              <a:gd name="connsiteY136" fmla="*/ 342138 h 1684262"/>
              <a:gd name="connsiteX137" fmla="*/ 812619 w 1206260"/>
              <a:gd name="connsiteY137" fmla="*/ 442055 h 1684262"/>
              <a:gd name="connsiteX138" fmla="*/ 877961 w 1206260"/>
              <a:gd name="connsiteY138" fmla="*/ 342138 h 1684262"/>
              <a:gd name="connsiteX139" fmla="*/ 681841 w 1206260"/>
              <a:gd name="connsiteY139" fmla="*/ 323088 h 1684262"/>
              <a:gd name="connsiteX140" fmla="*/ 758803 w 1206260"/>
              <a:gd name="connsiteY140" fmla="*/ 430816 h 1684262"/>
              <a:gd name="connsiteX141" fmla="*/ 643455 w 1206260"/>
              <a:gd name="connsiteY141" fmla="*/ 396145 h 1684262"/>
              <a:gd name="connsiteX142" fmla="*/ 639550 w 1206260"/>
              <a:gd name="connsiteY142" fmla="*/ 438436 h 1684262"/>
              <a:gd name="connsiteX143" fmla="*/ 682127 w 1206260"/>
              <a:gd name="connsiteY143" fmla="*/ 323088 h 1684262"/>
              <a:gd name="connsiteX144" fmla="*/ 681841 w 1206260"/>
              <a:gd name="connsiteY144" fmla="*/ 323088 h 1684262"/>
              <a:gd name="connsiteX145" fmla="*/ 351323 w 1206260"/>
              <a:gd name="connsiteY145" fmla="*/ 219361 h 1684262"/>
              <a:gd name="connsiteX146" fmla="*/ 383994 w 1206260"/>
              <a:gd name="connsiteY146" fmla="*/ 183070 h 1684262"/>
              <a:gd name="connsiteX147" fmla="*/ 403711 w 1206260"/>
              <a:gd name="connsiteY147" fmla="*/ 175069 h 1684262"/>
              <a:gd name="connsiteX148" fmla="*/ 411331 w 1206260"/>
              <a:gd name="connsiteY148" fmla="*/ 176117 h 1684262"/>
              <a:gd name="connsiteX149" fmla="*/ 569351 w 1206260"/>
              <a:gd name="connsiteY149" fmla="*/ 242792 h 1684262"/>
              <a:gd name="connsiteX150" fmla="*/ 569922 w 1206260"/>
              <a:gd name="connsiteY150" fmla="*/ 242792 h 1684262"/>
              <a:gd name="connsiteX151" fmla="*/ 558873 w 1206260"/>
              <a:gd name="connsiteY151" fmla="*/ 299942 h 1684262"/>
              <a:gd name="connsiteX152" fmla="*/ 351609 w 1206260"/>
              <a:gd name="connsiteY152" fmla="*/ 219075 h 1684262"/>
              <a:gd name="connsiteX153" fmla="*/ 351323 w 1206260"/>
              <a:gd name="connsiteY153" fmla="*/ 219361 h 1684262"/>
              <a:gd name="connsiteX154" fmla="*/ 470767 w 1206260"/>
              <a:gd name="connsiteY154" fmla="*/ 361188 h 1684262"/>
              <a:gd name="connsiteX155" fmla="*/ 566874 w 1206260"/>
              <a:gd name="connsiteY155" fmla="*/ 503396 h 1684262"/>
              <a:gd name="connsiteX156" fmla="*/ 470767 w 1206260"/>
              <a:gd name="connsiteY156" fmla="*/ 361188 h 1684262"/>
              <a:gd name="connsiteX157" fmla="*/ 632216 w 1206260"/>
              <a:gd name="connsiteY157" fmla="*/ 453485 h 1684262"/>
              <a:gd name="connsiteX158" fmla="*/ 699367 w 1206260"/>
              <a:gd name="connsiteY158" fmla="*/ 515112 h 1684262"/>
              <a:gd name="connsiteX159" fmla="*/ 759089 w 1206260"/>
              <a:gd name="connsiteY159" fmla="*/ 438055 h 1684262"/>
              <a:gd name="connsiteX160" fmla="*/ 678317 w 1206260"/>
              <a:gd name="connsiteY160" fmla="*/ 611029 h 1684262"/>
              <a:gd name="connsiteX161" fmla="*/ 640217 w 1206260"/>
              <a:gd name="connsiteY161" fmla="*/ 587978 h 1684262"/>
              <a:gd name="connsiteX162" fmla="*/ 632216 w 1206260"/>
              <a:gd name="connsiteY162" fmla="*/ 453581 h 1684262"/>
              <a:gd name="connsiteX163" fmla="*/ 632216 w 1206260"/>
              <a:gd name="connsiteY163" fmla="*/ 453485 h 1684262"/>
              <a:gd name="connsiteX164" fmla="*/ 686032 w 1206260"/>
              <a:gd name="connsiteY164" fmla="*/ 837819 h 1684262"/>
              <a:gd name="connsiteX165" fmla="*/ 628310 w 1206260"/>
              <a:gd name="connsiteY165" fmla="*/ 930116 h 1684262"/>
              <a:gd name="connsiteX166" fmla="*/ 686032 w 1206260"/>
              <a:gd name="connsiteY166" fmla="*/ 837914 h 1684262"/>
              <a:gd name="connsiteX167" fmla="*/ 686032 w 1206260"/>
              <a:gd name="connsiteY167" fmla="*/ 837819 h 1684262"/>
              <a:gd name="connsiteX168" fmla="*/ 743658 w 1206260"/>
              <a:gd name="connsiteY168" fmla="*/ 1291400 h 1684262"/>
              <a:gd name="connsiteX169" fmla="*/ 547634 w 1206260"/>
              <a:gd name="connsiteY169" fmla="*/ 1206818 h 1684262"/>
              <a:gd name="connsiteX170" fmla="*/ 573446 w 1206260"/>
              <a:gd name="connsiteY170" fmla="*/ 1222439 h 1684262"/>
              <a:gd name="connsiteX171" fmla="*/ 603450 w 1206260"/>
              <a:gd name="connsiteY171" fmla="*/ 1227487 h 1684262"/>
              <a:gd name="connsiteX172" fmla="*/ 743658 w 1206260"/>
              <a:gd name="connsiteY172" fmla="*/ 1291495 h 1684262"/>
              <a:gd name="connsiteX173" fmla="*/ 743658 w 1206260"/>
              <a:gd name="connsiteY173" fmla="*/ 1291400 h 1684262"/>
              <a:gd name="connsiteX174" fmla="*/ 578399 w 1206260"/>
              <a:gd name="connsiteY174" fmla="*/ 945452 h 1684262"/>
              <a:gd name="connsiteX175" fmla="*/ 689842 w 1206260"/>
              <a:gd name="connsiteY175" fmla="*/ 1122236 h 1684262"/>
              <a:gd name="connsiteX176" fmla="*/ 578399 w 1206260"/>
              <a:gd name="connsiteY176" fmla="*/ 945547 h 1684262"/>
              <a:gd name="connsiteX177" fmla="*/ 578399 w 1206260"/>
              <a:gd name="connsiteY177" fmla="*/ 945452 h 1684262"/>
              <a:gd name="connsiteX178" fmla="*/ 351609 w 1206260"/>
              <a:gd name="connsiteY178" fmla="*/ 1045464 h 1684262"/>
              <a:gd name="connsiteX179" fmla="*/ 382375 w 1206260"/>
              <a:gd name="connsiteY179" fmla="*/ 887825 h 1684262"/>
              <a:gd name="connsiteX180" fmla="*/ 351609 w 1206260"/>
              <a:gd name="connsiteY180" fmla="*/ 1045559 h 1684262"/>
              <a:gd name="connsiteX181" fmla="*/ 351609 w 1206260"/>
              <a:gd name="connsiteY181" fmla="*/ 1045464 h 1684262"/>
              <a:gd name="connsiteX182" fmla="*/ 420761 w 1206260"/>
              <a:gd name="connsiteY182" fmla="*/ 1018413 h 1684262"/>
              <a:gd name="connsiteX183" fmla="*/ 605260 w 1206260"/>
              <a:gd name="connsiteY183" fmla="*/ 1180338 h 1684262"/>
              <a:gd name="connsiteX184" fmla="*/ 420761 w 1206260"/>
              <a:gd name="connsiteY184" fmla="*/ 1018413 h 1684262"/>
              <a:gd name="connsiteX185" fmla="*/ 366944 w 1206260"/>
              <a:gd name="connsiteY185" fmla="*/ 1414272 h 1684262"/>
              <a:gd name="connsiteX186" fmla="*/ 597640 w 1206260"/>
              <a:gd name="connsiteY186" fmla="*/ 1460468 h 1684262"/>
              <a:gd name="connsiteX187" fmla="*/ 366944 w 1206260"/>
              <a:gd name="connsiteY187" fmla="*/ 1414463 h 1684262"/>
              <a:gd name="connsiteX188" fmla="*/ 366944 w 1206260"/>
              <a:gd name="connsiteY188" fmla="*/ 1414272 h 1684262"/>
              <a:gd name="connsiteX189" fmla="*/ 536108 w 1206260"/>
              <a:gd name="connsiteY189" fmla="*/ 1644968 h 1684262"/>
              <a:gd name="connsiteX190" fmla="*/ 498008 w 1206260"/>
              <a:gd name="connsiteY190" fmla="*/ 1625918 h 1684262"/>
              <a:gd name="connsiteX191" fmla="*/ 471148 w 1206260"/>
              <a:gd name="connsiteY191" fmla="*/ 1618202 h 1684262"/>
              <a:gd name="connsiteX192" fmla="*/ 471148 w 1206260"/>
              <a:gd name="connsiteY192" fmla="*/ 1664399 h 1684262"/>
              <a:gd name="connsiteX193" fmla="*/ 401901 w 1206260"/>
              <a:gd name="connsiteY193" fmla="*/ 1579817 h 1684262"/>
              <a:gd name="connsiteX194" fmla="*/ 536108 w 1206260"/>
              <a:gd name="connsiteY194" fmla="*/ 1645158 h 1684262"/>
              <a:gd name="connsiteX195" fmla="*/ 536108 w 1206260"/>
              <a:gd name="connsiteY195" fmla="*/ 1644968 h 1684262"/>
              <a:gd name="connsiteX196" fmla="*/ 616785 w 1206260"/>
              <a:gd name="connsiteY196" fmla="*/ 1564196 h 1684262"/>
              <a:gd name="connsiteX197" fmla="*/ 555349 w 1206260"/>
              <a:gd name="connsiteY197" fmla="*/ 1541145 h 1684262"/>
              <a:gd name="connsiteX198" fmla="*/ 638597 w 1206260"/>
              <a:gd name="connsiteY198" fmla="*/ 1493520 h 1684262"/>
              <a:gd name="connsiteX199" fmla="*/ 739848 w 1206260"/>
              <a:gd name="connsiteY199" fmla="*/ 1525715 h 1684262"/>
              <a:gd name="connsiteX200" fmla="*/ 616785 w 1206260"/>
              <a:gd name="connsiteY200" fmla="*/ 1564386 h 1684262"/>
              <a:gd name="connsiteX201" fmla="*/ 616785 w 1206260"/>
              <a:gd name="connsiteY201" fmla="*/ 1564196 h 1684262"/>
              <a:gd name="connsiteX202" fmla="*/ 752231 w 1206260"/>
              <a:gd name="connsiteY202" fmla="*/ 1664779 h 1684262"/>
              <a:gd name="connsiteX203" fmla="*/ 739658 w 1206260"/>
              <a:gd name="connsiteY203" fmla="*/ 1664779 h 1684262"/>
              <a:gd name="connsiteX204" fmla="*/ 731180 w 1206260"/>
              <a:gd name="connsiteY204" fmla="*/ 1664779 h 1684262"/>
              <a:gd name="connsiteX205" fmla="*/ 727561 w 1206260"/>
              <a:gd name="connsiteY205" fmla="*/ 1664779 h 1684262"/>
              <a:gd name="connsiteX206" fmla="*/ 713750 w 1206260"/>
              <a:gd name="connsiteY206" fmla="*/ 1666780 h 1684262"/>
              <a:gd name="connsiteX207" fmla="*/ 704225 w 1206260"/>
              <a:gd name="connsiteY207" fmla="*/ 1665256 h 1684262"/>
              <a:gd name="connsiteX208" fmla="*/ 705558 w 1206260"/>
              <a:gd name="connsiteY208" fmla="*/ 1667733 h 1684262"/>
              <a:gd name="connsiteX209" fmla="*/ 790045 w 1206260"/>
              <a:gd name="connsiteY209" fmla="*/ 1610106 h 1684262"/>
              <a:gd name="connsiteX210" fmla="*/ 752231 w 1206260"/>
              <a:gd name="connsiteY210" fmla="*/ 1664970 h 1684262"/>
              <a:gd name="connsiteX211" fmla="*/ 752231 w 1206260"/>
              <a:gd name="connsiteY211" fmla="*/ 1664779 h 1684262"/>
              <a:gd name="connsiteX212" fmla="*/ 857863 w 1206260"/>
              <a:gd name="connsiteY212" fmla="*/ 1591056 h 1684262"/>
              <a:gd name="connsiteX213" fmla="*/ 838813 w 1206260"/>
              <a:gd name="connsiteY213" fmla="*/ 1568958 h 1684262"/>
              <a:gd name="connsiteX214" fmla="*/ 836146 w 1206260"/>
              <a:gd name="connsiteY214" fmla="*/ 1564291 h 1684262"/>
              <a:gd name="connsiteX215" fmla="*/ 955179 w 1206260"/>
              <a:gd name="connsiteY215" fmla="*/ 1500720 h 1684262"/>
              <a:gd name="connsiteX216" fmla="*/ 1066493 w 1206260"/>
              <a:gd name="connsiteY216" fmla="*/ 1492065 h 1684262"/>
              <a:gd name="connsiteX217" fmla="*/ 857863 w 1206260"/>
              <a:gd name="connsiteY217" fmla="*/ 1591247 h 1684262"/>
              <a:gd name="connsiteX218" fmla="*/ 857863 w 1206260"/>
              <a:gd name="connsiteY218" fmla="*/ 1591056 h 1684262"/>
              <a:gd name="connsiteX219" fmla="*/ 1054979 w 1206260"/>
              <a:gd name="connsiteY219" fmla="*/ 1445037 h 1684262"/>
              <a:gd name="connsiteX220" fmla="*/ 916632 w 1206260"/>
              <a:gd name="connsiteY220" fmla="*/ 1468184 h 1684262"/>
              <a:gd name="connsiteX221" fmla="*/ 1028170 w 1206260"/>
              <a:gd name="connsiteY221" fmla="*/ 1445228 h 1684262"/>
              <a:gd name="connsiteX222" fmla="*/ 1054979 w 1206260"/>
              <a:gd name="connsiteY222" fmla="*/ 1445037 h 1684262"/>
              <a:gd name="connsiteX223" fmla="*/ 862816 w 1206260"/>
              <a:gd name="connsiteY223" fmla="*/ 1410462 h 1684262"/>
              <a:gd name="connsiteX224" fmla="*/ 647551 w 1206260"/>
              <a:gd name="connsiteY224" fmla="*/ 1448562 h 1684262"/>
              <a:gd name="connsiteX225" fmla="*/ 862816 w 1206260"/>
              <a:gd name="connsiteY225" fmla="*/ 1410653 h 1684262"/>
              <a:gd name="connsiteX226" fmla="*/ 862816 w 1206260"/>
              <a:gd name="connsiteY226" fmla="*/ 1410462 h 1684262"/>
              <a:gd name="connsiteX227" fmla="*/ 689842 w 1206260"/>
              <a:gd name="connsiteY227" fmla="*/ 1391412 h 1684262"/>
              <a:gd name="connsiteX228" fmla="*/ 924347 w 1206260"/>
              <a:gd name="connsiteY228" fmla="*/ 1306830 h 1684262"/>
              <a:gd name="connsiteX229" fmla="*/ 689842 w 1206260"/>
              <a:gd name="connsiteY229" fmla="*/ 1391412 h 1684262"/>
              <a:gd name="connsiteX230" fmla="*/ 1162663 w 1206260"/>
              <a:gd name="connsiteY230" fmla="*/ 1057085 h 1684262"/>
              <a:gd name="connsiteX231" fmla="*/ 1148756 w 1206260"/>
              <a:gd name="connsiteY231" fmla="*/ 1134428 h 1684262"/>
              <a:gd name="connsiteX232" fmla="*/ 1066841 w 1206260"/>
              <a:gd name="connsiteY232" fmla="*/ 1139762 h 1684262"/>
              <a:gd name="connsiteX233" fmla="*/ 1035790 w 1206260"/>
              <a:gd name="connsiteY233" fmla="*/ 1087755 h 1684262"/>
              <a:gd name="connsiteX234" fmla="*/ 1162663 w 1206260"/>
              <a:gd name="connsiteY234" fmla="*/ 1057085 h 1684262"/>
              <a:gd name="connsiteX235" fmla="*/ 987913 w 1206260"/>
              <a:gd name="connsiteY235" fmla="*/ 1181170 h 1684262"/>
              <a:gd name="connsiteX236" fmla="*/ 958923 w 1206260"/>
              <a:gd name="connsiteY236" fmla="*/ 1264444 h 1684262"/>
              <a:gd name="connsiteX237" fmla="*/ 905107 w 1206260"/>
              <a:gd name="connsiteY237" fmla="*/ 1118330 h 1684262"/>
              <a:gd name="connsiteX238" fmla="*/ 987913 w 1206260"/>
              <a:gd name="connsiteY238"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310842 w 1206260"/>
              <a:gd name="connsiteY49" fmla="*/ 1254824 h 1684262"/>
              <a:gd name="connsiteX50" fmla="*/ 309223 w 1206260"/>
              <a:gd name="connsiteY50" fmla="*/ 1259396 h 1684262"/>
              <a:gd name="connsiteX51" fmla="*/ 283886 w 1206260"/>
              <a:gd name="connsiteY51" fmla="*/ 1268063 h 1684262"/>
              <a:gd name="connsiteX52" fmla="*/ 284934 w 1206260"/>
              <a:gd name="connsiteY52" fmla="*/ 1275207 h 1684262"/>
              <a:gd name="connsiteX53" fmla="*/ 395615 w 1206260"/>
              <a:gd name="connsiteY53" fmla="*/ 1319117 h 1684262"/>
              <a:gd name="connsiteX54" fmla="*/ 257026 w 1206260"/>
              <a:gd name="connsiteY54" fmla="*/ 1309592 h 1684262"/>
              <a:gd name="connsiteX55" fmla="*/ 257026 w 1206260"/>
              <a:gd name="connsiteY55" fmla="*/ 1309592 h 1684262"/>
              <a:gd name="connsiteX56" fmla="*/ 248263 w 1206260"/>
              <a:gd name="connsiteY56" fmla="*/ 1308259 h 1684262"/>
              <a:gd name="connsiteX57" fmla="*/ 247691 w 1206260"/>
              <a:gd name="connsiteY57" fmla="*/ 1308735 h 1684262"/>
              <a:gd name="connsiteX58" fmla="*/ 229880 w 1206260"/>
              <a:gd name="connsiteY58" fmla="*/ 1312259 h 1684262"/>
              <a:gd name="connsiteX59" fmla="*/ 146155 w 1206260"/>
              <a:gd name="connsiteY59" fmla="*/ 1230344 h 1684262"/>
              <a:gd name="connsiteX60" fmla="*/ 115389 w 1206260"/>
              <a:gd name="connsiteY60" fmla="*/ 1430369 h 1684262"/>
              <a:gd name="connsiteX61" fmla="*/ 349799 w 1206260"/>
              <a:gd name="connsiteY61" fmla="*/ 1480280 h 1684262"/>
              <a:gd name="connsiteX62" fmla="*/ 299507 w 1206260"/>
              <a:gd name="connsiteY62" fmla="*/ 1464659 h 1684262"/>
              <a:gd name="connsiteX63" fmla="*/ 321034 w 1206260"/>
              <a:gd name="connsiteY63" fmla="*/ 1477042 h 1684262"/>
              <a:gd name="connsiteX64" fmla="*/ 330559 w 1206260"/>
              <a:gd name="connsiteY64" fmla="*/ 1484376 h 1684262"/>
              <a:gd name="connsiteX65" fmla="*/ 388280 w 1206260"/>
              <a:gd name="connsiteY65" fmla="*/ 1545717 h 1684262"/>
              <a:gd name="connsiteX66" fmla="*/ 348847 w 1206260"/>
              <a:gd name="connsiteY66" fmla="*/ 1542479 h 1684262"/>
              <a:gd name="connsiteX67" fmla="*/ 255883 w 1206260"/>
              <a:gd name="connsiteY67" fmla="*/ 1502664 h 1684262"/>
              <a:gd name="connsiteX68" fmla="*/ 255883 w 1206260"/>
              <a:gd name="connsiteY68" fmla="*/ 1502664 h 1684262"/>
              <a:gd name="connsiteX69" fmla="*/ 239976 w 1206260"/>
              <a:gd name="connsiteY69" fmla="*/ 1484281 h 1684262"/>
              <a:gd name="connsiteX70" fmla="*/ 203495 w 1206260"/>
              <a:gd name="connsiteY70" fmla="*/ 1484281 h 1684262"/>
              <a:gd name="connsiteX71" fmla="*/ 187303 w 1206260"/>
              <a:gd name="connsiteY71" fmla="*/ 1499140 h 1684262"/>
              <a:gd name="connsiteX72" fmla="*/ 490674 w 1206260"/>
              <a:gd name="connsiteY72" fmla="*/ 1673352 h 1684262"/>
              <a:gd name="connsiteX73" fmla="*/ 757374 w 1206260"/>
              <a:gd name="connsiteY73" fmla="*/ 1682401 h 1684262"/>
              <a:gd name="connsiteX74" fmla="*/ 988070 w 1206260"/>
              <a:gd name="connsiteY74" fmla="*/ 1594485 h 1684262"/>
              <a:gd name="connsiteX75" fmla="*/ 1152566 w 1206260"/>
              <a:gd name="connsiteY75" fmla="*/ 1394460 h 1684262"/>
              <a:gd name="connsiteX76" fmla="*/ 918822 w 1206260"/>
              <a:gd name="connsiteY76" fmla="*/ 1363507 h 1684262"/>
              <a:gd name="connsiteX77" fmla="*/ 802904 w 1206260"/>
              <a:gd name="connsiteY77" fmla="*/ 1350454 h 1684262"/>
              <a:gd name="connsiteX78" fmla="*/ 841956 w 1206260"/>
              <a:gd name="connsiteY78" fmla="*/ 1326547 h 1684262"/>
              <a:gd name="connsiteX79" fmla="*/ 1018286 w 1206260"/>
              <a:gd name="connsiteY79" fmla="*/ 1315425 h 1684262"/>
              <a:gd name="connsiteX80" fmla="*/ 980354 w 1206260"/>
              <a:gd name="connsiteY80" fmla="*/ 1268921 h 1684262"/>
              <a:gd name="connsiteX81" fmla="*/ 1091488 w 1206260"/>
              <a:gd name="connsiteY81" fmla="*/ 1221043 h 1684262"/>
              <a:gd name="connsiteX82" fmla="*/ 911203 w 1206260"/>
              <a:gd name="connsiteY82" fmla="*/ 1022890 h 1684262"/>
              <a:gd name="connsiteX83" fmla="*/ 1193429 w 1206260"/>
              <a:gd name="connsiteY83" fmla="*/ 899446 h 1684262"/>
              <a:gd name="connsiteX84" fmla="*/ 759089 w 1206260"/>
              <a:gd name="connsiteY84" fmla="*/ 61246 h 1684262"/>
              <a:gd name="connsiteX85" fmla="*/ 720989 w 1206260"/>
              <a:gd name="connsiteY85" fmla="*/ 145828 h 1684262"/>
              <a:gd name="connsiteX86" fmla="*/ 759089 w 1206260"/>
              <a:gd name="connsiteY86" fmla="*/ 61436 h 1684262"/>
              <a:gd name="connsiteX87" fmla="*/ 759089 w 1206260"/>
              <a:gd name="connsiteY87" fmla="*/ 61246 h 1684262"/>
              <a:gd name="connsiteX88" fmla="*/ 363611 w 1206260"/>
              <a:gd name="connsiteY88" fmla="*/ 545783 h 1684262"/>
              <a:gd name="connsiteX89" fmla="*/ 348275 w 1206260"/>
              <a:gd name="connsiteY89" fmla="*/ 553498 h 1684262"/>
              <a:gd name="connsiteX90" fmla="*/ 363611 w 1206260"/>
              <a:gd name="connsiteY90" fmla="*/ 545783 h 1684262"/>
              <a:gd name="connsiteX91" fmla="*/ 232451 w 1206260"/>
              <a:gd name="connsiteY91" fmla="*/ 523113 h 1684262"/>
              <a:gd name="connsiteX92" fmla="*/ 254694 w 1206260"/>
              <a:gd name="connsiteY92" fmla="*/ 664096 h 1684262"/>
              <a:gd name="connsiteX93" fmla="*/ 232451 w 1206260"/>
              <a:gd name="connsiteY93" fmla="*/ 523113 h 1684262"/>
              <a:gd name="connsiteX94" fmla="*/ 340084 w 1206260"/>
              <a:gd name="connsiteY94" fmla="*/ 692277 h 1684262"/>
              <a:gd name="connsiteX95" fmla="*/ 470767 w 1206260"/>
              <a:gd name="connsiteY95" fmla="*/ 684562 h 1684262"/>
              <a:gd name="connsiteX96" fmla="*/ 340084 w 1206260"/>
              <a:gd name="connsiteY96" fmla="*/ 691896 h 1684262"/>
              <a:gd name="connsiteX97" fmla="*/ 340084 w 1206260"/>
              <a:gd name="connsiteY97" fmla="*/ 692277 h 1684262"/>
              <a:gd name="connsiteX98" fmla="*/ 382375 w 1206260"/>
              <a:gd name="connsiteY98" fmla="*/ 615410 h 1684262"/>
              <a:gd name="connsiteX99" fmla="*/ 516868 w 1206260"/>
              <a:gd name="connsiteY99" fmla="*/ 688372 h 1684262"/>
              <a:gd name="connsiteX100" fmla="*/ 382661 w 1206260"/>
              <a:gd name="connsiteY100" fmla="*/ 615029 h 1684262"/>
              <a:gd name="connsiteX101" fmla="*/ 382375 w 1206260"/>
              <a:gd name="connsiteY101" fmla="*/ 615410 h 1684262"/>
              <a:gd name="connsiteX102" fmla="*/ 201400 w 1206260"/>
              <a:gd name="connsiteY102" fmla="*/ 907542 h 1684262"/>
              <a:gd name="connsiteX103" fmla="*/ 163300 w 1206260"/>
              <a:gd name="connsiteY103" fmla="*/ 838295 h 1684262"/>
              <a:gd name="connsiteX104" fmla="*/ 201686 w 1206260"/>
              <a:gd name="connsiteY104" fmla="*/ 907161 h 1684262"/>
              <a:gd name="connsiteX105" fmla="*/ 201400 w 1206260"/>
              <a:gd name="connsiteY105" fmla="*/ 907542 h 1684262"/>
              <a:gd name="connsiteX106" fmla="*/ 97811 w 1206260"/>
              <a:gd name="connsiteY106" fmla="*/ 1285557 h 1684262"/>
              <a:gd name="connsiteX107" fmla="*/ 123279 w 1206260"/>
              <a:gd name="connsiteY107" fmla="*/ 1264178 h 1684262"/>
              <a:gd name="connsiteX108" fmla="*/ 231975 w 1206260"/>
              <a:gd name="connsiteY108" fmla="*/ 1341501 h 1684262"/>
              <a:gd name="connsiteX109" fmla="*/ 97811 w 1206260"/>
              <a:gd name="connsiteY109" fmla="*/ 1285557 h 1684262"/>
              <a:gd name="connsiteX110" fmla="*/ 232928 w 1206260"/>
              <a:gd name="connsiteY110" fmla="*/ 1376077 h 1684262"/>
              <a:gd name="connsiteX111" fmla="*/ 279029 w 1206260"/>
              <a:gd name="connsiteY111" fmla="*/ 1379887 h 1684262"/>
              <a:gd name="connsiteX112" fmla="*/ 232451 w 1206260"/>
              <a:gd name="connsiteY112" fmla="*/ 1376077 h 1684262"/>
              <a:gd name="connsiteX113" fmla="*/ 232928 w 1206260"/>
              <a:gd name="connsiteY113" fmla="*/ 1376077 h 1684262"/>
              <a:gd name="connsiteX114" fmla="*/ 856244 w 1206260"/>
              <a:gd name="connsiteY114" fmla="*/ 715613 h 1684262"/>
              <a:gd name="connsiteX115" fmla="*/ 817635 w 1206260"/>
              <a:gd name="connsiteY115" fmla="*/ 708913 h 1684262"/>
              <a:gd name="connsiteX116" fmla="*/ 721084 w 1206260"/>
              <a:gd name="connsiteY116" fmla="*/ 657225 h 1684262"/>
              <a:gd name="connsiteX117" fmla="*/ 855767 w 1206260"/>
              <a:gd name="connsiteY117" fmla="*/ 715613 h 1684262"/>
              <a:gd name="connsiteX118" fmla="*/ 856244 w 1206260"/>
              <a:gd name="connsiteY118" fmla="*/ 715613 h 1684262"/>
              <a:gd name="connsiteX119" fmla="*/ 663458 w 1206260"/>
              <a:gd name="connsiteY119" fmla="*/ 722662 h 1684262"/>
              <a:gd name="connsiteX120" fmla="*/ 644408 w 1206260"/>
              <a:gd name="connsiteY120" fmla="*/ 807149 h 1684262"/>
              <a:gd name="connsiteX121" fmla="*/ 662981 w 1206260"/>
              <a:gd name="connsiteY121" fmla="*/ 723138 h 1684262"/>
              <a:gd name="connsiteX122" fmla="*/ 663458 w 1206260"/>
              <a:gd name="connsiteY122" fmla="*/ 722662 h 1684262"/>
              <a:gd name="connsiteX123" fmla="*/ 628882 w 1206260"/>
              <a:gd name="connsiteY123" fmla="*/ 753332 h 1684262"/>
              <a:gd name="connsiteX124" fmla="*/ 655742 w 1206260"/>
              <a:gd name="connsiteY124" fmla="*/ 726472 h 1684262"/>
              <a:gd name="connsiteX125" fmla="*/ 628406 w 1206260"/>
              <a:gd name="connsiteY125" fmla="*/ 753332 h 1684262"/>
              <a:gd name="connsiteX126" fmla="*/ 628882 w 1206260"/>
              <a:gd name="connsiteY126" fmla="*/ 753332 h 1684262"/>
              <a:gd name="connsiteX127" fmla="*/ 771090 w 1206260"/>
              <a:gd name="connsiteY127" fmla="*/ 757237 h 1684262"/>
              <a:gd name="connsiteX128" fmla="*/ 690318 w 1206260"/>
              <a:gd name="connsiteY128" fmla="*/ 822579 h 1684262"/>
              <a:gd name="connsiteX129" fmla="*/ 770614 w 1206260"/>
              <a:gd name="connsiteY129" fmla="*/ 757237 h 1684262"/>
              <a:gd name="connsiteX130" fmla="*/ 771090 w 1206260"/>
              <a:gd name="connsiteY130" fmla="*/ 757237 h 1684262"/>
              <a:gd name="connsiteX131" fmla="*/ 759565 w 1206260"/>
              <a:gd name="connsiteY131" fmla="*/ 538162 h 1684262"/>
              <a:gd name="connsiteX132" fmla="*/ 851767 w 1206260"/>
              <a:gd name="connsiteY132" fmla="*/ 480536 h 1684262"/>
              <a:gd name="connsiteX133" fmla="*/ 759089 w 1206260"/>
              <a:gd name="connsiteY133" fmla="*/ 538067 h 1684262"/>
              <a:gd name="connsiteX134" fmla="*/ 759565 w 1206260"/>
              <a:gd name="connsiteY134" fmla="*/ 538162 h 1684262"/>
              <a:gd name="connsiteX135" fmla="*/ 877961 w 1206260"/>
              <a:gd name="connsiteY135" fmla="*/ 342138 h 1684262"/>
              <a:gd name="connsiteX136" fmla="*/ 812619 w 1206260"/>
              <a:gd name="connsiteY136" fmla="*/ 442055 h 1684262"/>
              <a:gd name="connsiteX137" fmla="*/ 877961 w 1206260"/>
              <a:gd name="connsiteY137" fmla="*/ 342138 h 1684262"/>
              <a:gd name="connsiteX138" fmla="*/ 681841 w 1206260"/>
              <a:gd name="connsiteY138" fmla="*/ 323088 h 1684262"/>
              <a:gd name="connsiteX139" fmla="*/ 758803 w 1206260"/>
              <a:gd name="connsiteY139" fmla="*/ 430816 h 1684262"/>
              <a:gd name="connsiteX140" fmla="*/ 643455 w 1206260"/>
              <a:gd name="connsiteY140" fmla="*/ 396145 h 1684262"/>
              <a:gd name="connsiteX141" fmla="*/ 639550 w 1206260"/>
              <a:gd name="connsiteY141" fmla="*/ 438436 h 1684262"/>
              <a:gd name="connsiteX142" fmla="*/ 682127 w 1206260"/>
              <a:gd name="connsiteY142" fmla="*/ 323088 h 1684262"/>
              <a:gd name="connsiteX143" fmla="*/ 681841 w 1206260"/>
              <a:gd name="connsiteY143" fmla="*/ 323088 h 1684262"/>
              <a:gd name="connsiteX144" fmla="*/ 351323 w 1206260"/>
              <a:gd name="connsiteY144" fmla="*/ 219361 h 1684262"/>
              <a:gd name="connsiteX145" fmla="*/ 383994 w 1206260"/>
              <a:gd name="connsiteY145" fmla="*/ 183070 h 1684262"/>
              <a:gd name="connsiteX146" fmla="*/ 403711 w 1206260"/>
              <a:gd name="connsiteY146" fmla="*/ 175069 h 1684262"/>
              <a:gd name="connsiteX147" fmla="*/ 411331 w 1206260"/>
              <a:gd name="connsiteY147" fmla="*/ 176117 h 1684262"/>
              <a:gd name="connsiteX148" fmla="*/ 569351 w 1206260"/>
              <a:gd name="connsiteY148" fmla="*/ 242792 h 1684262"/>
              <a:gd name="connsiteX149" fmla="*/ 569922 w 1206260"/>
              <a:gd name="connsiteY149" fmla="*/ 242792 h 1684262"/>
              <a:gd name="connsiteX150" fmla="*/ 558873 w 1206260"/>
              <a:gd name="connsiteY150" fmla="*/ 299942 h 1684262"/>
              <a:gd name="connsiteX151" fmla="*/ 351609 w 1206260"/>
              <a:gd name="connsiteY151" fmla="*/ 219075 h 1684262"/>
              <a:gd name="connsiteX152" fmla="*/ 351323 w 1206260"/>
              <a:gd name="connsiteY152" fmla="*/ 219361 h 1684262"/>
              <a:gd name="connsiteX153" fmla="*/ 470767 w 1206260"/>
              <a:gd name="connsiteY153" fmla="*/ 361188 h 1684262"/>
              <a:gd name="connsiteX154" fmla="*/ 566874 w 1206260"/>
              <a:gd name="connsiteY154" fmla="*/ 503396 h 1684262"/>
              <a:gd name="connsiteX155" fmla="*/ 470767 w 1206260"/>
              <a:gd name="connsiteY155" fmla="*/ 361188 h 1684262"/>
              <a:gd name="connsiteX156" fmla="*/ 632216 w 1206260"/>
              <a:gd name="connsiteY156" fmla="*/ 453485 h 1684262"/>
              <a:gd name="connsiteX157" fmla="*/ 699367 w 1206260"/>
              <a:gd name="connsiteY157" fmla="*/ 515112 h 1684262"/>
              <a:gd name="connsiteX158" fmla="*/ 759089 w 1206260"/>
              <a:gd name="connsiteY158" fmla="*/ 438055 h 1684262"/>
              <a:gd name="connsiteX159" fmla="*/ 678317 w 1206260"/>
              <a:gd name="connsiteY159" fmla="*/ 611029 h 1684262"/>
              <a:gd name="connsiteX160" fmla="*/ 640217 w 1206260"/>
              <a:gd name="connsiteY160" fmla="*/ 587978 h 1684262"/>
              <a:gd name="connsiteX161" fmla="*/ 632216 w 1206260"/>
              <a:gd name="connsiteY161" fmla="*/ 453581 h 1684262"/>
              <a:gd name="connsiteX162" fmla="*/ 632216 w 1206260"/>
              <a:gd name="connsiteY162" fmla="*/ 453485 h 1684262"/>
              <a:gd name="connsiteX163" fmla="*/ 686032 w 1206260"/>
              <a:gd name="connsiteY163" fmla="*/ 837819 h 1684262"/>
              <a:gd name="connsiteX164" fmla="*/ 628310 w 1206260"/>
              <a:gd name="connsiteY164" fmla="*/ 930116 h 1684262"/>
              <a:gd name="connsiteX165" fmla="*/ 686032 w 1206260"/>
              <a:gd name="connsiteY165" fmla="*/ 837914 h 1684262"/>
              <a:gd name="connsiteX166" fmla="*/ 686032 w 1206260"/>
              <a:gd name="connsiteY166" fmla="*/ 837819 h 1684262"/>
              <a:gd name="connsiteX167" fmla="*/ 743658 w 1206260"/>
              <a:gd name="connsiteY167" fmla="*/ 1291400 h 1684262"/>
              <a:gd name="connsiteX168" fmla="*/ 547634 w 1206260"/>
              <a:gd name="connsiteY168" fmla="*/ 1206818 h 1684262"/>
              <a:gd name="connsiteX169" fmla="*/ 573446 w 1206260"/>
              <a:gd name="connsiteY169" fmla="*/ 1222439 h 1684262"/>
              <a:gd name="connsiteX170" fmla="*/ 603450 w 1206260"/>
              <a:gd name="connsiteY170" fmla="*/ 1227487 h 1684262"/>
              <a:gd name="connsiteX171" fmla="*/ 743658 w 1206260"/>
              <a:gd name="connsiteY171" fmla="*/ 1291495 h 1684262"/>
              <a:gd name="connsiteX172" fmla="*/ 743658 w 1206260"/>
              <a:gd name="connsiteY172" fmla="*/ 1291400 h 1684262"/>
              <a:gd name="connsiteX173" fmla="*/ 578399 w 1206260"/>
              <a:gd name="connsiteY173" fmla="*/ 945452 h 1684262"/>
              <a:gd name="connsiteX174" fmla="*/ 689842 w 1206260"/>
              <a:gd name="connsiteY174" fmla="*/ 1122236 h 1684262"/>
              <a:gd name="connsiteX175" fmla="*/ 578399 w 1206260"/>
              <a:gd name="connsiteY175" fmla="*/ 945547 h 1684262"/>
              <a:gd name="connsiteX176" fmla="*/ 578399 w 1206260"/>
              <a:gd name="connsiteY176" fmla="*/ 945452 h 1684262"/>
              <a:gd name="connsiteX177" fmla="*/ 351609 w 1206260"/>
              <a:gd name="connsiteY177" fmla="*/ 1045464 h 1684262"/>
              <a:gd name="connsiteX178" fmla="*/ 382375 w 1206260"/>
              <a:gd name="connsiteY178" fmla="*/ 887825 h 1684262"/>
              <a:gd name="connsiteX179" fmla="*/ 351609 w 1206260"/>
              <a:gd name="connsiteY179" fmla="*/ 1045559 h 1684262"/>
              <a:gd name="connsiteX180" fmla="*/ 351609 w 1206260"/>
              <a:gd name="connsiteY180" fmla="*/ 1045464 h 1684262"/>
              <a:gd name="connsiteX181" fmla="*/ 420761 w 1206260"/>
              <a:gd name="connsiteY181" fmla="*/ 1018413 h 1684262"/>
              <a:gd name="connsiteX182" fmla="*/ 605260 w 1206260"/>
              <a:gd name="connsiteY182" fmla="*/ 1180338 h 1684262"/>
              <a:gd name="connsiteX183" fmla="*/ 420761 w 1206260"/>
              <a:gd name="connsiteY183" fmla="*/ 1018413 h 1684262"/>
              <a:gd name="connsiteX184" fmla="*/ 366944 w 1206260"/>
              <a:gd name="connsiteY184" fmla="*/ 1414272 h 1684262"/>
              <a:gd name="connsiteX185" fmla="*/ 597640 w 1206260"/>
              <a:gd name="connsiteY185" fmla="*/ 1460468 h 1684262"/>
              <a:gd name="connsiteX186" fmla="*/ 366944 w 1206260"/>
              <a:gd name="connsiteY186" fmla="*/ 1414463 h 1684262"/>
              <a:gd name="connsiteX187" fmla="*/ 366944 w 1206260"/>
              <a:gd name="connsiteY187" fmla="*/ 1414272 h 1684262"/>
              <a:gd name="connsiteX188" fmla="*/ 536108 w 1206260"/>
              <a:gd name="connsiteY188" fmla="*/ 1644968 h 1684262"/>
              <a:gd name="connsiteX189" fmla="*/ 498008 w 1206260"/>
              <a:gd name="connsiteY189" fmla="*/ 1625918 h 1684262"/>
              <a:gd name="connsiteX190" fmla="*/ 471148 w 1206260"/>
              <a:gd name="connsiteY190" fmla="*/ 1618202 h 1684262"/>
              <a:gd name="connsiteX191" fmla="*/ 471148 w 1206260"/>
              <a:gd name="connsiteY191" fmla="*/ 1664399 h 1684262"/>
              <a:gd name="connsiteX192" fmla="*/ 401901 w 1206260"/>
              <a:gd name="connsiteY192" fmla="*/ 1579817 h 1684262"/>
              <a:gd name="connsiteX193" fmla="*/ 536108 w 1206260"/>
              <a:gd name="connsiteY193" fmla="*/ 1645158 h 1684262"/>
              <a:gd name="connsiteX194" fmla="*/ 536108 w 1206260"/>
              <a:gd name="connsiteY194" fmla="*/ 1644968 h 1684262"/>
              <a:gd name="connsiteX195" fmla="*/ 616785 w 1206260"/>
              <a:gd name="connsiteY195" fmla="*/ 1564196 h 1684262"/>
              <a:gd name="connsiteX196" fmla="*/ 555349 w 1206260"/>
              <a:gd name="connsiteY196" fmla="*/ 1541145 h 1684262"/>
              <a:gd name="connsiteX197" fmla="*/ 638597 w 1206260"/>
              <a:gd name="connsiteY197" fmla="*/ 1493520 h 1684262"/>
              <a:gd name="connsiteX198" fmla="*/ 739848 w 1206260"/>
              <a:gd name="connsiteY198" fmla="*/ 1525715 h 1684262"/>
              <a:gd name="connsiteX199" fmla="*/ 616785 w 1206260"/>
              <a:gd name="connsiteY199" fmla="*/ 1564386 h 1684262"/>
              <a:gd name="connsiteX200" fmla="*/ 616785 w 1206260"/>
              <a:gd name="connsiteY200" fmla="*/ 1564196 h 1684262"/>
              <a:gd name="connsiteX201" fmla="*/ 752231 w 1206260"/>
              <a:gd name="connsiteY201" fmla="*/ 1664779 h 1684262"/>
              <a:gd name="connsiteX202" fmla="*/ 739658 w 1206260"/>
              <a:gd name="connsiteY202" fmla="*/ 1664779 h 1684262"/>
              <a:gd name="connsiteX203" fmla="*/ 731180 w 1206260"/>
              <a:gd name="connsiteY203" fmla="*/ 1664779 h 1684262"/>
              <a:gd name="connsiteX204" fmla="*/ 727561 w 1206260"/>
              <a:gd name="connsiteY204" fmla="*/ 1664779 h 1684262"/>
              <a:gd name="connsiteX205" fmla="*/ 713750 w 1206260"/>
              <a:gd name="connsiteY205" fmla="*/ 1666780 h 1684262"/>
              <a:gd name="connsiteX206" fmla="*/ 704225 w 1206260"/>
              <a:gd name="connsiteY206" fmla="*/ 1665256 h 1684262"/>
              <a:gd name="connsiteX207" fmla="*/ 705558 w 1206260"/>
              <a:gd name="connsiteY207" fmla="*/ 1667733 h 1684262"/>
              <a:gd name="connsiteX208" fmla="*/ 790045 w 1206260"/>
              <a:gd name="connsiteY208" fmla="*/ 1610106 h 1684262"/>
              <a:gd name="connsiteX209" fmla="*/ 752231 w 1206260"/>
              <a:gd name="connsiteY209" fmla="*/ 1664970 h 1684262"/>
              <a:gd name="connsiteX210" fmla="*/ 752231 w 1206260"/>
              <a:gd name="connsiteY210" fmla="*/ 1664779 h 1684262"/>
              <a:gd name="connsiteX211" fmla="*/ 857863 w 1206260"/>
              <a:gd name="connsiteY211" fmla="*/ 1591056 h 1684262"/>
              <a:gd name="connsiteX212" fmla="*/ 838813 w 1206260"/>
              <a:gd name="connsiteY212" fmla="*/ 1568958 h 1684262"/>
              <a:gd name="connsiteX213" fmla="*/ 836146 w 1206260"/>
              <a:gd name="connsiteY213" fmla="*/ 1564291 h 1684262"/>
              <a:gd name="connsiteX214" fmla="*/ 955179 w 1206260"/>
              <a:gd name="connsiteY214" fmla="*/ 1500720 h 1684262"/>
              <a:gd name="connsiteX215" fmla="*/ 1066493 w 1206260"/>
              <a:gd name="connsiteY215" fmla="*/ 1492065 h 1684262"/>
              <a:gd name="connsiteX216" fmla="*/ 857863 w 1206260"/>
              <a:gd name="connsiteY216" fmla="*/ 1591247 h 1684262"/>
              <a:gd name="connsiteX217" fmla="*/ 857863 w 1206260"/>
              <a:gd name="connsiteY217" fmla="*/ 1591056 h 1684262"/>
              <a:gd name="connsiteX218" fmla="*/ 1054979 w 1206260"/>
              <a:gd name="connsiteY218" fmla="*/ 1445037 h 1684262"/>
              <a:gd name="connsiteX219" fmla="*/ 916632 w 1206260"/>
              <a:gd name="connsiteY219" fmla="*/ 1468184 h 1684262"/>
              <a:gd name="connsiteX220" fmla="*/ 1028170 w 1206260"/>
              <a:gd name="connsiteY220" fmla="*/ 1445228 h 1684262"/>
              <a:gd name="connsiteX221" fmla="*/ 1054979 w 1206260"/>
              <a:gd name="connsiteY221" fmla="*/ 1445037 h 1684262"/>
              <a:gd name="connsiteX222" fmla="*/ 862816 w 1206260"/>
              <a:gd name="connsiteY222" fmla="*/ 1410462 h 1684262"/>
              <a:gd name="connsiteX223" fmla="*/ 647551 w 1206260"/>
              <a:gd name="connsiteY223" fmla="*/ 1448562 h 1684262"/>
              <a:gd name="connsiteX224" fmla="*/ 862816 w 1206260"/>
              <a:gd name="connsiteY224" fmla="*/ 1410653 h 1684262"/>
              <a:gd name="connsiteX225" fmla="*/ 862816 w 1206260"/>
              <a:gd name="connsiteY225" fmla="*/ 1410462 h 1684262"/>
              <a:gd name="connsiteX226" fmla="*/ 689842 w 1206260"/>
              <a:gd name="connsiteY226" fmla="*/ 1391412 h 1684262"/>
              <a:gd name="connsiteX227" fmla="*/ 924347 w 1206260"/>
              <a:gd name="connsiteY227" fmla="*/ 1306830 h 1684262"/>
              <a:gd name="connsiteX228" fmla="*/ 689842 w 1206260"/>
              <a:gd name="connsiteY228" fmla="*/ 1391412 h 1684262"/>
              <a:gd name="connsiteX229" fmla="*/ 1162663 w 1206260"/>
              <a:gd name="connsiteY229" fmla="*/ 1057085 h 1684262"/>
              <a:gd name="connsiteX230" fmla="*/ 1148756 w 1206260"/>
              <a:gd name="connsiteY230" fmla="*/ 1134428 h 1684262"/>
              <a:gd name="connsiteX231" fmla="*/ 1066841 w 1206260"/>
              <a:gd name="connsiteY231" fmla="*/ 1139762 h 1684262"/>
              <a:gd name="connsiteX232" fmla="*/ 1035790 w 1206260"/>
              <a:gd name="connsiteY232" fmla="*/ 1087755 h 1684262"/>
              <a:gd name="connsiteX233" fmla="*/ 1162663 w 1206260"/>
              <a:gd name="connsiteY233" fmla="*/ 1057085 h 1684262"/>
              <a:gd name="connsiteX234" fmla="*/ 987913 w 1206260"/>
              <a:gd name="connsiteY234" fmla="*/ 1181170 h 1684262"/>
              <a:gd name="connsiteX235" fmla="*/ 958923 w 1206260"/>
              <a:gd name="connsiteY235" fmla="*/ 1264444 h 1684262"/>
              <a:gd name="connsiteX236" fmla="*/ 905107 w 1206260"/>
              <a:gd name="connsiteY236" fmla="*/ 1118330 h 1684262"/>
              <a:gd name="connsiteX237" fmla="*/ 987913 w 1206260"/>
              <a:gd name="connsiteY237"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310842 w 1206260"/>
              <a:gd name="connsiteY49" fmla="*/ 1254824 h 1684262"/>
              <a:gd name="connsiteX50" fmla="*/ 283886 w 1206260"/>
              <a:gd name="connsiteY50" fmla="*/ 1268063 h 1684262"/>
              <a:gd name="connsiteX51" fmla="*/ 284934 w 1206260"/>
              <a:gd name="connsiteY51" fmla="*/ 1275207 h 1684262"/>
              <a:gd name="connsiteX52" fmla="*/ 395615 w 1206260"/>
              <a:gd name="connsiteY52" fmla="*/ 1319117 h 1684262"/>
              <a:gd name="connsiteX53" fmla="*/ 257026 w 1206260"/>
              <a:gd name="connsiteY53" fmla="*/ 1309592 h 1684262"/>
              <a:gd name="connsiteX54" fmla="*/ 257026 w 1206260"/>
              <a:gd name="connsiteY54" fmla="*/ 1309592 h 1684262"/>
              <a:gd name="connsiteX55" fmla="*/ 248263 w 1206260"/>
              <a:gd name="connsiteY55" fmla="*/ 1308259 h 1684262"/>
              <a:gd name="connsiteX56" fmla="*/ 247691 w 1206260"/>
              <a:gd name="connsiteY56" fmla="*/ 1308735 h 1684262"/>
              <a:gd name="connsiteX57" fmla="*/ 229880 w 1206260"/>
              <a:gd name="connsiteY57" fmla="*/ 1312259 h 1684262"/>
              <a:gd name="connsiteX58" fmla="*/ 146155 w 1206260"/>
              <a:gd name="connsiteY58" fmla="*/ 1230344 h 1684262"/>
              <a:gd name="connsiteX59" fmla="*/ 115389 w 1206260"/>
              <a:gd name="connsiteY59" fmla="*/ 1430369 h 1684262"/>
              <a:gd name="connsiteX60" fmla="*/ 349799 w 1206260"/>
              <a:gd name="connsiteY60" fmla="*/ 1480280 h 1684262"/>
              <a:gd name="connsiteX61" fmla="*/ 299507 w 1206260"/>
              <a:gd name="connsiteY61" fmla="*/ 1464659 h 1684262"/>
              <a:gd name="connsiteX62" fmla="*/ 321034 w 1206260"/>
              <a:gd name="connsiteY62" fmla="*/ 1477042 h 1684262"/>
              <a:gd name="connsiteX63" fmla="*/ 330559 w 1206260"/>
              <a:gd name="connsiteY63" fmla="*/ 1484376 h 1684262"/>
              <a:gd name="connsiteX64" fmla="*/ 388280 w 1206260"/>
              <a:gd name="connsiteY64" fmla="*/ 1545717 h 1684262"/>
              <a:gd name="connsiteX65" fmla="*/ 348847 w 1206260"/>
              <a:gd name="connsiteY65" fmla="*/ 1542479 h 1684262"/>
              <a:gd name="connsiteX66" fmla="*/ 255883 w 1206260"/>
              <a:gd name="connsiteY66" fmla="*/ 1502664 h 1684262"/>
              <a:gd name="connsiteX67" fmla="*/ 255883 w 1206260"/>
              <a:gd name="connsiteY67" fmla="*/ 1502664 h 1684262"/>
              <a:gd name="connsiteX68" fmla="*/ 239976 w 1206260"/>
              <a:gd name="connsiteY68" fmla="*/ 1484281 h 1684262"/>
              <a:gd name="connsiteX69" fmla="*/ 203495 w 1206260"/>
              <a:gd name="connsiteY69" fmla="*/ 1484281 h 1684262"/>
              <a:gd name="connsiteX70" fmla="*/ 187303 w 1206260"/>
              <a:gd name="connsiteY70" fmla="*/ 1499140 h 1684262"/>
              <a:gd name="connsiteX71" fmla="*/ 490674 w 1206260"/>
              <a:gd name="connsiteY71" fmla="*/ 1673352 h 1684262"/>
              <a:gd name="connsiteX72" fmla="*/ 757374 w 1206260"/>
              <a:gd name="connsiteY72" fmla="*/ 1682401 h 1684262"/>
              <a:gd name="connsiteX73" fmla="*/ 988070 w 1206260"/>
              <a:gd name="connsiteY73" fmla="*/ 1594485 h 1684262"/>
              <a:gd name="connsiteX74" fmla="*/ 1152566 w 1206260"/>
              <a:gd name="connsiteY74" fmla="*/ 1394460 h 1684262"/>
              <a:gd name="connsiteX75" fmla="*/ 918822 w 1206260"/>
              <a:gd name="connsiteY75" fmla="*/ 1363507 h 1684262"/>
              <a:gd name="connsiteX76" fmla="*/ 802904 w 1206260"/>
              <a:gd name="connsiteY76" fmla="*/ 1350454 h 1684262"/>
              <a:gd name="connsiteX77" fmla="*/ 841956 w 1206260"/>
              <a:gd name="connsiteY77" fmla="*/ 1326547 h 1684262"/>
              <a:gd name="connsiteX78" fmla="*/ 1018286 w 1206260"/>
              <a:gd name="connsiteY78" fmla="*/ 1315425 h 1684262"/>
              <a:gd name="connsiteX79" fmla="*/ 980354 w 1206260"/>
              <a:gd name="connsiteY79" fmla="*/ 1268921 h 1684262"/>
              <a:gd name="connsiteX80" fmla="*/ 1091488 w 1206260"/>
              <a:gd name="connsiteY80" fmla="*/ 1221043 h 1684262"/>
              <a:gd name="connsiteX81" fmla="*/ 911203 w 1206260"/>
              <a:gd name="connsiteY81" fmla="*/ 1022890 h 1684262"/>
              <a:gd name="connsiteX82" fmla="*/ 1193429 w 1206260"/>
              <a:gd name="connsiteY82" fmla="*/ 899446 h 1684262"/>
              <a:gd name="connsiteX83" fmla="*/ 759089 w 1206260"/>
              <a:gd name="connsiteY83" fmla="*/ 61246 h 1684262"/>
              <a:gd name="connsiteX84" fmla="*/ 720989 w 1206260"/>
              <a:gd name="connsiteY84" fmla="*/ 145828 h 1684262"/>
              <a:gd name="connsiteX85" fmla="*/ 759089 w 1206260"/>
              <a:gd name="connsiteY85" fmla="*/ 61436 h 1684262"/>
              <a:gd name="connsiteX86" fmla="*/ 759089 w 1206260"/>
              <a:gd name="connsiteY86" fmla="*/ 61246 h 1684262"/>
              <a:gd name="connsiteX87" fmla="*/ 363611 w 1206260"/>
              <a:gd name="connsiteY87" fmla="*/ 545783 h 1684262"/>
              <a:gd name="connsiteX88" fmla="*/ 348275 w 1206260"/>
              <a:gd name="connsiteY88" fmla="*/ 553498 h 1684262"/>
              <a:gd name="connsiteX89" fmla="*/ 363611 w 1206260"/>
              <a:gd name="connsiteY89" fmla="*/ 545783 h 1684262"/>
              <a:gd name="connsiteX90" fmla="*/ 232451 w 1206260"/>
              <a:gd name="connsiteY90" fmla="*/ 523113 h 1684262"/>
              <a:gd name="connsiteX91" fmla="*/ 254694 w 1206260"/>
              <a:gd name="connsiteY91" fmla="*/ 664096 h 1684262"/>
              <a:gd name="connsiteX92" fmla="*/ 232451 w 1206260"/>
              <a:gd name="connsiteY92" fmla="*/ 523113 h 1684262"/>
              <a:gd name="connsiteX93" fmla="*/ 340084 w 1206260"/>
              <a:gd name="connsiteY93" fmla="*/ 692277 h 1684262"/>
              <a:gd name="connsiteX94" fmla="*/ 470767 w 1206260"/>
              <a:gd name="connsiteY94" fmla="*/ 684562 h 1684262"/>
              <a:gd name="connsiteX95" fmla="*/ 340084 w 1206260"/>
              <a:gd name="connsiteY95" fmla="*/ 691896 h 1684262"/>
              <a:gd name="connsiteX96" fmla="*/ 340084 w 1206260"/>
              <a:gd name="connsiteY96" fmla="*/ 692277 h 1684262"/>
              <a:gd name="connsiteX97" fmla="*/ 382375 w 1206260"/>
              <a:gd name="connsiteY97" fmla="*/ 615410 h 1684262"/>
              <a:gd name="connsiteX98" fmla="*/ 516868 w 1206260"/>
              <a:gd name="connsiteY98" fmla="*/ 688372 h 1684262"/>
              <a:gd name="connsiteX99" fmla="*/ 382661 w 1206260"/>
              <a:gd name="connsiteY99" fmla="*/ 615029 h 1684262"/>
              <a:gd name="connsiteX100" fmla="*/ 382375 w 1206260"/>
              <a:gd name="connsiteY100" fmla="*/ 615410 h 1684262"/>
              <a:gd name="connsiteX101" fmla="*/ 201400 w 1206260"/>
              <a:gd name="connsiteY101" fmla="*/ 907542 h 1684262"/>
              <a:gd name="connsiteX102" fmla="*/ 163300 w 1206260"/>
              <a:gd name="connsiteY102" fmla="*/ 838295 h 1684262"/>
              <a:gd name="connsiteX103" fmla="*/ 201686 w 1206260"/>
              <a:gd name="connsiteY103" fmla="*/ 907161 h 1684262"/>
              <a:gd name="connsiteX104" fmla="*/ 201400 w 1206260"/>
              <a:gd name="connsiteY104" fmla="*/ 907542 h 1684262"/>
              <a:gd name="connsiteX105" fmla="*/ 97811 w 1206260"/>
              <a:gd name="connsiteY105" fmla="*/ 1285557 h 1684262"/>
              <a:gd name="connsiteX106" fmla="*/ 123279 w 1206260"/>
              <a:gd name="connsiteY106" fmla="*/ 1264178 h 1684262"/>
              <a:gd name="connsiteX107" fmla="*/ 231975 w 1206260"/>
              <a:gd name="connsiteY107" fmla="*/ 1341501 h 1684262"/>
              <a:gd name="connsiteX108" fmla="*/ 97811 w 1206260"/>
              <a:gd name="connsiteY108" fmla="*/ 1285557 h 1684262"/>
              <a:gd name="connsiteX109" fmla="*/ 232928 w 1206260"/>
              <a:gd name="connsiteY109" fmla="*/ 1376077 h 1684262"/>
              <a:gd name="connsiteX110" fmla="*/ 279029 w 1206260"/>
              <a:gd name="connsiteY110" fmla="*/ 1379887 h 1684262"/>
              <a:gd name="connsiteX111" fmla="*/ 232451 w 1206260"/>
              <a:gd name="connsiteY111" fmla="*/ 1376077 h 1684262"/>
              <a:gd name="connsiteX112" fmla="*/ 232928 w 1206260"/>
              <a:gd name="connsiteY112" fmla="*/ 1376077 h 1684262"/>
              <a:gd name="connsiteX113" fmla="*/ 856244 w 1206260"/>
              <a:gd name="connsiteY113" fmla="*/ 715613 h 1684262"/>
              <a:gd name="connsiteX114" fmla="*/ 817635 w 1206260"/>
              <a:gd name="connsiteY114" fmla="*/ 708913 h 1684262"/>
              <a:gd name="connsiteX115" fmla="*/ 721084 w 1206260"/>
              <a:gd name="connsiteY115" fmla="*/ 657225 h 1684262"/>
              <a:gd name="connsiteX116" fmla="*/ 855767 w 1206260"/>
              <a:gd name="connsiteY116" fmla="*/ 715613 h 1684262"/>
              <a:gd name="connsiteX117" fmla="*/ 856244 w 1206260"/>
              <a:gd name="connsiteY117" fmla="*/ 715613 h 1684262"/>
              <a:gd name="connsiteX118" fmla="*/ 663458 w 1206260"/>
              <a:gd name="connsiteY118" fmla="*/ 722662 h 1684262"/>
              <a:gd name="connsiteX119" fmla="*/ 644408 w 1206260"/>
              <a:gd name="connsiteY119" fmla="*/ 807149 h 1684262"/>
              <a:gd name="connsiteX120" fmla="*/ 662981 w 1206260"/>
              <a:gd name="connsiteY120" fmla="*/ 723138 h 1684262"/>
              <a:gd name="connsiteX121" fmla="*/ 663458 w 1206260"/>
              <a:gd name="connsiteY121" fmla="*/ 722662 h 1684262"/>
              <a:gd name="connsiteX122" fmla="*/ 628882 w 1206260"/>
              <a:gd name="connsiteY122" fmla="*/ 753332 h 1684262"/>
              <a:gd name="connsiteX123" fmla="*/ 655742 w 1206260"/>
              <a:gd name="connsiteY123" fmla="*/ 726472 h 1684262"/>
              <a:gd name="connsiteX124" fmla="*/ 628406 w 1206260"/>
              <a:gd name="connsiteY124" fmla="*/ 753332 h 1684262"/>
              <a:gd name="connsiteX125" fmla="*/ 628882 w 1206260"/>
              <a:gd name="connsiteY125" fmla="*/ 753332 h 1684262"/>
              <a:gd name="connsiteX126" fmla="*/ 771090 w 1206260"/>
              <a:gd name="connsiteY126" fmla="*/ 757237 h 1684262"/>
              <a:gd name="connsiteX127" fmla="*/ 690318 w 1206260"/>
              <a:gd name="connsiteY127" fmla="*/ 822579 h 1684262"/>
              <a:gd name="connsiteX128" fmla="*/ 770614 w 1206260"/>
              <a:gd name="connsiteY128" fmla="*/ 757237 h 1684262"/>
              <a:gd name="connsiteX129" fmla="*/ 771090 w 1206260"/>
              <a:gd name="connsiteY129" fmla="*/ 757237 h 1684262"/>
              <a:gd name="connsiteX130" fmla="*/ 759565 w 1206260"/>
              <a:gd name="connsiteY130" fmla="*/ 538162 h 1684262"/>
              <a:gd name="connsiteX131" fmla="*/ 851767 w 1206260"/>
              <a:gd name="connsiteY131" fmla="*/ 480536 h 1684262"/>
              <a:gd name="connsiteX132" fmla="*/ 759089 w 1206260"/>
              <a:gd name="connsiteY132" fmla="*/ 538067 h 1684262"/>
              <a:gd name="connsiteX133" fmla="*/ 759565 w 1206260"/>
              <a:gd name="connsiteY133" fmla="*/ 538162 h 1684262"/>
              <a:gd name="connsiteX134" fmla="*/ 877961 w 1206260"/>
              <a:gd name="connsiteY134" fmla="*/ 342138 h 1684262"/>
              <a:gd name="connsiteX135" fmla="*/ 812619 w 1206260"/>
              <a:gd name="connsiteY135" fmla="*/ 442055 h 1684262"/>
              <a:gd name="connsiteX136" fmla="*/ 877961 w 1206260"/>
              <a:gd name="connsiteY136" fmla="*/ 342138 h 1684262"/>
              <a:gd name="connsiteX137" fmla="*/ 681841 w 1206260"/>
              <a:gd name="connsiteY137" fmla="*/ 323088 h 1684262"/>
              <a:gd name="connsiteX138" fmla="*/ 758803 w 1206260"/>
              <a:gd name="connsiteY138" fmla="*/ 430816 h 1684262"/>
              <a:gd name="connsiteX139" fmla="*/ 643455 w 1206260"/>
              <a:gd name="connsiteY139" fmla="*/ 396145 h 1684262"/>
              <a:gd name="connsiteX140" fmla="*/ 639550 w 1206260"/>
              <a:gd name="connsiteY140" fmla="*/ 438436 h 1684262"/>
              <a:gd name="connsiteX141" fmla="*/ 682127 w 1206260"/>
              <a:gd name="connsiteY141" fmla="*/ 323088 h 1684262"/>
              <a:gd name="connsiteX142" fmla="*/ 681841 w 1206260"/>
              <a:gd name="connsiteY142" fmla="*/ 323088 h 1684262"/>
              <a:gd name="connsiteX143" fmla="*/ 351323 w 1206260"/>
              <a:gd name="connsiteY143" fmla="*/ 219361 h 1684262"/>
              <a:gd name="connsiteX144" fmla="*/ 383994 w 1206260"/>
              <a:gd name="connsiteY144" fmla="*/ 183070 h 1684262"/>
              <a:gd name="connsiteX145" fmla="*/ 403711 w 1206260"/>
              <a:gd name="connsiteY145" fmla="*/ 175069 h 1684262"/>
              <a:gd name="connsiteX146" fmla="*/ 411331 w 1206260"/>
              <a:gd name="connsiteY146" fmla="*/ 176117 h 1684262"/>
              <a:gd name="connsiteX147" fmla="*/ 569351 w 1206260"/>
              <a:gd name="connsiteY147" fmla="*/ 242792 h 1684262"/>
              <a:gd name="connsiteX148" fmla="*/ 569922 w 1206260"/>
              <a:gd name="connsiteY148" fmla="*/ 242792 h 1684262"/>
              <a:gd name="connsiteX149" fmla="*/ 558873 w 1206260"/>
              <a:gd name="connsiteY149" fmla="*/ 299942 h 1684262"/>
              <a:gd name="connsiteX150" fmla="*/ 351609 w 1206260"/>
              <a:gd name="connsiteY150" fmla="*/ 219075 h 1684262"/>
              <a:gd name="connsiteX151" fmla="*/ 351323 w 1206260"/>
              <a:gd name="connsiteY151" fmla="*/ 219361 h 1684262"/>
              <a:gd name="connsiteX152" fmla="*/ 470767 w 1206260"/>
              <a:gd name="connsiteY152" fmla="*/ 361188 h 1684262"/>
              <a:gd name="connsiteX153" fmla="*/ 566874 w 1206260"/>
              <a:gd name="connsiteY153" fmla="*/ 503396 h 1684262"/>
              <a:gd name="connsiteX154" fmla="*/ 470767 w 1206260"/>
              <a:gd name="connsiteY154" fmla="*/ 361188 h 1684262"/>
              <a:gd name="connsiteX155" fmla="*/ 632216 w 1206260"/>
              <a:gd name="connsiteY155" fmla="*/ 453485 h 1684262"/>
              <a:gd name="connsiteX156" fmla="*/ 699367 w 1206260"/>
              <a:gd name="connsiteY156" fmla="*/ 515112 h 1684262"/>
              <a:gd name="connsiteX157" fmla="*/ 759089 w 1206260"/>
              <a:gd name="connsiteY157" fmla="*/ 438055 h 1684262"/>
              <a:gd name="connsiteX158" fmla="*/ 678317 w 1206260"/>
              <a:gd name="connsiteY158" fmla="*/ 611029 h 1684262"/>
              <a:gd name="connsiteX159" fmla="*/ 640217 w 1206260"/>
              <a:gd name="connsiteY159" fmla="*/ 587978 h 1684262"/>
              <a:gd name="connsiteX160" fmla="*/ 632216 w 1206260"/>
              <a:gd name="connsiteY160" fmla="*/ 453581 h 1684262"/>
              <a:gd name="connsiteX161" fmla="*/ 632216 w 1206260"/>
              <a:gd name="connsiteY161" fmla="*/ 453485 h 1684262"/>
              <a:gd name="connsiteX162" fmla="*/ 686032 w 1206260"/>
              <a:gd name="connsiteY162" fmla="*/ 837819 h 1684262"/>
              <a:gd name="connsiteX163" fmla="*/ 628310 w 1206260"/>
              <a:gd name="connsiteY163" fmla="*/ 930116 h 1684262"/>
              <a:gd name="connsiteX164" fmla="*/ 686032 w 1206260"/>
              <a:gd name="connsiteY164" fmla="*/ 837914 h 1684262"/>
              <a:gd name="connsiteX165" fmla="*/ 686032 w 1206260"/>
              <a:gd name="connsiteY165" fmla="*/ 837819 h 1684262"/>
              <a:gd name="connsiteX166" fmla="*/ 743658 w 1206260"/>
              <a:gd name="connsiteY166" fmla="*/ 1291400 h 1684262"/>
              <a:gd name="connsiteX167" fmla="*/ 547634 w 1206260"/>
              <a:gd name="connsiteY167" fmla="*/ 1206818 h 1684262"/>
              <a:gd name="connsiteX168" fmla="*/ 573446 w 1206260"/>
              <a:gd name="connsiteY168" fmla="*/ 1222439 h 1684262"/>
              <a:gd name="connsiteX169" fmla="*/ 603450 w 1206260"/>
              <a:gd name="connsiteY169" fmla="*/ 1227487 h 1684262"/>
              <a:gd name="connsiteX170" fmla="*/ 743658 w 1206260"/>
              <a:gd name="connsiteY170" fmla="*/ 1291495 h 1684262"/>
              <a:gd name="connsiteX171" fmla="*/ 743658 w 1206260"/>
              <a:gd name="connsiteY171" fmla="*/ 1291400 h 1684262"/>
              <a:gd name="connsiteX172" fmla="*/ 578399 w 1206260"/>
              <a:gd name="connsiteY172" fmla="*/ 945452 h 1684262"/>
              <a:gd name="connsiteX173" fmla="*/ 689842 w 1206260"/>
              <a:gd name="connsiteY173" fmla="*/ 1122236 h 1684262"/>
              <a:gd name="connsiteX174" fmla="*/ 578399 w 1206260"/>
              <a:gd name="connsiteY174" fmla="*/ 945547 h 1684262"/>
              <a:gd name="connsiteX175" fmla="*/ 578399 w 1206260"/>
              <a:gd name="connsiteY175" fmla="*/ 945452 h 1684262"/>
              <a:gd name="connsiteX176" fmla="*/ 351609 w 1206260"/>
              <a:gd name="connsiteY176" fmla="*/ 1045464 h 1684262"/>
              <a:gd name="connsiteX177" fmla="*/ 382375 w 1206260"/>
              <a:gd name="connsiteY177" fmla="*/ 887825 h 1684262"/>
              <a:gd name="connsiteX178" fmla="*/ 351609 w 1206260"/>
              <a:gd name="connsiteY178" fmla="*/ 1045559 h 1684262"/>
              <a:gd name="connsiteX179" fmla="*/ 351609 w 1206260"/>
              <a:gd name="connsiteY179" fmla="*/ 1045464 h 1684262"/>
              <a:gd name="connsiteX180" fmla="*/ 420761 w 1206260"/>
              <a:gd name="connsiteY180" fmla="*/ 1018413 h 1684262"/>
              <a:gd name="connsiteX181" fmla="*/ 605260 w 1206260"/>
              <a:gd name="connsiteY181" fmla="*/ 1180338 h 1684262"/>
              <a:gd name="connsiteX182" fmla="*/ 420761 w 1206260"/>
              <a:gd name="connsiteY182" fmla="*/ 1018413 h 1684262"/>
              <a:gd name="connsiteX183" fmla="*/ 366944 w 1206260"/>
              <a:gd name="connsiteY183" fmla="*/ 1414272 h 1684262"/>
              <a:gd name="connsiteX184" fmla="*/ 597640 w 1206260"/>
              <a:gd name="connsiteY184" fmla="*/ 1460468 h 1684262"/>
              <a:gd name="connsiteX185" fmla="*/ 366944 w 1206260"/>
              <a:gd name="connsiteY185" fmla="*/ 1414463 h 1684262"/>
              <a:gd name="connsiteX186" fmla="*/ 366944 w 1206260"/>
              <a:gd name="connsiteY186" fmla="*/ 1414272 h 1684262"/>
              <a:gd name="connsiteX187" fmla="*/ 536108 w 1206260"/>
              <a:gd name="connsiteY187" fmla="*/ 1644968 h 1684262"/>
              <a:gd name="connsiteX188" fmla="*/ 498008 w 1206260"/>
              <a:gd name="connsiteY188" fmla="*/ 1625918 h 1684262"/>
              <a:gd name="connsiteX189" fmla="*/ 471148 w 1206260"/>
              <a:gd name="connsiteY189" fmla="*/ 1618202 h 1684262"/>
              <a:gd name="connsiteX190" fmla="*/ 471148 w 1206260"/>
              <a:gd name="connsiteY190" fmla="*/ 1664399 h 1684262"/>
              <a:gd name="connsiteX191" fmla="*/ 401901 w 1206260"/>
              <a:gd name="connsiteY191" fmla="*/ 1579817 h 1684262"/>
              <a:gd name="connsiteX192" fmla="*/ 536108 w 1206260"/>
              <a:gd name="connsiteY192" fmla="*/ 1645158 h 1684262"/>
              <a:gd name="connsiteX193" fmla="*/ 536108 w 1206260"/>
              <a:gd name="connsiteY193" fmla="*/ 1644968 h 1684262"/>
              <a:gd name="connsiteX194" fmla="*/ 616785 w 1206260"/>
              <a:gd name="connsiteY194" fmla="*/ 1564196 h 1684262"/>
              <a:gd name="connsiteX195" fmla="*/ 555349 w 1206260"/>
              <a:gd name="connsiteY195" fmla="*/ 1541145 h 1684262"/>
              <a:gd name="connsiteX196" fmla="*/ 638597 w 1206260"/>
              <a:gd name="connsiteY196" fmla="*/ 1493520 h 1684262"/>
              <a:gd name="connsiteX197" fmla="*/ 739848 w 1206260"/>
              <a:gd name="connsiteY197" fmla="*/ 1525715 h 1684262"/>
              <a:gd name="connsiteX198" fmla="*/ 616785 w 1206260"/>
              <a:gd name="connsiteY198" fmla="*/ 1564386 h 1684262"/>
              <a:gd name="connsiteX199" fmla="*/ 616785 w 1206260"/>
              <a:gd name="connsiteY199" fmla="*/ 1564196 h 1684262"/>
              <a:gd name="connsiteX200" fmla="*/ 752231 w 1206260"/>
              <a:gd name="connsiteY200" fmla="*/ 1664779 h 1684262"/>
              <a:gd name="connsiteX201" fmla="*/ 739658 w 1206260"/>
              <a:gd name="connsiteY201" fmla="*/ 1664779 h 1684262"/>
              <a:gd name="connsiteX202" fmla="*/ 731180 w 1206260"/>
              <a:gd name="connsiteY202" fmla="*/ 1664779 h 1684262"/>
              <a:gd name="connsiteX203" fmla="*/ 727561 w 1206260"/>
              <a:gd name="connsiteY203" fmla="*/ 1664779 h 1684262"/>
              <a:gd name="connsiteX204" fmla="*/ 713750 w 1206260"/>
              <a:gd name="connsiteY204" fmla="*/ 1666780 h 1684262"/>
              <a:gd name="connsiteX205" fmla="*/ 704225 w 1206260"/>
              <a:gd name="connsiteY205" fmla="*/ 1665256 h 1684262"/>
              <a:gd name="connsiteX206" fmla="*/ 705558 w 1206260"/>
              <a:gd name="connsiteY206" fmla="*/ 1667733 h 1684262"/>
              <a:gd name="connsiteX207" fmla="*/ 790045 w 1206260"/>
              <a:gd name="connsiteY207" fmla="*/ 1610106 h 1684262"/>
              <a:gd name="connsiteX208" fmla="*/ 752231 w 1206260"/>
              <a:gd name="connsiteY208" fmla="*/ 1664970 h 1684262"/>
              <a:gd name="connsiteX209" fmla="*/ 752231 w 1206260"/>
              <a:gd name="connsiteY209" fmla="*/ 1664779 h 1684262"/>
              <a:gd name="connsiteX210" fmla="*/ 857863 w 1206260"/>
              <a:gd name="connsiteY210" fmla="*/ 1591056 h 1684262"/>
              <a:gd name="connsiteX211" fmla="*/ 838813 w 1206260"/>
              <a:gd name="connsiteY211" fmla="*/ 1568958 h 1684262"/>
              <a:gd name="connsiteX212" fmla="*/ 836146 w 1206260"/>
              <a:gd name="connsiteY212" fmla="*/ 1564291 h 1684262"/>
              <a:gd name="connsiteX213" fmla="*/ 955179 w 1206260"/>
              <a:gd name="connsiteY213" fmla="*/ 1500720 h 1684262"/>
              <a:gd name="connsiteX214" fmla="*/ 1066493 w 1206260"/>
              <a:gd name="connsiteY214" fmla="*/ 1492065 h 1684262"/>
              <a:gd name="connsiteX215" fmla="*/ 857863 w 1206260"/>
              <a:gd name="connsiteY215" fmla="*/ 1591247 h 1684262"/>
              <a:gd name="connsiteX216" fmla="*/ 857863 w 1206260"/>
              <a:gd name="connsiteY216" fmla="*/ 1591056 h 1684262"/>
              <a:gd name="connsiteX217" fmla="*/ 1054979 w 1206260"/>
              <a:gd name="connsiteY217" fmla="*/ 1445037 h 1684262"/>
              <a:gd name="connsiteX218" fmla="*/ 916632 w 1206260"/>
              <a:gd name="connsiteY218" fmla="*/ 1468184 h 1684262"/>
              <a:gd name="connsiteX219" fmla="*/ 1028170 w 1206260"/>
              <a:gd name="connsiteY219" fmla="*/ 1445228 h 1684262"/>
              <a:gd name="connsiteX220" fmla="*/ 1054979 w 1206260"/>
              <a:gd name="connsiteY220" fmla="*/ 1445037 h 1684262"/>
              <a:gd name="connsiteX221" fmla="*/ 862816 w 1206260"/>
              <a:gd name="connsiteY221" fmla="*/ 1410462 h 1684262"/>
              <a:gd name="connsiteX222" fmla="*/ 647551 w 1206260"/>
              <a:gd name="connsiteY222" fmla="*/ 1448562 h 1684262"/>
              <a:gd name="connsiteX223" fmla="*/ 862816 w 1206260"/>
              <a:gd name="connsiteY223" fmla="*/ 1410653 h 1684262"/>
              <a:gd name="connsiteX224" fmla="*/ 862816 w 1206260"/>
              <a:gd name="connsiteY224" fmla="*/ 1410462 h 1684262"/>
              <a:gd name="connsiteX225" fmla="*/ 689842 w 1206260"/>
              <a:gd name="connsiteY225" fmla="*/ 1391412 h 1684262"/>
              <a:gd name="connsiteX226" fmla="*/ 924347 w 1206260"/>
              <a:gd name="connsiteY226" fmla="*/ 1306830 h 1684262"/>
              <a:gd name="connsiteX227" fmla="*/ 689842 w 1206260"/>
              <a:gd name="connsiteY227" fmla="*/ 1391412 h 1684262"/>
              <a:gd name="connsiteX228" fmla="*/ 1162663 w 1206260"/>
              <a:gd name="connsiteY228" fmla="*/ 1057085 h 1684262"/>
              <a:gd name="connsiteX229" fmla="*/ 1148756 w 1206260"/>
              <a:gd name="connsiteY229" fmla="*/ 1134428 h 1684262"/>
              <a:gd name="connsiteX230" fmla="*/ 1066841 w 1206260"/>
              <a:gd name="connsiteY230" fmla="*/ 1139762 h 1684262"/>
              <a:gd name="connsiteX231" fmla="*/ 1035790 w 1206260"/>
              <a:gd name="connsiteY231" fmla="*/ 1087755 h 1684262"/>
              <a:gd name="connsiteX232" fmla="*/ 1162663 w 1206260"/>
              <a:gd name="connsiteY232" fmla="*/ 1057085 h 1684262"/>
              <a:gd name="connsiteX233" fmla="*/ 987913 w 1206260"/>
              <a:gd name="connsiteY233" fmla="*/ 1181170 h 1684262"/>
              <a:gd name="connsiteX234" fmla="*/ 958923 w 1206260"/>
              <a:gd name="connsiteY234" fmla="*/ 1264444 h 1684262"/>
              <a:gd name="connsiteX235" fmla="*/ 905107 w 1206260"/>
              <a:gd name="connsiteY235" fmla="*/ 1118330 h 1684262"/>
              <a:gd name="connsiteX236" fmla="*/ 987913 w 1206260"/>
              <a:gd name="connsiteY236"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283886 w 1206260"/>
              <a:gd name="connsiteY49" fmla="*/ 1268063 h 1684262"/>
              <a:gd name="connsiteX50" fmla="*/ 284934 w 1206260"/>
              <a:gd name="connsiteY50" fmla="*/ 1275207 h 1684262"/>
              <a:gd name="connsiteX51" fmla="*/ 395615 w 1206260"/>
              <a:gd name="connsiteY51" fmla="*/ 1319117 h 1684262"/>
              <a:gd name="connsiteX52" fmla="*/ 257026 w 1206260"/>
              <a:gd name="connsiteY52" fmla="*/ 1309592 h 1684262"/>
              <a:gd name="connsiteX53" fmla="*/ 257026 w 1206260"/>
              <a:gd name="connsiteY53" fmla="*/ 1309592 h 1684262"/>
              <a:gd name="connsiteX54" fmla="*/ 248263 w 1206260"/>
              <a:gd name="connsiteY54" fmla="*/ 1308259 h 1684262"/>
              <a:gd name="connsiteX55" fmla="*/ 247691 w 1206260"/>
              <a:gd name="connsiteY55" fmla="*/ 1308735 h 1684262"/>
              <a:gd name="connsiteX56" fmla="*/ 229880 w 1206260"/>
              <a:gd name="connsiteY56" fmla="*/ 1312259 h 1684262"/>
              <a:gd name="connsiteX57" fmla="*/ 146155 w 1206260"/>
              <a:gd name="connsiteY57" fmla="*/ 1230344 h 1684262"/>
              <a:gd name="connsiteX58" fmla="*/ 115389 w 1206260"/>
              <a:gd name="connsiteY58" fmla="*/ 1430369 h 1684262"/>
              <a:gd name="connsiteX59" fmla="*/ 349799 w 1206260"/>
              <a:gd name="connsiteY59" fmla="*/ 1480280 h 1684262"/>
              <a:gd name="connsiteX60" fmla="*/ 299507 w 1206260"/>
              <a:gd name="connsiteY60" fmla="*/ 1464659 h 1684262"/>
              <a:gd name="connsiteX61" fmla="*/ 321034 w 1206260"/>
              <a:gd name="connsiteY61" fmla="*/ 1477042 h 1684262"/>
              <a:gd name="connsiteX62" fmla="*/ 330559 w 1206260"/>
              <a:gd name="connsiteY62" fmla="*/ 1484376 h 1684262"/>
              <a:gd name="connsiteX63" fmla="*/ 388280 w 1206260"/>
              <a:gd name="connsiteY63" fmla="*/ 1545717 h 1684262"/>
              <a:gd name="connsiteX64" fmla="*/ 348847 w 1206260"/>
              <a:gd name="connsiteY64" fmla="*/ 1542479 h 1684262"/>
              <a:gd name="connsiteX65" fmla="*/ 255883 w 1206260"/>
              <a:gd name="connsiteY65" fmla="*/ 1502664 h 1684262"/>
              <a:gd name="connsiteX66" fmla="*/ 255883 w 1206260"/>
              <a:gd name="connsiteY66" fmla="*/ 1502664 h 1684262"/>
              <a:gd name="connsiteX67" fmla="*/ 239976 w 1206260"/>
              <a:gd name="connsiteY67" fmla="*/ 1484281 h 1684262"/>
              <a:gd name="connsiteX68" fmla="*/ 203495 w 1206260"/>
              <a:gd name="connsiteY68" fmla="*/ 1484281 h 1684262"/>
              <a:gd name="connsiteX69" fmla="*/ 187303 w 1206260"/>
              <a:gd name="connsiteY69" fmla="*/ 1499140 h 1684262"/>
              <a:gd name="connsiteX70" fmla="*/ 490674 w 1206260"/>
              <a:gd name="connsiteY70" fmla="*/ 1673352 h 1684262"/>
              <a:gd name="connsiteX71" fmla="*/ 757374 w 1206260"/>
              <a:gd name="connsiteY71" fmla="*/ 1682401 h 1684262"/>
              <a:gd name="connsiteX72" fmla="*/ 988070 w 1206260"/>
              <a:gd name="connsiteY72" fmla="*/ 1594485 h 1684262"/>
              <a:gd name="connsiteX73" fmla="*/ 1152566 w 1206260"/>
              <a:gd name="connsiteY73" fmla="*/ 1394460 h 1684262"/>
              <a:gd name="connsiteX74" fmla="*/ 918822 w 1206260"/>
              <a:gd name="connsiteY74" fmla="*/ 1363507 h 1684262"/>
              <a:gd name="connsiteX75" fmla="*/ 802904 w 1206260"/>
              <a:gd name="connsiteY75" fmla="*/ 1350454 h 1684262"/>
              <a:gd name="connsiteX76" fmla="*/ 841956 w 1206260"/>
              <a:gd name="connsiteY76" fmla="*/ 1326547 h 1684262"/>
              <a:gd name="connsiteX77" fmla="*/ 1018286 w 1206260"/>
              <a:gd name="connsiteY77" fmla="*/ 1315425 h 1684262"/>
              <a:gd name="connsiteX78" fmla="*/ 980354 w 1206260"/>
              <a:gd name="connsiteY78" fmla="*/ 1268921 h 1684262"/>
              <a:gd name="connsiteX79" fmla="*/ 1091488 w 1206260"/>
              <a:gd name="connsiteY79" fmla="*/ 1221043 h 1684262"/>
              <a:gd name="connsiteX80" fmla="*/ 911203 w 1206260"/>
              <a:gd name="connsiteY80" fmla="*/ 1022890 h 1684262"/>
              <a:gd name="connsiteX81" fmla="*/ 1193429 w 1206260"/>
              <a:gd name="connsiteY81" fmla="*/ 899446 h 1684262"/>
              <a:gd name="connsiteX82" fmla="*/ 759089 w 1206260"/>
              <a:gd name="connsiteY82" fmla="*/ 61246 h 1684262"/>
              <a:gd name="connsiteX83" fmla="*/ 720989 w 1206260"/>
              <a:gd name="connsiteY83" fmla="*/ 145828 h 1684262"/>
              <a:gd name="connsiteX84" fmla="*/ 759089 w 1206260"/>
              <a:gd name="connsiteY84" fmla="*/ 61436 h 1684262"/>
              <a:gd name="connsiteX85" fmla="*/ 759089 w 1206260"/>
              <a:gd name="connsiteY85" fmla="*/ 61246 h 1684262"/>
              <a:gd name="connsiteX86" fmla="*/ 363611 w 1206260"/>
              <a:gd name="connsiteY86" fmla="*/ 545783 h 1684262"/>
              <a:gd name="connsiteX87" fmla="*/ 348275 w 1206260"/>
              <a:gd name="connsiteY87" fmla="*/ 553498 h 1684262"/>
              <a:gd name="connsiteX88" fmla="*/ 363611 w 1206260"/>
              <a:gd name="connsiteY88" fmla="*/ 545783 h 1684262"/>
              <a:gd name="connsiteX89" fmla="*/ 232451 w 1206260"/>
              <a:gd name="connsiteY89" fmla="*/ 523113 h 1684262"/>
              <a:gd name="connsiteX90" fmla="*/ 254694 w 1206260"/>
              <a:gd name="connsiteY90" fmla="*/ 664096 h 1684262"/>
              <a:gd name="connsiteX91" fmla="*/ 232451 w 1206260"/>
              <a:gd name="connsiteY91" fmla="*/ 523113 h 1684262"/>
              <a:gd name="connsiteX92" fmla="*/ 340084 w 1206260"/>
              <a:gd name="connsiteY92" fmla="*/ 692277 h 1684262"/>
              <a:gd name="connsiteX93" fmla="*/ 470767 w 1206260"/>
              <a:gd name="connsiteY93" fmla="*/ 684562 h 1684262"/>
              <a:gd name="connsiteX94" fmla="*/ 340084 w 1206260"/>
              <a:gd name="connsiteY94" fmla="*/ 691896 h 1684262"/>
              <a:gd name="connsiteX95" fmla="*/ 340084 w 1206260"/>
              <a:gd name="connsiteY95" fmla="*/ 692277 h 1684262"/>
              <a:gd name="connsiteX96" fmla="*/ 382375 w 1206260"/>
              <a:gd name="connsiteY96" fmla="*/ 615410 h 1684262"/>
              <a:gd name="connsiteX97" fmla="*/ 516868 w 1206260"/>
              <a:gd name="connsiteY97" fmla="*/ 688372 h 1684262"/>
              <a:gd name="connsiteX98" fmla="*/ 382661 w 1206260"/>
              <a:gd name="connsiteY98" fmla="*/ 615029 h 1684262"/>
              <a:gd name="connsiteX99" fmla="*/ 382375 w 1206260"/>
              <a:gd name="connsiteY99" fmla="*/ 615410 h 1684262"/>
              <a:gd name="connsiteX100" fmla="*/ 201400 w 1206260"/>
              <a:gd name="connsiteY100" fmla="*/ 907542 h 1684262"/>
              <a:gd name="connsiteX101" fmla="*/ 163300 w 1206260"/>
              <a:gd name="connsiteY101" fmla="*/ 838295 h 1684262"/>
              <a:gd name="connsiteX102" fmla="*/ 201686 w 1206260"/>
              <a:gd name="connsiteY102" fmla="*/ 907161 h 1684262"/>
              <a:gd name="connsiteX103" fmla="*/ 201400 w 1206260"/>
              <a:gd name="connsiteY103" fmla="*/ 907542 h 1684262"/>
              <a:gd name="connsiteX104" fmla="*/ 97811 w 1206260"/>
              <a:gd name="connsiteY104" fmla="*/ 1285557 h 1684262"/>
              <a:gd name="connsiteX105" fmla="*/ 123279 w 1206260"/>
              <a:gd name="connsiteY105" fmla="*/ 1264178 h 1684262"/>
              <a:gd name="connsiteX106" fmla="*/ 231975 w 1206260"/>
              <a:gd name="connsiteY106" fmla="*/ 1341501 h 1684262"/>
              <a:gd name="connsiteX107" fmla="*/ 97811 w 1206260"/>
              <a:gd name="connsiteY107" fmla="*/ 1285557 h 1684262"/>
              <a:gd name="connsiteX108" fmla="*/ 232928 w 1206260"/>
              <a:gd name="connsiteY108" fmla="*/ 1376077 h 1684262"/>
              <a:gd name="connsiteX109" fmla="*/ 279029 w 1206260"/>
              <a:gd name="connsiteY109" fmla="*/ 1379887 h 1684262"/>
              <a:gd name="connsiteX110" fmla="*/ 232451 w 1206260"/>
              <a:gd name="connsiteY110" fmla="*/ 1376077 h 1684262"/>
              <a:gd name="connsiteX111" fmla="*/ 232928 w 1206260"/>
              <a:gd name="connsiteY111" fmla="*/ 1376077 h 1684262"/>
              <a:gd name="connsiteX112" fmla="*/ 856244 w 1206260"/>
              <a:gd name="connsiteY112" fmla="*/ 715613 h 1684262"/>
              <a:gd name="connsiteX113" fmla="*/ 817635 w 1206260"/>
              <a:gd name="connsiteY113" fmla="*/ 708913 h 1684262"/>
              <a:gd name="connsiteX114" fmla="*/ 721084 w 1206260"/>
              <a:gd name="connsiteY114" fmla="*/ 657225 h 1684262"/>
              <a:gd name="connsiteX115" fmla="*/ 855767 w 1206260"/>
              <a:gd name="connsiteY115" fmla="*/ 715613 h 1684262"/>
              <a:gd name="connsiteX116" fmla="*/ 856244 w 1206260"/>
              <a:gd name="connsiteY116" fmla="*/ 715613 h 1684262"/>
              <a:gd name="connsiteX117" fmla="*/ 663458 w 1206260"/>
              <a:gd name="connsiteY117" fmla="*/ 722662 h 1684262"/>
              <a:gd name="connsiteX118" fmla="*/ 644408 w 1206260"/>
              <a:gd name="connsiteY118" fmla="*/ 807149 h 1684262"/>
              <a:gd name="connsiteX119" fmla="*/ 662981 w 1206260"/>
              <a:gd name="connsiteY119" fmla="*/ 723138 h 1684262"/>
              <a:gd name="connsiteX120" fmla="*/ 663458 w 1206260"/>
              <a:gd name="connsiteY120" fmla="*/ 722662 h 1684262"/>
              <a:gd name="connsiteX121" fmla="*/ 628882 w 1206260"/>
              <a:gd name="connsiteY121" fmla="*/ 753332 h 1684262"/>
              <a:gd name="connsiteX122" fmla="*/ 655742 w 1206260"/>
              <a:gd name="connsiteY122" fmla="*/ 726472 h 1684262"/>
              <a:gd name="connsiteX123" fmla="*/ 628406 w 1206260"/>
              <a:gd name="connsiteY123" fmla="*/ 753332 h 1684262"/>
              <a:gd name="connsiteX124" fmla="*/ 628882 w 1206260"/>
              <a:gd name="connsiteY124" fmla="*/ 753332 h 1684262"/>
              <a:gd name="connsiteX125" fmla="*/ 771090 w 1206260"/>
              <a:gd name="connsiteY125" fmla="*/ 757237 h 1684262"/>
              <a:gd name="connsiteX126" fmla="*/ 690318 w 1206260"/>
              <a:gd name="connsiteY126" fmla="*/ 822579 h 1684262"/>
              <a:gd name="connsiteX127" fmla="*/ 770614 w 1206260"/>
              <a:gd name="connsiteY127" fmla="*/ 757237 h 1684262"/>
              <a:gd name="connsiteX128" fmla="*/ 771090 w 1206260"/>
              <a:gd name="connsiteY128" fmla="*/ 757237 h 1684262"/>
              <a:gd name="connsiteX129" fmla="*/ 759565 w 1206260"/>
              <a:gd name="connsiteY129" fmla="*/ 538162 h 1684262"/>
              <a:gd name="connsiteX130" fmla="*/ 851767 w 1206260"/>
              <a:gd name="connsiteY130" fmla="*/ 480536 h 1684262"/>
              <a:gd name="connsiteX131" fmla="*/ 759089 w 1206260"/>
              <a:gd name="connsiteY131" fmla="*/ 538067 h 1684262"/>
              <a:gd name="connsiteX132" fmla="*/ 759565 w 1206260"/>
              <a:gd name="connsiteY132" fmla="*/ 538162 h 1684262"/>
              <a:gd name="connsiteX133" fmla="*/ 877961 w 1206260"/>
              <a:gd name="connsiteY133" fmla="*/ 342138 h 1684262"/>
              <a:gd name="connsiteX134" fmla="*/ 812619 w 1206260"/>
              <a:gd name="connsiteY134" fmla="*/ 442055 h 1684262"/>
              <a:gd name="connsiteX135" fmla="*/ 877961 w 1206260"/>
              <a:gd name="connsiteY135" fmla="*/ 342138 h 1684262"/>
              <a:gd name="connsiteX136" fmla="*/ 681841 w 1206260"/>
              <a:gd name="connsiteY136" fmla="*/ 323088 h 1684262"/>
              <a:gd name="connsiteX137" fmla="*/ 758803 w 1206260"/>
              <a:gd name="connsiteY137" fmla="*/ 430816 h 1684262"/>
              <a:gd name="connsiteX138" fmla="*/ 643455 w 1206260"/>
              <a:gd name="connsiteY138" fmla="*/ 396145 h 1684262"/>
              <a:gd name="connsiteX139" fmla="*/ 639550 w 1206260"/>
              <a:gd name="connsiteY139" fmla="*/ 438436 h 1684262"/>
              <a:gd name="connsiteX140" fmla="*/ 682127 w 1206260"/>
              <a:gd name="connsiteY140" fmla="*/ 323088 h 1684262"/>
              <a:gd name="connsiteX141" fmla="*/ 681841 w 1206260"/>
              <a:gd name="connsiteY141" fmla="*/ 323088 h 1684262"/>
              <a:gd name="connsiteX142" fmla="*/ 351323 w 1206260"/>
              <a:gd name="connsiteY142" fmla="*/ 219361 h 1684262"/>
              <a:gd name="connsiteX143" fmla="*/ 383994 w 1206260"/>
              <a:gd name="connsiteY143" fmla="*/ 183070 h 1684262"/>
              <a:gd name="connsiteX144" fmla="*/ 403711 w 1206260"/>
              <a:gd name="connsiteY144" fmla="*/ 175069 h 1684262"/>
              <a:gd name="connsiteX145" fmla="*/ 411331 w 1206260"/>
              <a:gd name="connsiteY145" fmla="*/ 176117 h 1684262"/>
              <a:gd name="connsiteX146" fmla="*/ 569351 w 1206260"/>
              <a:gd name="connsiteY146" fmla="*/ 242792 h 1684262"/>
              <a:gd name="connsiteX147" fmla="*/ 569922 w 1206260"/>
              <a:gd name="connsiteY147" fmla="*/ 242792 h 1684262"/>
              <a:gd name="connsiteX148" fmla="*/ 558873 w 1206260"/>
              <a:gd name="connsiteY148" fmla="*/ 299942 h 1684262"/>
              <a:gd name="connsiteX149" fmla="*/ 351609 w 1206260"/>
              <a:gd name="connsiteY149" fmla="*/ 219075 h 1684262"/>
              <a:gd name="connsiteX150" fmla="*/ 351323 w 1206260"/>
              <a:gd name="connsiteY150" fmla="*/ 219361 h 1684262"/>
              <a:gd name="connsiteX151" fmla="*/ 470767 w 1206260"/>
              <a:gd name="connsiteY151" fmla="*/ 361188 h 1684262"/>
              <a:gd name="connsiteX152" fmla="*/ 566874 w 1206260"/>
              <a:gd name="connsiteY152" fmla="*/ 503396 h 1684262"/>
              <a:gd name="connsiteX153" fmla="*/ 470767 w 1206260"/>
              <a:gd name="connsiteY153" fmla="*/ 361188 h 1684262"/>
              <a:gd name="connsiteX154" fmla="*/ 632216 w 1206260"/>
              <a:gd name="connsiteY154" fmla="*/ 453485 h 1684262"/>
              <a:gd name="connsiteX155" fmla="*/ 699367 w 1206260"/>
              <a:gd name="connsiteY155" fmla="*/ 515112 h 1684262"/>
              <a:gd name="connsiteX156" fmla="*/ 759089 w 1206260"/>
              <a:gd name="connsiteY156" fmla="*/ 438055 h 1684262"/>
              <a:gd name="connsiteX157" fmla="*/ 678317 w 1206260"/>
              <a:gd name="connsiteY157" fmla="*/ 611029 h 1684262"/>
              <a:gd name="connsiteX158" fmla="*/ 640217 w 1206260"/>
              <a:gd name="connsiteY158" fmla="*/ 587978 h 1684262"/>
              <a:gd name="connsiteX159" fmla="*/ 632216 w 1206260"/>
              <a:gd name="connsiteY159" fmla="*/ 453581 h 1684262"/>
              <a:gd name="connsiteX160" fmla="*/ 632216 w 1206260"/>
              <a:gd name="connsiteY160" fmla="*/ 453485 h 1684262"/>
              <a:gd name="connsiteX161" fmla="*/ 686032 w 1206260"/>
              <a:gd name="connsiteY161" fmla="*/ 837819 h 1684262"/>
              <a:gd name="connsiteX162" fmla="*/ 628310 w 1206260"/>
              <a:gd name="connsiteY162" fmla="*/ 930116 h 1684262"/>
              <a:gd name="connsiteX163" fmla="*/ 686032 w 1206260"/>
              <a:gd name="connsiteY163" fmla="*/ 837914 h 1684262"/>
              <a:gd name="connsiteX164" fmla="*/ 686032 w 1206260"/>
              <a:gd name="connsiteY164" fmla="*/ 837819 h 1684262"/>
              <a:gd name="connsiteX165" fmla="*/ 743658 w 1206260"/>
              <a:gd name="connsiteY165" fmla="*/ 1291400 h 1684262"/>
              <a:gd name="connsiteX166" fmla="*/ 547634 w 1206260"/>
              <a:gd name="connsiteY166" fmla="*/ 1206818 h 1684262"/>
              <a:gd name="connsiteX167" fmla="*/ 573446 w 1206260"/>
              <a:gd name="connsiteY167" fmla="*/ 1222439 h 1684262"/>
              <a:gd name="connsiteX168" fmla="*/ 603450 w 1206260"/>
              <a:gd name="connsiteY168" fmla="*/ 1227487 h 1684262"/>
              <a:gd name="connsiteX169" fmla="*/ 743658 w 1206260"/>
              <a:gd name="connsiteY169" fmla="*/ 1291495 h 1684262"/>
              <a:gd name="connsiteX170" fmla="*/ 743658 w 1206260"/>
              <a:gd name="connsiteY170" fmla="*/ 1291400 h 1684262"/>
              <a:gd name="connsiteX171" fmla="*/ 578399 w 1206260"/>
              <a:gd name="connsiteY171" fmla="*/ 945452 h 1684262"/>
              <a:gd name="connsiteX172" fmla="*/ 689842 w 1206260"/>
              <a:gd name="connsiteY172" fmla="*/ 1122236 h 1684262"/>
              <a:gd name="connsiteX173" fmla="*/ 578399 w 1206260"/>
              <a:gd name="connsiteY173" fmla="*/ 945547 h 1684262"/>
              <a:gd name="connsiteX174" fmla="*/ 578399 w 1206260"/>
              <a:gd name="connsiteY174" fmla="*/ 945452 h 1684262"/>
              <a:gd name="connsiteX175" fmla="*/ 351609 w 1206260"/>
              <a:gd name="connsiteY175" fmla="*/ 1045464 h 1684262"/>
              <a:gd name="connsiteX176" fmla="*/ 382375 w 1206260"/>
              <a:gd name="connsiteY176" fmla="*/ 887825 h 1684262"/>
              <a:gd name="connsiteX177" fmla="*/ 351609 w 1206260"/>
              <a:gd name="connsiteY177" fmla="*/ 1045559 h 1684262"/>
              <a:gd name="connsiteX178" fmla="*/ 351609 w 1206260"/>
              <a:gd name="connsiteY178" fmla="*/ 1045464 h 1684262"/>
              <a:gd name="connsiteX179" fmla="*/ 420761 w 1206260"/>
              <a:gd name="connsiteY179" fmla="*/ 1018413 h 1684262"/>
              <a:gd name="connsiteX180" fmla="*/ 605260 w 1206260"/>
              <a:gd name="connsiteY180" fmla="*/ 1180338 h 1684262"/>
              <a:gd name="connsiteX181" fmla="*/ 420761 w 1206260"/>
              <a:gd name="connsiteY181" fmla="*/ 1018413 h 1684262"/>
              <a:gd name="connsiteX182" fmla="*/ 366944 w 1206260"/>
              <a:gd name="connsiteY182" fmla="*/ 1414272 h 1684262"/>
              <a:gd name="connsiteX183" fmla="*/ 597640 w 1206260"/>
              <a:gd name="connsiteY183" fmla="*/ 1460468 h 1684262"/>
              <a:gd name="connsiteX184" fmla="*/ 366944 w 1206260"/>
              <a:gd name="connsiteY184" fmla="*/ 1414463 h 1684262"/>
              <a:gd name="connsiteX185" fmla="*/ 366944 w 1206260"/>
              <a:gd name="connsiteY185" fmla="*/ 1414272 h 1684262"/>
              <a:gd name="connsiteX186" fmla="*/ 536108 w 1206260"/>
              <a:gd name="connsiteY186" fmla="*/ 1644968 h 1684262"/>
              <a:gd name="connsiteX187" fmla="*/ 498008 w 1206260"/>
              <a:gd name="connsiteY187" fmla="*/ 1625918 h 1684262"/>
              <a:gd name="connsiteX188" fmla="*/ 471148 w 1206260"/>
              <a:gd name="connsiteY188" fmla="*/ 1618202 h 1684262"/>
              <a:gd name="connsiteX189" fmla="*/ 471148 w 1206260"/>
              <a:gd name="connsiteY189" fmla="*/ 1664399 h 1684262"/>
              <a:gd name="connsiteX190" fmla="*/ 401901 w 1206260"/>
              <a:gd name="connsiteY190" fmla="*/ 1579817 h 1684262"/>
              <a:gd name="connsiteX191" fmla="*/ 536108 w 1206260"/>
              <a:gd name="connsiteY191" fmla="*/ 1645158 h 1684262"/>
              <a:gd name="connsiteX192" fmla="*/ 536108 w 1206260"/>
              <a:gd name="connsiteY192" fmla="*/ 1644968 h 1684262"/>
              <a:gd name="connsiteX193" fmla="*/ 616785 w 1206260"/>
              <a:gd name="connsiteY193" fmla="*/ 1564196 h 1684262"/>
              <a:gd name="connsiteX194" fmla="*/ 555349 w 1206260"/>
              <a:gd name="connsiteY194" fmla="*/ 1541145 h 1684262"/>
              <a:gd name="connsiteX195" fmla="*/ 638597 w 1206260"/>
              <a:gd name="connsiteY195" fmla="*/ 1493520 h 1684262"/>
              <a:gd name="connsiteX196" fmla="*/ 739848 w 1206260"/>
              <a:gd name="connsiteY196" fmla="*/ 1525715 h 1684262"/>
              <a:gd name="connsiteX197" fmla="*/ 616785 w 1206260"/>
              <a:gd name="connsiteY197" fmla="*/ 1564386 h 1684262"/>
              <a:gd name="connsiteX198" fmla="*/ 616785 w 1206260"/>
              <a:gd name="connsiteY198" fmla="*/ 1564196 h 1684262"/>
              <a:gd name="connsiteX199" fmla="*/ 752231 w 1206260"/>
              <a:gd name="connsiteY199" fmla="*/ 1664779 h 1684262"/>
              <a:gd name="connsiteX200" fmla="*/ 739658 w 1206260"/>
              <a:gd name="connsiteY200" fmla="*/ 1664779 h 1684262"/>
              <a:gd name="connsiteX201" fmla="*/ 731180 w 1206260"/>
              <a:gd name="connsiteY201" fmla="*/ 1664779 h 1684262"/>
              <a:gd name="connsiteX202" fmla="*/ 727561 w 1206260"/>
              <a:gd name="connsiteY202" fmla="*/ 1664779 h 1684262"/>
              <a:gd name="connsiteX203" fmla="*/ 713750 w 1206260"/>
              <a:gd name="connsiteY203" fmla="*/ 1666780 h 1684262"/>
              <a:gd name="connsiteX204" fmla="*/ 704225 w 1206260"/>
              <a:gd name="connsiteY204" fmla="*/ 1665256 h 1684262"/>
              <a:gd name="connsiteX205" fmla="*/ 705558 w 1206260"/>
              <a:gd name="connsiteY205" fmla="*/ 1667733 h 1684262"/>
              <a:gd name="connsiteX206" fmla="*/ 790045 w 1206260"/>
              <a:gd name="connsiteY206" fmla="*/ 1610106 h 1684262"/>
              <a:gd name="connsiteX207" fmla="*/ 752231 w 1206260"/>
              <a:gd name="connsiteY207" fmla="*/ 1664970 h 1684262"/>
              <a:gd name="connsiteX208" fmla="*/ 752231 w 1206260"/>
              <a:gd name="connsiteY208" fmla="*/ 1664779 h 1684262"/>
              <a:gd name="connsiteX209" fmla="*/ 857863 w 1206260"/>
              <a:gd name="connsiteY209" fmla="*/ 1591056 h 1684262"/>
              <a:gd name="connsiteX210" fmla="*/ 838813 w 1206260"/>
              <a:gd name="connsiteY210" fmla="*/ 1568958 h 1684262"/>
              <a:gd name="connsiteX211" fmla="*/ 836146 w 1206260"/>
              <a:gd name="connsiteY211" fmla="*/ 1564291 h 1684262"/>
              <a:gd name="connsiteX212" fmla="*/ 955179 w 1206260"/>
              <a:gd name="connsiteY212" fmla="*/ 1500720 h 1684262"/>
              <a:gd name="connsiteX213" fmla="*/ 1066493 w 1206260"/>
              <a:gd name="connsiteY213" fmla="*/ 1492065 h 1684262"/>
              <a:gd name="connsiteX214" fmla="*/ 857863 w 1206260"/>
              <a:gd name="connsiteY214" fmla="*/ 1591247 h 1684262"/>
              <a:gd name="connsiteX215" fmla="*/ 857863 w 1206260"/>
              <a:gd name="connsiteY215" fmla="*/ 1591056 h 1684262"/>
              <a:gd name="connsiteX216" fmla="*/ 1054979 w 1206260"/>
              <a:gd name="connsiteY216" fmla="*/ 1445037 h 1684262"/>
              <a:gd name="connsiteX217" fmla="*/ 916632 w 1206260"/>
              <a:gd name="connsiteY217" fmla="*/ 1468184 h 1684262"/>
              <a:gd name="connsiteX218" fmla="*/ 1028170 w 1206260"/>
              <a:gd name="connsiteY218" fmla="*/ 1445228 h 1684262"/>
              <a:gd name="connsiteX219" fmla="*/ 1054979 w 1206260"/>
              <a:gd name="connsiteY219" fmla="*/ 1445037 h 1684262"/>
              <a:gd name="connsiteX220" fmla="*/ 862816 w 1206260"/>
              <a:gd name="connsiteY220" fmla="*/ 1410462 h 1684262"/>
              <a:gd name="connsiteX221" fmla="*/ 647551 w 1206260"/>
              <a:gd name="connsiteY221" fmla="*/ 1448562 h 1684262"/>
              <a:gd name="connsiteX222" fmla="*/ 862816 w 1206260"/>
              <a:gd name="connsiteY222" fmla="*/ 1410653 h 1684262"/>
              <a:gd name="connsiteX223" fmla="*/ 862816 w 1206260"/>
              <a:gd name="connsiteY223" fmla="*/ 1410462 h 1684262"/>
              <a:gd name="connsiteX224" fmla="*/ 689842 w 1206260"/>
              <a:gd name="connsiteY224" fmla="*/ 1391412 h 1684262"/>
              <a:gd name="connsiteX225" fmla="*/ 924347 w 1206260"/>
              <a:gd name="connsiteY225" fmla="*/ 1306830 h 1684262"/>
              <a:gd name="connsiteX226" fmla="*/ 689842 w 1206260"/>
              <a:gd name="connsiteY226" fmla="*/ 1391412 h 1684262"/>
              <a:gd name="connsiteX227" fmla="*/ 1162663 w 1206260"/>
              <a:gd name="connsiteY227" fmla="*/ 1057085 h 1684262"/>
              <a:gd name="connsiteX228" fmla="*/ 1148756 w 1206260"/>
              <a:gd name="connsiteY228" fmla="*/ 1134428 h 1684262"/>
              <a:gd name="connsiteX229" fmla="*/ 1066841 w 1206260"/>
              <a:gd name="connsiteY229" fmla="*/ 1139762 h 1684262"/>
              <a:gd name="connsiteX230" fmla="*/ 1035790 w 1206260"/>
              <a:gd name="connsiteY230" fmla="*/ 1087755 h 1684262"/>
              <a:gd name="connsiteX231" fmla="*/ 1162663 w 1206260"/>
              <a:gd name="connsiteY231" fmla="*/ 1057085 h 1684262"/>
              <a:gd name="connsiteX232" fmla="*/ 987913 w 1206260"/>
              <a:gd name="connsiteY232" fmla="*/ 1181170 h 1684262"/>
              <a:gd name="connsiteX233" fmla="*/ 958923 w 1206260"/>
              <a:gd name="connsiteY233" fmla="*/ 1264444 h 1684262"/>
              <a:gd name="connsiteX234" fmla="*/ 905107 w 1206260"/>
              <a:gd name="connsiteY234" fmla="*/ 1118330 h 1684262"/>
              <a:gd name="connsiteX235" fmla="*/ 987913 w 1206260"/>
              <a:gd name="connsiteY235"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283886 w 1206260"/>
              <a:gd name="connsiteY48" fmla="*/ 1268063 h 1684262"/>
              <a:gd name="connsiteX49" fmla="*/ 284934 w 1206260"/>
              <a:gd name="connsiteY49" fmla="*/ 1275207 h 1684262"/>
              <a:gd name="connsiteX50" fmla="*/ 395615 w 1206260"/>
              <a:gd name="connsiteY50" fmla="*/ 1319117 h 1684262"/>
              <a:gd name="connsiteX51" fmla="*/ 257026 w 1206260"/>
              <a:gd name="connsiteY51" fmla="*/ 1309592 h 1684262"/>
              <a:gd name="connsiteX52" fmla="*/ 257026 w 1206260"/>
              <a:gd name="connsiteY52" fmla="*/ 1309592 h 1684262"/>
              <a:gd name="connsiteX53" fmla="*/ 248263 w 1206260"/>
              <a:gd name="connsiteY53" fmla="*/ 1308259 h 1684262"/>
              <a:gd name="connsiteX54" fmla="*/ 247691 w 1206260"/>
              <a:gd name="connsiteY54" fmla="*/ 1308735 h 1684262"/>
              <a:gd name="connsiteX55" fmla="*/ 229880 w 1206260"/>
              <a:gd name="connsiteY55" fmla="*/ 1312259 h 1684262"/>
              <a:gd name="connsiteX56" fmla="*/ 146155 w 1206260"/>
              <a:gd name="connsiteY56" fmla="*/ 1230344 h 1684262"/>
              <a:gd name="connsiteX57" fmla="*/ 115389 w 1206260"/>
              <a:gd name="connsiteY57" fmla="*/ 1430369 h 1684262"/>
              <a:gd name="connsiteX58" fmla="*/ 349799 w 1206260"/>
              <a:gd name="connsiteY58" fmla="*/ 1480280 h 1684262"/>
              <a:gd name="connsiteX59" fmla="*/ 299507 w 1206260"/>
              <a:gd name="connsiteY59" fmla="*/ 1464659 h 1684262"/>
              <a:gd name="connsiteX60" fmla="*/ 321034 w 1206260"/>
              <a:gd name="connsiteY60" fmla="*/ 1477042 h 1684262"/>
              <a:gd name="connsiteX61" fmla="*/ 330559 w 1206260"/>
              <a:gd name="connsiteY61" fmla="*/ 1484376 h 1684262"/>
              <a:gd name="connsiteX62" fmla="*/ 388280 w 1206260"/>
              <a:gd name="connsiteY62" fmla="*/ 1545717 h 1684262"/>
              <a:gd name="connsiteX63" fmla="*/ 348847 w 1206260"/>
              <a:gd name="connsiteY63" fmla="*/ 1542479 h 1684262"/>
              <a:gd name="connsiteX64" fmla="*/ 255883 w 1206260"/>
              <a:gd name="connsiteY64" fmla="*/ 1502664 h 1684262"/>
              <a:gd name="connsiteX65" fmla="*/ 255883 w 1206260"/>
              <a:gd name="connsiteY65" fmla="*/ 1502664 h 1684262"/>
              <a:gd name="connsiteX66" fmla="*/ 239976 w 1206260"/>
              <a:gd name="connsiteY66" fmla="*/ 1484281 h 1684262"/>
              <a:gd name="connsiteX67" fmla="*/ 203495 w 1206260"/>
              <a:gd name="connsiteY67" fmla="*/ 1484281 h 1684262"/>
              <a:gd name="connsiteX68" fmla="*/ 187303 w 1206260"/>
              <a:gd name="connsiteY68" fmla="*/ 1499140 h 1684262"/>
              <a:gd name="connsiteX69" fmla="*/ 490674 w 1206260"/>
              <a:gd name="connsiteY69" fmla="*/ 1673352 h 1684262"/>
              <a:gd name="connsiteX70" fmla="*/ 757374 w 1206260"/>
              <a:gd name="connsiteY70" fmla="*/ 1682401 h 1684262"/>
              <a:gd name="connsiteX71" fmla="*/ 988070 w 1206260"/>
              <a:gd name="connsiteY71" fmla="*/ 1594485 h 1684262"/>
              <a:gd name="connsiteX72" fmla="*/ 1152566 w 1206260"/>
              <a:gd name="connsiteY72" fmla="*/ 1394460 h 1684262"/>
              <a:gd name="connsiteX73" fmla="*/ 918822 w 1206260"/>
              <a:gd name="connsiteY73" fmla="*/ 1363507 h 1684262"/>
              <a:gd name="connsiteX74" fmla="*/ 802904 w 1206260"/>
              <a:gd name="connsiteY74" fmla="*/ 1350454 h 1684262"/>
              <a:gd name="connsiteX75" fmla="*/ 841956 w 1206260"/>
              <a:gd name="connsiteY75" fmla="*/ 1326547 h 1684262"/>
              <a:gd name="connsiteX76" fmla="*/ 1018286 w 1206260"/>
              <a:gd name="connsiteY76" fmla="*/ 1315425 h 1684262"/>
              <a:gd name="connsiteX77" fmla="*/ 980354 w 1206260"/>
              <a:gd name="connsiteY77" fmla="*/ 1268921 h 1684262"/>
              <a:gd name="connsiteX78" fmla="*/ 1091488 w 1206260"/>
              <a:gd name="connsiteY78" fmla="*/ 1221043 h 1684262"/>
              <a:gd name="connsiteX79" fmla="*/ 911203 w 1206260"/>
              <a:gd name="connsiteY79" fmla="*/ 1022890 h 1684262"/>
              <a:gd name="connsiteX80" fmla="*/ 1193429 w 1206260"/>
              <a:gd name="connsiteY80" fmla="*/ 899446 h 1684262"/>
              <a:gd name="connsiteX81" fmla="*/ 759089 w 1206260"/>
              <a:gd name="connsiteY81" fmla="*/ 61246 h 1684262"/>
              <a:gd name="connsiteX82" fmla="*/ 720989 w 1206260"/>
              <a:gd name="connsiteY82" fmla="*/ 145828 h 1684262"/>
              <a:gd name="connsiteX83" fmla="*/ 759089 w 1206260"/>
              <a:gd name="connsiteY83" fmla="*/ 61436 h 1684262"/>
              <a:gd name="connsiteX84" fmla="*/ 759089 w 1206260"/>
              <a:gd name="connsiteY84" fmla="*/ 61246 h 1684262"/>
              <a:gd name="connsiteX85" fmla="*/ 363611 w 1206260"/>
              <a:gd name="connsiteY85" fmla="*/ 545783 h 1684262"/>
              <a:gd name="connsiteX86" fmla="*/ 348275 w 1206260"/>
              <a:gd name="connsiteY86" fmla="*/ 553498 h 1684262"/>
              <a:gd name="connsiteX87" fmla="*/ 363611 w 1206260"/>
              <a:gd name="connsiteY87" fmla="*/ 545783 h 1684262"/>
              <a:gd name="connsiteX88" fmla="*/ 232451 w 1206260"/>
              <a:gd name="connsiteY88" fmla="*/ 523113 h 1684262"/>
              <a:gd name="connsiteX89" fmla="*/ 254694 w 1206260"/>
              <a:gd name="connsiteY89" fmla="*/ 664096 h 1684262"/>
              <a:gd name="connsiteX90" fmla="*/ 232451 w 1206260"/>
              <a:gd name="connsiteY90" fmla="*/ 523113 h 1684262"/>
              <a:gd name="connsiteX91" fmla="*/ 340084 w 1206260"/>
              <a:gd name="connsiteY91" fmla="*/ 692277 h 1684262"/>
              <a:gd name="connsiteX92" fmla="*/ 470767 w 1206260"/>
              <a:gd name="connsiteY92" fmla="*/ 684562 h 1684262"/>
              <a:gd name="connsiteX93" fmla="*/ 340084 w 1206260"/>
              <a:gd name="connsiteY93" fmla="*/ 691896 h 1684262"/>
              <a:gd name="connsiteX94" fmla="*/ 340084 w 1206260"/>
              <a:gd name="connsiteY94" fmla="*/ 692277 h 1684262"/>
              <a:gd name="connsiteX95" fmla="*/ 382375 w 1206260"/>
              <a:gd name="connsiteY95" fmla="*/ 615410 h 1684262"/>
              <a:gd name="connsiteX96" fmla="*/ 516868 w 1206260"/>
              <a:gd name="connsiteY96" fmla="*/ 688372 h 1684262"/>
              <a:gd name="connsiteX97" fmla="*/ 382661 w 1206260"/>
              <a:gd name="connsiteY97" fmla="*/ 615029 h 1684262"/>
              <a:gd name="connsiteX98" fmla="*/ 382375 w 1206260"/>
              <a:gd name="connsiteY98" fmla="*/ 615410 h 1684262"/>
              <a:gd name="connsiteX99" fmla="*/ 201400 w 1206260"/>
              <a:gd name="connsiteY99" fmla="*/ 907542 h 1684262"/>
              <a:gd name="connsiteX100" fmla="*/ 163300 w 1206260"/>
              <a:gd name="connsiteY100" fmla="*/ 838295 h 1684262"/>
              <a:gd name="connsiteX101" fmla="*/ 201686 w 1206260"/>
              <a:gd name="connsiteY101" fmla="*/ 907161 h 1684262"/>
              <a:gd name="connsiteX102" fmla="*/ 201400 w 1206260"/>
              <a:gd name="connsiteY102" fmla="*/ 907542 h 1684262"/>
              <a:gd name="connsiteX103" fmla="*/ 97811 w 1206260"/>
              <a:gd name="connsiteY103" fmla="*/ 1285557 h 1684262"/>
              <a:gd name="connsiteX104" fmla="*/ 123279 w 1206260"/>
              <a:gd name="connsiteY104" fmla="*/ 1264178 h 1684262"/>
              <a:gd name="connsiteX105" fmla="*/ 231975 w 1206260"/>
              <a:gd name="connsiteY105" fmla="*/ 1341501 h 1684262"/>
              <a:gd name="connsiteX106" fmla="*/ 97811 w 1206260"/>
              <a:gd name="connsiteY106" fmla="*/ 1285557 h 1684262"/>
              <a:gd name="connsiteX107" fmla="*/ 232928 w 1206260"/>
              <a:gd name="connsiteY107" fmla="*/ 1376077 h 1684262"/>
              <a:gd name="connsiteX108" fmla="*/ 279029 w 1206260"/>
              <a:gd name="connsiteY108" fmla="*/ 1379887 h 1684262"/>
              <a:gd name="connsiteX109" fmla="*/ 232451 w 1206260"/>
              <a:gd name="connsiteY109" fmla="*/ 1376077 h 1684262"/>
              <a:gd name="connsiteX110" fmla="*/ 232928 w 1206260"/>
              <a:gd name="connsiteY110" fmla="*/ 1376077 h 1684262"/>
              <a:gd name="connsiteX111" fmla="*/ 856244 w 1206260"/>
              <a:gd name="connsiteY111" fmla="*/ 715613 h 1684262"/>
              <a:gd name="connsiteX112" fmla="*/ 817635 w 1206260"/>
              <a:gd name="connsiteY112" fmla="*/ 708913 h 1684262"/>
              <a:gd name="connsiteX113" fmla="*/ 721084 w 1206260"/>
              <a:gd name="connsiteY113" fmla="*/ 657225 h 1684262"/>
              <a:gd name="connsiteX114" fmla="*/ 855767 w 1206260"/>
              <a:gd name="connsiteY114" fmla="*/ 715613 h 1684262"/>
              <a:gd name="connsiteX115" fmla="*/ 856244 w 1206260"/>
              <a:gd name="connsiteY115" fmla="*/ 715613 h 1684262"/>
              <a:gd name="connsiteX116" fmla="*/ 663458 w 1206260"/>
              <a:gd name="connsiteY116" fmla="*/ 722662 h 1684262"/>
              <a:gd name="connsiteX117" fmla="*/ 644408 w 1206260"/>
              <a:gd name="connsiteY117" fmla="*/ 807149 h 1684262"/>
              <a:gd name="connsiteX118" fmla="*/ 662981 w 1206260"/>
              <a:gd name="connsiteY118" fmla="*/ 723138 h 1684262"/>
              <a:gd name="connsiteX119" fmla="*/ 663458 w 1206260"/>
              <a:gd name="connsiteY119" fmla="*/ 722662 h 1684262"/>
              <a:gd name="connsiteX120" fmla="*/ 628882 w 1206260"/>
              <a:gd name="connsiteY120" fmla="*/ 753332 h 1684262"/>
              <a:gd name="connsiteX121" fmla="*/ 655742 w 1206260"/>
              <a:gd name="connsiteY121" fmla="*/ 726472 h 1684262"/>
              <a:gd name="connsiteX122" fmla="*/ 628406 w 1206260"/>
              <a:gd name="connsiteY122" fmla="*/ 753332 h 1684262"/>
              <a:gd name="connsiteX123" fmla="*/ 628882 w 1206260"/>
              <a:gd name="connsiteY123" fmla="*/ 753332 h 1684262"/>
              <a:gd name="connsiteX124" fmla="*/ 771090 w 1206260"/>
              <a:gd name="connsiteY124" fmla="*/ 757237 h 1684262"/>
              <a:gd name="connsiteX125" fmla="*/ 690318 w 1206260"/>
              <a:gd name="connsiteY125" fmla="*/ 822579 h 1684262"/>
              <a:gd name="connsiteX126" fmla="*/ 770614 w 1206260"/>
              <a:gd name="connsiteY126" fmla="*/ 757237 h 1684262"/>
              <a:gd name="connsiteX127" fmla="*/ 771090 w 1206260"/>
              <a:gd name="connsiteY127" fmla="*/ 757237 h 1684262"/>
              <a:gd name="connsiteX128" fmla="*/ 759565 w 1206260"/>
              <a:gd name="connsiteY128" fmla="*/ 538162 h 1684262"/>
              <a:gd name="connsiteX129" fmla="*/ 851767 w 1206260"/>
              <a:gd name="connsiteY129" fmla="*/ 480536 h 1684262"/>
              <a:gd name="connsiteX130" fmla="*/ 759089 w 1206260"/>
              <a:gd name="connsiteY130" fmla="*/ 538067 h 1684262"/>
              <a:gd name="connsiteX131" fmla="*/ 759565 w 1206260"/>
              <a:gd name="connsiteY131" fmla="*/ 538162 h 1684262"/>
              <a:gd name="connsiteX132" fmla="*/ 877961 w 1206260"/>
              <a:gd name="connsiteY132" fmla="*/ 342138 h 1684262"/>
              <a:gd name="connsiteX133" fmla="*/ 812619 w 1206260"/>
              <a:gd name="connsiteY133" fmla="*/ 442055 h 1684262"/>
              <a:gd name="connsiteX134" fmla="*/ 877961 w 1206260"/>
              <a:gd name="connsiteY134" fmla="*/ 342138 h 1684262"/>
              <a:gd name="connsiteX135" fmla="*/ 681841 w 1206260"/>
              <a:gd name="connsiteY135" fmla="*/ 323088 h 1684262"/>
              <a:gd name="connsiteX136" fmla="*/ 758803 w 1206260"/>
              <a:gd name="connsiteY136" fmla="*/ 430816 h 1684262"/>
              <a:gd name="connsiteX137" fmla="*/ 643455 w 1206260"/>
              <a:gd name="connsiteY137" fmla="*/ 396145 h 1684262"/>
              <a:gd name="connsiteX138" fmla="*/ 639550 w 1206260"/>
              <a:gd name="connsiteY138" fmla="*/ 438436 h 1684262"/>
              <a:gd name="connsiteX139" fmla="*/ 682127 w 1206260"/>
              <a:gd name="connsiteY139" fmla="*/ 323088 h 1684262"/>
              <a:gd name="connsiteX140" fmla="*/ 681841 w 1206260"/>
              <a:gd name="connsiteY140" fmla="*/ 323088 h 1684262"/>
              <a:gd name="connsiteX141" fmla="*/ 351323 w 1206260"/>
              <a:gd name="connsiteY141" fmla="*/ 219361 h 1684262"/>
              <a:gd name="connsiteX142" fmla="*/ 383994 w 1206260"/>
              <a:gd name="connsiteY142" fmla="*/ 183070 h 1684262"/>
              <a:gd name="connsiteX143" fmla="*/ 403711 w 1206260"/>
              <a:gd name="connsiteY143" fmla="*/ 175069 h 1684262"/>
              <a:gd name="connsiteX144" fmla="*/ 411331 w 1206260"/>
              <a:gd name="connsiteY144" fmla="*/ 176117 h 1684262"/>
              <a:gd name="connsiteX145" fmla="*/ 569351 w 1206260"/>
              <a:gd name="connsiteY145" fmla="*/ 242792 h 1684262"/>
              <a:gd name="connsiteX146" fmla="*/ 569922 w 1206260"/>
              <a:gd name="connsiteY146" fmla="*/ 242792 h 1684262"/>
              <a:gd name="connsiteX147" fmla="*/ 558873 w 1206260"/>
              <a:gd name="connsiteY147" fmla="*/ 299942 h 1684262"/>
              <a:gd name="connsiteX148" fmla="*/ 351609 w 1206260"/>
              <a:gd name="connsiteY148" fmla="*/ 219075 h 1684262"/>
              <a:gd name="connsiteX149" fmla="*/ 351323 w 1206260"/>
              <a:gd name="connsiteY149" fmla="*/ 219361 h 1684262"/>
              <a:gd name="connsiteX150" fmla="*/ 470767 w 1206260"/>
              <a:gd name="connsiteY150" fmla="*/ 361188 h 1684262"/>
              <a:gd name="connsiteX151" fmla="*/ 566874 w 1206260"/>
              <a:gd name="connsiteY151" fmla="*/ 503396 h 1684262"/>
              <a:gd name="connsiteX152" fmla="*/ 470767 w 1206260"/>
              <a:gd name="connsiteY152" fmla="*/ 361188 h 1684262"/>
              <a:gd name="connsiteX153" fmla="*/ 632216 w 1206260"/>
              <a:gd name="connsiteY153" fmla="*/ 453485 h 1684262"/>
              <a:gd name="connsiteX154" fmla="*/ 699367 w 1206260"/>
              <a:gd name="connsiteY154" fmla="*/ 515112 h 1684262"/>
              <a:gd name="connsiteX155" fmla="*/ 759089 w 1206260"/>
              <a:gd name="connsiteY155" fmla="*/ 438055 h 1684262"/>
              <a:gd name="connsiteX156" fmla="*/ 678317 w 1206260"/>
              <a:gd name="connsiteY156" fmla="*/ 611029 h 1684262"/>
              <a:gd name="connsiteX157" fmla="*/ 640217 w 1206260"/>
              <a:gd name="connsiteY157" fmla="*/ 587978 h 1684262"/>
              <a:gd name="connsiteX158" fmla="*/ 632216 w 1206260"/>
              <a:gd name="connsiteY158" fmla="*/ 453581 h 1684262"/>
              <a:gd name="connsiteX159" fmla="*/ 632216 w 1206260"/>
              <a:gd name="connsiteY159" fmla="*/ 453485 h 1684262"/>
              <a:gd name="connsiteX160" fmla="*/ 686032 w 1206260"/>
              <a:gd name="connsiteY160" fmla="*/ 837819 h 1684262"/>
              <a:gd name="connsiteX161" fmla="*/ 628310 w 1206260"/>
              <a:gd name="connsiteY161" fmla="*/ 930116 h 1684262"/>
              <a:gd name="connsiteX162" fmla="*/ 686032 w 1206260"/>
              <a:gd name="connsiteY162" fmla="*/ 837914 h 1684262"/>
              <a:gd name="connsiteX163" fmla="*/ 686032 w 1206260"/>
              <a:gd name="connsiteY163" fmla="*/ 837819 h 1684262"/>
              <a:gd name="connsiteX164" fmla="*/ 743658 w 1206260"/>
              <a:gd name="connsiteY164" fmla="*/ 1291400 h 1684262"/>
              <a:gd name="connsiteX165" fmla="*/ 547634 w 1206260"/>
              <a:gd name="connsiteY165" fmla="*/ 1206818 h 1684262"/>
              <a:gd name="connsiteX166" fmla="*/ 573446 w 1206260"/>
              <a:gd name="connsiteY166" fmla="*/ 1222439 h 1684262"/>
              <a:gd name="connsiteX167" fmla="*/ 603450 w 1206260"/>
              <a:gd name="connsiteY167" fmla="*/ 1227487 h 1684262"/>
              <a:gd name="connsiteX168" fmla="*/ 743658 w 1206260"/>
              <a:gd name="connsiteY168" fmla="*/ 1291495 h 1684262"/>
              <a:gd name="connsiteX169" fmla="*/ 743658 w 1206260"/>
              <a:gd name="connsiteY169" fmla="*/ 1291400 h 1684262"/>
              <a:gd name="connsiteX170" fmla="*/ 578399 w 1206260"/>
              <a:gd name="connsiteY170" fmla="*/ 945452 h 1684262"/>
              <a:gd name="connsiteX171" fmla="*/ 689842 w 1206260"/>
              <a:gd name="connsiteY171" fmla="*/ 1122236 h 1684262"/>
              <a:gd name="connsiteX172" fmla="*/ 578399 w 1206260"/>
              <a:gd name="connsiteY172" fmla="*/ 945547 h 1684262"/>
              <a:gd name="connsiteX173" fmla="*/ 578399 w 1206260"/>
              <a:gd name="connsiteY173" fmla="*/ 945452 h 1684262"/>
              <a:gd name="connsiteX174" fmla="*/ 351609 w 1206260"/>
              <a:gd name="connsiteY174" fmla="*/ 1045464 h 1684262"/>
              <a:gd name="connsiteX175" fmla="*/ 382375 w 1206260"/>
              <a:gd name="connsiteY175" fmla="*/ 887825 h 1684262"/>
              <a:gd name="connsiteX176" fmla="*/ 351609 w 1206260"/>
              <a:gd name="connsiteY176" fmla="*/ 1045559 h 1684262"/>
              <a:gd name="connsiteX177" fmla="*/ 351609 w 1206260"/>
              <a:gd name="connsiteY177" fmla="*/ 1045464 h 1684262"/>
              <a:gd name="connsiteX178" fmla="*/ 420761 w 1206260"/>
              <a:gd name="connsiteY178" fmla="*/ 1018413 h 1684262"/>
              <a:gd name="connsiteX179" fmla="*/ 605260 w 1206260"/>
              <a:gd name="connsiteY179" fmla="*/ 1180338 h 1684262"/>
              <a:gd name="connsiteX180" fmla="*/ 420761 w 1206260"/>
              <a:gd name="connsiteY180" fmla="*/ 1018413 h 1684262"/>
              <a:gd name="connsiteX181" fmla="*/ 366944 w 1206260"/>
              <a:gd name="connsiteY181" fmla="*/ 1414272 h 1684262"/>
              <a:gd name="connsiteX182" fmla="*/ 597640 w 1206260"/>
              <a:gd name="connsiteY182" fmla="*/ 1460468 h 1684262"/>
              <a:gd name="connsiteX183" fmla="*/ 366944 w 1206260"/>
              <a:gd name="connsiteY183" fmla="*/ 1414463 h 1684262"/>
              <a:gd name="connsiteX184" fmla="*/ 366944 w 1206260"/>
              <a:gd name="connsiteY184" fmla="*/ 1414272 h 1684262"/>
              <a:gd name="connsiteX185" fmla="*/ 536108 w 1206260"/>
              <a:gd name="connsiteY185" fmla="*/ 1644968 h 1684262"/>
              <a:gd name="connsiteX186" fmla="*/ 498008 w 1206260"/>
              <a:gd name="connsiteY186" fmla="*/ 1625918 h 1684262"/>
              <a:gd name="connsiteX187" fmla="*/ 471148 w 1206260"/>
              <a:gd name="connsiteY187" fmla="*/ 1618202 h 1684262"/>
              <a:gd name="connsiteX188" fmla="*/ 471148 w 1206260"/>
              <a:gd name="connsiteY188" fmla="*/ 1664399 h 1684262"/>
              <a:gd name="connsiteX189" fmla="*/ 401901 w 1206260"/>
              <a:gd name="connsiteY189" fmla="*/ 1579817 h 1684262"/>
              <a:gd name="connsiteX190" fmla="*/ 536108 w 1206260"/>
              <a:gd name="connsiteY190" fmla="*/ 1645158 h 1684262"/>
              <a:gd name="connsiteX191" fmla="*/ 536108 w 1206260"/>
              <a:gd name="connsiteY191" fmla="*/ 1644968 h 1684262"/>
              <a:gd name="connsiteX192" fmla="*/ 616785 w 1206260"/>
              <a:gd name="connsiteY192" fmla="*/ 1564196 h 1684262"/>
              <a:gd name="connsiteX193" fmla="*/ 555349 w 1206260"/>
              <a:gd name="connsiteY193" fmla="*/ 1541145 h 1684262"/>
              <a:gd name="connsiteX194" fmla="*/ 638597 w 1206260"/>
              <a:gd name="connsiteY194" fmla="*/ 1493520 h 1684262"/>
              <a:gd name="connsiteX195" fmla="*/ 739848 w 1206260"/>
              <a:gd name="connsiteY195" fmla="*/ 1525715 h 1684262"/>
              <a:gd name="connsiteX196" fmla="*/ 616785 w 1206260"/>
              <a:gd name="connsiteY196" fmla="*/ 1564386 h 1684262"/>
              <a:gd name="connsiteX197" fmla="*/ 616785 w 1206260"/>
              <a:gd name="connsiteY197" fmla="*/ 1564196 h 1684262"/>
              <a:gd name="connsiteX198" fmla="*/ 752231 w 1206260"/>
              <a:gd name="connsiteY198" fmla="*/ 1664779 h 1684262"/>
              <a:gd name="connsiteX199" fmla="*/ 739658 w 1206260"/>
              <a:gd name="connsiteY199" fmla="*/ 1664779 h 1684262"/>
              <a:gd name="connsiteX200" fmla="*/ 731180 w 1206260"/>
              <a:gd name="connsiteY200" fmla="*/ 1664779 h 1684262"/>
              <a:gd name="connsiteX201" fmla="*/ 727561 w 1206260"/>
              <a:gd name="connsiteY201" fmla="*/ 1664779 h 1684262"/>
              <a:gd name="connsiteX202" fmla="*/ 713750 w 1206260"/>
              <a:gd name="connsiteY202" fmla="*/ 1666780 h 1684262"/>
              <a:gd name="connsiteX203" fmla="*/ 704225 w 1206260"/>
              <a:gd name="connsiteY203" fmla="*/ 1665256 h 1684262"/>
              <a:gd name="connsiteX204" fmla="*/ 705558 w 1206260"/>
              <a:gd name="connsiteY204" fmla="*/ 1667733 h 1684262"/>
              <a:gd name="connsiteX205" fmla="*/ 790045 w 1206260"/>
              <a:gd name="connsiteY205" fmla="*/ 1610106 h 1684262"/>
              <a:gd name="connsiteX206" fmla="*/ 752231 w 1206260"/>
              <a:gd name="connsiteY206" fmla="*/ 1664970 h 1684262"/>
              <a:gd name="connsiteX207" fmla="*/ 752231 w 1206260"/>
              <a:gd name="connsiteY207" fmla="*/ 1664779 h 1684262"/>
              <a:gd name="connsiteX208" fmla="*/ 857863 w 1206260"/>
              <a:gd name="connsiteY208" fmla="*/ 1591056 h 1684262"/>
              <a:gd name="connsiteX209" fmla="*/ 838813 w 1206260"/>
              <a:gd name="connsiteY209" fmla="*/ 1568958 h 1684262"/>
              <a:gd name="connsiteX210" fmla="*/ 836146 w 1206260"/>
              <a:gd name="connsiteY210" fmla="*/ 1564291 h 1684262"/>
              <a:gd name="connsiteX211" fmla="*/ 955179 w 1206260"/>
              <a:gd name="connsiteY211" fmla="*/ 1500720 h 1684262"/>
              <a:gd name="connsiteX212" fmla="*/ 1066493 w 1206260"/>
              <a:gd name="connsiteY212" fmla="*/ 1492065 h 1684262"/>
              <a:gd name="connsiteX213" fmla="*/ 857863 w 1206260"/>
              <a:gd name="connsiteY213" fmla="*/ 1591247 h 1684262"/>
              <a:gd name="connsiteX214" fmla="*/ 857863 w 1206260"/>
              <a:gd name="connsiteY214" fmla="*/ 1591056 h 1684262"/>
              <a:gd name="connsiteX215" fmla="*/ 1054979 w 1206260"/>
              <a:gd name="connsiteY215" fmla="*/ 1445037 h 1684262"/>
              <a:gd name="connsiteX216" fmla="*/ 916632 w 1206260"/>
              <a:gd name="connsiteY216" fmla="*/ 1468184 h 1684262"/>
              <a:gd name="connsiteX217" fmla="*/ 1028170 w 1206260"/>
              <a:gd name="connsiteY217" fmla="*/ 1445228 h 1684262"/>
              <a:gd name="connsiteX218" fmla="*/ 1054979 w 1206260"/>
              <a:gd name="connsiteY218" fmla="*/ 1445037 h 1684262"/>
              <a:gd name="connsiteX219" fmla="*/ 862816 w 1206260"/>
              <a:gd name="connsiteY219" fmla="*/ 1410462 h 1684262"/>
              <a:gd name="connsiteX220" fmla="*/ 647551 w 1206260"/>
              <a:gd name="connsiteY220" fmla="*/ 1448562 h 1684262"/>
              <a:gd name="connsiteX221" fmla="*/ 862816 w 1206260"/>
              <a:gd name="connsiteY221" fmla="*/ 1410653 h 1684262"/>
              <a:gd name="connsiteX222" fmla="*/ 862816 w 1206260"/>
              <a:gd name="connsiteY222" fmla="*/ 1410462 h 1684262"/>
              <a:gd name="connsiteX223" fmla="*/ 689842 w 1206260"/>
              <a:gd name="connsiteY223" fmla="*/ 1391412 h 1684262"/>
              <a:gd name="connsiteX224" fmla="*/ 924347 w 1206260"/>
              <a:gd name="connsiteY224" fmla="*/ 1306830 h 1684262"/>
              <a:gd name="connsiteX225" fmla="*/ 689842 w 1206260"/>
              <a:gd name="connsiteY225" fmla="*/ 1391412 h 1684262"/>
              <a:gd name="connsiteX226" fmla="*/ 1162663 w 1206260"/>
              <a:gd name="connsiteY226" fmla="*/ 1057085 h 1684262"/>
              <a:gd name="connsiteX227" fmla="*/ 1148756 w 1206260"/>
              <a:gd name="connsiteY227" fmla="*/ 1134428 h 1684262"/>
              <a:gd name="connsiteX228" fmla="*/ 1066841 w 1206260"/>
              <a:gd name="connsiteY228" fmla="*/ 1139762 h 1684262"/>
              <a:gd name="connsiteX229" fmla="*/ 1035790 w 1206260"/>
              <a:gd name="connsiteY229" fmla="*/ 1087755 h 1684262"/>
              <a:gd name="connsiteX230" fmla="*/ 1162663 w 1206260"/>
              <a:gd name="connsiteY230" fmla="*/ 1057085 h 1684262"/>
              <a:gd name="connsiteX231" fmla="*/ 987913 w 1206260"/>
              <a:gd name="connsiteY231" fmla="*/ 1181170 h 1684262"/>
              <a:gd name="connsiteX232" fmla="*/ 958923 w 1206260"/>
              <a:gd name="connsiteY232" fmla="*/ 1264444 h 1684262"/>
              <a:gd name="connsiteX233" fmla="*/ 905107 w 1206260"/>
              <a:gd name="connsiteY233" fmla="*/ 1118330 h 1684262"/>
              <a:gd name="connsiteX234" fmla="*/ 987913 w 1206260"/>
              <a:gd name="connsiteY234"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283886 w 1206260"/>
              <a:gd name="connsiteY47" fmla="*/ 1268063 h 1684262"/>
              <a:gd name="connsiteX48" fmla="*/ 284934 w 1206260"/>
              <a:gd name="connsiteY48" fmla="*/ 1275207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83886 w 1206260"/>
              <a:gd name="connsiteY47" fmla="*/ 1268063 h 1684262"/>
              <a:gd name="connsiteX48" fmla="*/ 284934 w 1206260"/>
              <a:gd name="connsiteY48" fmla="*/ 1275207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83886 w 1206260"/>
              <a:gd name="connsiteY47" fmla="*/ 1268063 h 1684262"/>
              <a:gd name="connsiteX48" fmla="*/ 270312 w 1206260"/>
              <a:gd name="connsiteY48" fmla="*/ 1289830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64390 w 1206260"/>
              <a:gd name="connsiteY47" fmla="*/ 1236381 h 1684262"/>
              <a:gd name="connsiteX48" fmla="*/ 270312 w 1206260"/>
              <a:gd name="connsiteY48" fmla="*/ 1289830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64390 w 1206260"/>
              <a:gd name="connsiteY47" fmla="*/ 1236381 h 1684262"/>
              <a:gd name="connsiteX48" fmla="*/ 267875 w 1206260"/>
              <a:gd name="connsiteY48" fmla="*/ 1282519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82519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257026 w 1206260"/>
              <a:gd name="connsiteY50" fmla="*/ 1309592 h 1684262"/>
              <a:gd name="connsiteX51" fmla="*/ 291145 w 1206260"/>
              <a:gd name="connsiteY51" fmla="*/ 129253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257026 w 1206260"/>
              <a:gd name="connsiteY50" fmla="*/ 1309592 h 1684262"/>
              <a:gd name="connsiteX51" fmla="*/ 248263 w 1206260"/>
              <a:gd name="connsiteY51" fmla="*/ 1308259 h 1684262"/>
              <a:gd name="connsiteX52" fmla="*/ 247691 w 1206260"/>
              <a:gd name="connsiteY52" fmla="*/ 1308735 h 1684262"/>
              <a:gd name="connsiteX53" fmla="*/ 229880 w 1206260"/>
              <a:gd name="connsiteY53" fmla="*/ 1312259 h 1684262"/>
              <a:gd name="connsiteX54" fmla="*/ 146155 w 1206260"/>
              <a:gd name="connsiteY54" fmla="*/ 1230344 h 1684262"/>
              <a:gd name="connsiteX55" fmla="*/ 115389 w 1206260"/>
              <a:gd name="connsiteY55" fmla="*/ 1430369 h 1684262"/>
              <a:gd name="connsiteX56" fmla="*/ 349799 w 1206260"/>
              <a:gd name="connsiteY56" fmla="*/ 1480280 h 1684262"/>
              <a:gd name="connsiteX57" fmla="*/ 299507 w 1206260"/>
              <a:gd name="connsiteY57" fmla="*/ 1464659 h 1684262"/>
              <a:gd name="connsiteX58" fmla="*/ 321034 w 1206260"/>
              <a:gd name="connsiteY58" fmla="*/ 1477042 h 1684262"/>
              <a:gd name="connsiteX59" fmla="*/ 330559 w 1206260"/>
              <a:gd name="connsiteY59" fmla="*/ 1484376 h 1684262"/>
              <a:gd name="connsiteX60" fmla="*/ 388280 w 1206260"/>
              <a:gd name="connsiteY60" fmla="*/ 1545717 h 1684262"/>
              <a:gd name="connsiteX61" fmla="*/ 348847 w 1206260"/>
              <a:gd name="connsiteY61" fmla="*/ 1542479 h 1684262"/>
              <a:gd name="connsiteX62" fmla="*/ 255883 w 1206260"/>
              <a:gd name="connsiteY62" fmla="*/ 1502664 h 1684262"/>
              <a:gd name="connsiteX63" fmla="*/ 255883 w 1206260"/>
              <a:gd name="connsiteY63" fmla="*/ 1502664 h 1684262"/>
              <a:gd name="connsiteX64" fmla="*/ 239976 w 1206260"/>
              <a:gd name="connsiteY64" fmla="*/ 1484281 h 1684262"/>
              <a:gd name="connsiteX65" fmla="*/ 203495 w 1206260"/>
              <a:gd name="connsiteY65" fmla="*/ 1484281 h 1684262"/>
              <a:gd name="connsiteX66" fmla="*/ 187303 w 1206260"/>
              <a:gd name="connsiteY66" fmla="*/ 1499140 h 1684262"/>
              <a:gd name="connsiteX67" fmla="*/ 490674 w 1206260"/>
              <a:gd name="connsiteY67" fmla="*/ 1673352 h 1684262"/>
              <a:gd name="connsiteX68" fmla="*/ 757374 w 1206260"/>
              <a:gd name="connsiteY68" fmla="*/ 1682401 h 1684262"/>
              <a:gd name="connsiteX69" fmla="*/ 988070 w 1206260"/>
              <a:gd name="connsiteY69" fmla="*/ 1594485 h 1684262"/>
              <a:gd name="connsiteX70" fmla="*/ 1152566 w 1206260"/>
              <a:gd name="connsiteY70" fmla="*/ 1394460 h 1684262"/>
              <a:gd name="connsiteX71" fmla="*/ 918822 w 1206260"/>
              <a:gd name="connsiteY71" fmla="*/ 1363507 h 1684262"/>
              <a:gd name="connsiteX72" fmla="*/ 802904 w 1206260"/>
              <a:gd name="connsiteY72" fmla="*/ 1350454 h 1684262"/>
              <a:gd name="connsiteX73" fmla="*/ 841956 w 1206260"/>
              <a:gd name="connsiteY73" fmla="*/ 1326547 h 1684262"/>
              <a:gd name="connsiteX74" fmla="*/ 1018286 w 1206260"/>
              <a:gd name="connsiteY74" fmla="*/ 1315425 h 1684262"/>
              <a:gd name="connsiteX75" fmla="*/ 980354 w 1206260"/>
              <a:gd name="connsiteY75" fmla="*/ 1268921 h 1684262"/>
              <a:gd name="connsiteX76" fmla="*/ 1091488 w 1206260"/>
              <a:gd name="connsiteY76" fmla="*/ 1221043 h 1684262"/>
              <a:gd name="connsiteX77" fmla="*/ 911203 w 1206260"/>
              <a:gd name="connsiteY77" fmla="*/ 1022890 h 1684262"/>
              <a:gd name="connsiteX78" fmla="*/ 1193429 w 1206260"/>
              <a:gd name="connsiteY78" fmla="*/ 899446 h 1684262"/>
              <a:gd name="connsiteX79" fmla="*/ 759089 w 1206260"/>
              <a:gd name="connsiteY79" fmla="*/ 61246 h 1684262"/>
              <a:gd name="connsiteX80" fmla="*/ 720989 w 1206260"/>
              <a:gd name="connsiteY80" fmla="*/ 145828 h 1684262"/>
              <a:gd name="connsiteX81" fmla="*/ 759089 w 1206260"/>
              <a:gd name="connsiteY81" fmla="*/ 61436 h 1684262"/>
              <a:gd name="connsiteX82" fmla="*/ 759089 w 1206260"/>
              <a:gd name="connsiteY82" fmla="*/ 61246 h 1684262"/>
              <a:gd name="connsiteX83" fmla="*/ 363611 w 1206260"/>
              <a:gd name="connsiteY83" fmla="*/ 545783 h 1684262"/>
              <a:gd name="connsiteX84" fmla="*/ 348275 w 1206260"/>
              <a:gd name="connsiteY84" fmla="*/ 553498 h 1684262"/>
              <a:gd name="connsiteX85" fmla="*/ 363611 w 1206260"/>
              <a:gd name="connsiteY85" fmla="*/ 545783 h 1684262"/>
              <a:gd name="connsiteX86" fmla="*/ 232451 w 1206260"/>
              <a:gd name="connsiteY86" fmla="*/ 523113 h 1684262"/>
              <a:gd name="connsiteX87" fmla="*/ 254694 w 1206260"/>
              <a:gd name="connsiteY87" fmla="*/ 664096 h 1684262"/>
              <a:gd name="connsiteX88" fmla="*/ 232451 w 1206260"/>
              <a:gd name="connsiteY88" fmla="*/ 523113 h 1684262"/>
              <a:gd name="connsiteX89" fmla="*/ 340084 w 1206260"/>
              <a:gd name="connsiteY89" fmla="*/ 692277 h 1684262"/>
              <a:gd name="connsiteX90" fmla="*/ 470767 w 1206260"/>
              <a:gd name="connsiteY90" fmla="*/ 684562 h 1684262"/>
              <a:gd name="connsiteX91" fmla="*/ 340084 w 1206260"/>
              <a:gd name="connsiteY91" fmla="*/ 691896 h 1684262"/>
              <a:gd name="connsiteX92" fmla="*/ 340084 w 1206260"/>
              <a:gd name="connsiteY92" fmla="*/ 692277 h 1684262"/>
              <a:gd name="connsiteX93" fmla="*/ 382375 w 1206260"/>
              <a:gd name="connsiteY93" fmla="*/ 615410 h 1684262"/>
              <a:gd name="connsiteX94" fmla="*/ 516868 w 1206260"/>
              <a:gd name="connsiteY94" fmla="*/ 688372 h 1684262"/>
              <a:gd name="connsiteX95" fmla="*/ 382661 w 1206260"/>
              <a:gd name="connsiteY95" fmla="*/ 615029 h 1684262"/>
              <a:gd name="connsiteX96" fmla="*/ 382375 w 1206260"/>
              <a:gd name="connsiteY96" fmla="*/ 615410 h 1684262"/>
              <a:gd name="connsiteX97" fmla="*/ 201400 w 1206260"/>
              <a:gd name="connsiteY97" fmla="*/ 907542 h 1684262"/>
              <a:gd name="connsiteX98" fmla="*/ 163300 w 1206260"/>
              <a:gd name="connsiteY98" fmla="*/ 838295 h 1684262"/>
              <a:gd name="connsiteX99" fmla="*/ 201686 w 1206260"/>
              <a:gd name="connsiteY99" fmla="*/ 907161 h 1684262"/>
              <a:gd name="connsiteX100" fmla="*/ 201400 w 1206260"/>
              <a:gd name="connsiteY100" fmla="*/ 907542 h 1684262"/>
              <a:gd name="connsiteX101" fmla="*/ 97811 w 1206260"/>
              <a:gd name="connsiteY101" fmla="*/ 1285557 h 1684262"/>
              <a:gd name="connsiteX102" fmla="*/ 123279 w 1206260"/>
              <a:gd name="connsiteY102" fmla="*/ 1264178 h 1684262"/>
              <a:gd name="connsiteX103" fmla="*/ 231975 w 1206260"/>
              <a:gd name="connsiteY103" fmla="*/ 1341501 h 1684262"/>
              <a:gd name="connsiteX104" fmla="*/ 97811 w 1206260"/>
              <a:gd name="connsiteY104" fmla="*/ 1285557 h 1684262"/>
              <a:gd name="connsiteX105" fmla="*/ 232928 w 1206260"/>
              <a:gd name="connsiteY105" fmla="*/ 1376077 h 1684262"/>
              <a:gd name="connsiteX106" fmla="*/ 279029 w 1206260"/>
              <a:gd name="connsiteY106" fmla="*/ 1379887 h 1684262"/>
              <a:gd name="connsiteX107" fmla="*/ 232451 w 1206260"/>
              <a:gd name="connsiteY107" fmla="*/ 1376077 h 1684262"/>
              <a:gd name="connsiteX108" fmla="*/ 232928 w 1206260"/>
              <a:gd name="connsiteY108" fmla="*/ 1376077 h 1684262"/>
              <a:gd name="connsiteX109" fmla="*/ 856244 w 1206260"/>
              <a:gd name="connsiteY109" fmla="*/ 715613 h 1684262"/>
              <a:gd name="connsiteX110" fmla="*/ 817635 w 1206260"/>
              <a:gd name="connsiteY110" fmla="*/ 708913 h 1684262"/>
              <a:gd name="connsiteX111" fmla="*/ 721084 w 1206260"/>
              <a:gd name="connsiteY111" fmla="*/ 657225 h 1684262"/>
              <a:gd name="connsiteX112" fmla="*/ 855767 w 1206260"/>
              <a:gd name="connsiteY112" fmla="*/ 715613 h 1684262"/>
              <a:gd name="connsiteX113" fmla="*/ 856244 w 1206260"/>
              <a:gd name="connsiteY113" fmla="*/ 715613 h 1684262"/>
              <a:gd name="connsiteX114" fmla="*/ 663458 w 1206260"/>
              <a:gd name="connsiteY114" fmla="*/ 722662 h 1684262"/>
              <a:gd name="connsiteX115" fmla="*/ 644408 w 1206260"/>
              <a:gd name="connsiteY115" fmla="*/ 807149 h 1684262"/>
              <a:gd name="connsiteX116" fmla="*/ 662981 w 1206260"/>
              <a:gd name="connsiteY116" fmla="*/ 723138 h 1684262"/>
              <a:gd name="connsiteX117" fmla="*/ 663458 w 1206260"/>
              <a:gd name="connsiteY117" fmla="*/ 722662 h 1684262"/>
              <a:gd name="connsiteX118" fmla="*/ 628882 w 1206260"/>
              <a:gd name="connsiteY118" fmla="*/ 753332 h 1684262"/>
              <a:gd name="connsiteX119" fmla="*/ 655742 w 1206260"/>
              <a:gd name="connsiteY119" fmla="*/ 726472 h 1684262"/>
              <a:gd name="connsiteX120" fmla="*/ 628406 w 1206260"/>
              <a:gd name="connsiteY120" fmla="*/ 753332 h 1684262"/>
              <a:gd name="connsiteX121" fmla="*/ 628882 w 1206260"/>
              <a:gd name="connsiteY121" fmla="*/ 753332 h 1684262"/>
              <a:gd name="connsiteX122" fmla="*/ 771090 w 1206260"/>
              <a:gd name="connsiteY122" fmla="*/ 757237 h 1684262"/>
              <a:gd name="connsiteX123" fmla="*/ 690318 w 1206260"/>
              <a:gd name="connsiteY123" fmla="*/ 822579 h 1684262"/>
              <a:gd name="connsiteX124" fmla="*/ 770614 w 1206260"/>
              <a:gd name="connsiteY124" fmla="*/ 757237 h 1684262"/>
              <a:gd name="connsiteX125" fmla="*/ 771090 w 1206260"/>
              <a:gd name="connsiteY125" fmla="*/ 757237 h 1684262"/>
              <a:gd name="connsiteX126" fmla="*/ 759565 w 1206260"/>
              <a:gd name="connsiteY126" fmla="*/ 538162 h 1684262"/>
              <a:gd name="connsiteX127" fmla="*/ 851767 w 1206260"/>
              <a:gd name="connsiteY127" fmla="*/ 480536 h 1684262"/>
              <a:gd name="connsiteX128" fmla="*/ 759089 w 1206260"/>
              <a:gd name="connsiteY128" fmla="*/ 538067 h 1684262"/>
              <a:gd name="connsiteX129" fmla="*/ 759565 w 1206260"/>
              <a:gd name="connsiteY129" fmla="*/ 538162 h 1684262"/>
              <a:gd name="connsiteX130" fmla="*/ 877961 w 1206260"/>
              <a:gd name="connsiteY130" fmla="*/ 342138 h 1684262"/>
              <a:gd name="connsiteX131" fmla="*/ 812619 w 1206260"/>
              <a:gd name="connsiteY131" fmla="*/ 442055 h 1684262"/>
              <a:gd name="connsiteX132" fmla="*/ 877961 w 1206260"/>
              <a:gd name="connsiteY132" fmla="*/ 342138 h 1684262"/>
              <a:gd name="connsiteX133" fmla="*/ 681841 w 1206260"/>
              <a:gd name="connsiteY133" fmla="*/ 323088 h 1684262"/>
              <a:gd name="connsiteX134" fmla="*/ 758803 w 1206260"/>
              <a:gd name="connsiteY134" fmla="*/ 430816 h 1684262"/>
              <a:gd name="connsiteX135" fmla="*/ 643455 w 1206260"/>
              <a:gd name="connsiteY135" fmla="*/ 396145 h 1684262"/>
              <a:gd name="connsiteX136" fmla="*/ 639550 w 1206260"/>
              <a:gd name="connsiteY136" fmla="*/ 438436 h 1684262"/>
              <a:gd name="connsiteX137" fmla="*/ 682127 w 1206260"/>
              <a:gd name="connsiteY137" fmla="*/ 323088 h 1684262"/>
              <a:gd name="connsiteX138" fmla="*/ 681841 w 1206260"/>
              <a:gd name="connsiteY138" fmla="*/ 323088 h 1684262"/>
              <a:gd name="connsiteX139" fmla="*/ 351323 w 1206260"/>
              <a:gd name="connsiteY139" fmla="*/ 219361 h 1684262"/>
              <a:gd name="connsiteX140" fmla="*/ 383994 w 1206260"/>
              <a:gd name="connsiteY140" fmla="*/ 183070 h 1684262"/>
              <a:gd name="connsiteX141" fmla="*/ 403711 w 1206260"/>
              <a:gd name="connsiteY141" fmla="*/ 175069 h 1684262"/>
              <a:gd name="connsiteX142" fmla="*/ 411331 w 1206260"/>
              <a:gd name="connsiteY142" fmla="*/ 176117 h 1684262"/>
              <a:gd name="connsiteX143" fmla="*/ 569351 w 1206260"/>
              <a:gd name="connsiteY143" fmla="*/ 242792 h 1684262"/>
              <a:gd name="connsiteX144" fmla="*/ 569922 w 1206260"/>
              <a:gd name="connsiteY144" fmla="*/ 242792 h 1684262"/>
              <a:gd name="connsiteX145" fmla="*/ 558873 w 1206260"/>
              <a:gd name="connsiteY145" fmla="*/ 299942 h 1684262"/>
              <a:gd name="connsiteX146" fmla="*/ 351609 w 1206260"/>
              <a:gd name="connsiteY146" fmla="*/ 219075 h 1684262"/>
              <a:gd name="connsiteX147" fmla="*/ 351323 w 1206260"/>
              <a:gd name="connsiteY147" fmla="*/ 219361 h 1684262"/>
              <a:gd name="connsiteX148" fmla="*/ 470767 w 1206260"/>
              <a:gd name="connsiteY148" fmla="*/ 361188 h 1684262"/>
              <a:gd name="connsiteX149" fmla="*/ 566874 w 1206260"/>
              <a:gd name="connsiteY149" fmla="*/ 503396 h 1684262"/>
              <a:gd name="connsiteX150" fmla="*/ 470767 w 1206260"/>
              <a:gd name="connsiteY150" fmla="*/ 361188 h 1684262"/>
              <a:gd name="connsiteX151" fmla="*/ 632216 w 1206260"/>
              <a:gd name="connsiteY151" fmla="*/ 453485 h 1684262"/>
              <a:gd name="connsiteX152" fmla="*/ 699367 w 1206260"/>
              <a:gd name="connsiteY152" fmla="*/ 515112 h 1684262"/>
              <a:gd name="connsiteX153" fmla="*/ 759089 w 1206260"/>
              <a:gd name="connsiteY153" fmla="*/ 438055 h 1684262"/>
              <a:gd name="connsiteX154" fmla="*/ 678317 w 1206260"/>
              <a:gd name="connsiteY154" fmla="*/ 611029 h 1684262"/>
              <a:gd name="connsiteX155" fmla="*/ 640217 w 1206260"/>
              <a:gd name="connsiteY155" fmla="*/ 587978 h 1684262"/>
              <a:gd name="connsiteX156" fmla="*/ 632216 w 1206260"/>
              <a:gd name="connsiteY156" fmla="*/ 453581 h 1684262"/>
              <a:gd name="connsiteX157" fmla="*/ 632216 w 1206260"/>
              <a:gd name="connsiteY157" fmla="*/ 453485 h 1684262"/>
              <a:gd name="connsiteX158" fmla="*/ 686032 w 1206260"/>
              <a:gd name="connsiteY158" fmla="*/ 837819 h 1684262"/>
              <a:gd name="connsiteX159" fmla="*/ 628310 w 1206260"/>
              <a:gd name="connsiteY159" fmla="*/ 930116 h 1684262"/>
              <a:gd name="connsiteX160" fmla="*/ 686032 w 1206260"/>
              <a:gd name="connsiteY160" fmla="*/ 837914 h 1684262"/>
              <a:gd name="connsiteX161" fmla="*/ 686032 w 1206260"/>
              <a:gd name="connsiteY161" fmla="*/ 837819 h 1684262"/>
              <a:gd name="connsiteX162" fmla="*/ 743658 w 1206260"/>
              <a:gd name="connsiteY162" fmla="*/ 1291400 h 1684262"/>
              <a:gd name="connsiteX163" fmla="*/ 547634 w 1206260"/>
              <a:gd name="connsiteY163" fmla="*/ 1206818 h 1684262"/>
              <a:gd name="connsiteX164" fmla="*/ 573446 w 1206260"/>
              <a:gd name="connsiteY164" fmla="*/ 1222439 h 1684262"/>
              <a:gd name="connsiteX165" fmla="*/ 603450 w 1206260"/>
              <a:gd name="connsiteY165" fmla="*/ 1227487 h 1684262"/>
              <a:gd name="connsiteX166" fmla="*/ 743658 w 1206260"/>
              <a:gd name="connsiteY166" fmla="*/ 1291495 h 1684262"/>
              <a:gd name="connsiteX167" fmla="*/ 743658 w 1206260"/>
              <a:gd name="connsiteY167" fmla="*/ 1291400 h 1684262"/>
              <a:gd name="connsiteX168" fmla="*/ 578399 w 1206260"/>
              <a:gd name="connsiteY168" fmla="*/ 945452 h 1684262"/>
              <a:gd name="connsiteX169" fmla="*/ 689842 w 1206260"/>
              <a:gd name="connsiteY169" fmla="*/ 1122236 h 1684262"/>
              <a:gd name="connsiteX170" fmla="*/ 578399 w 1206260"/>
              <a:gd name="connsiteY170" fmla="*/ 945547 h 1684262"/>
              <a:gd name="connsiteX171" fmla="*/ 578399 w 1206260"/>
              <a:gd name="connsiteY171" fmla="*/ 945452 h 1684262"/>
              <a:gd name="connsiteX172" fmla="*/ 351609 w 1206260"/>
              <a:gd name="connsiteY172" fmla="*/ 1045464 h 1684262"/>
              <a:gd name="connsiteX173" fmla="*/ 382375 w 1206260"/>
              <a:gd name="connsiteY173" fmla="*/ 887825 h 1684262"/>
              <a:gd name="connsiteX174" fmla="*/ 351609 w 1206260"/>
              <a:gd name="connsiteY174" fmla="*/ 1045559 h 1684262"/>
              <a:gd name="connsiteX175" fmla="*/ 351609 w 1206260"/>
              <a:gd name="connsiteY175" fmla="*/ 1045464 h 1684262"/>
              <a:gd name="connsiteX176" fmla="*/ 420761 w 1206260"/>
              <a:gd name="connsiteY176" fmla="*/ 1018413 h 1684262"/>
              <a:gd name="connsiteX177" fmla="*/ 605260 w 1206260"/>
              <a:gd name="connsiteY177" fmla="*/ 1180338 h 1684262"/>
              <a:gd name="connsiteX178" fmla="*/ 420761 w 1206260"/>
              <a:gd name="connsiteY178" fmla="*/ 1018413 h 1684262"/>
              <a:gd name="connsiteX179" fmla="*/ 366944 w 1206260"/>
              <a:gd name="connsiteY179" fmla="*/ 1414272 h 1684262"/>
              <a:gd name="connsiteX180" fmla="*/ 597640 w 1206260"/>
              <a:gd name="connsiteY180" fmla="*/ 1460468 h 1684262"/>
              <a:gd name="connsiteX181" fmla="*/ 366944 w 1206260"/>
              <a:gd name="connsiteY181" fmla="*/ 1414463 h 1684262"/>
              <a:gd name="connsiteX182" fmla="*/ 366944 w 1206260"/>
              <a:gd name="connsiteY182" fmla="*/ 1414272 h 1684262"/>
              <a:gd name="connsiteX183" fmla="*/ 536108 w 1206260"/>
              <a:gd name="connsiteY183" fmla="*/ 1644968 h 1684262"/>
              <a:gd name="connsiteX184" fmla="*/ 498008 w 1206260"/>
              <a:gd name="connsiteY184" fmla="*/ 1625918 h 1684262"/>
              <a:gd name="connsiteX185" fmla="*/ 471148 w 1206260"/>
              <a:gd name="connsiteY185" fmla="*/ 1618202 h 1684262"/>
              <a:gd name="connsiteX186" fmla="*/ 471148 w 1206260"/>
              <a:gd name="connsiteY186" fmla="*/ 1664399 h 1684262"/>
              <a:gd name="connsiteX187" fmla="*/ 401901 w 1206260"/>
              <a:gd name="connsiteY187" fmla="*/ 1579817 h 1684262"/>
              <a:gd name="connsiteX188" fmla="*/ 536108 w 1206260"/>
              <a:gd name="connsiteY188" fmla="*/ 1645158 h 1684262"/>
              <a:gd name="connsiteX189" fmla="*/ 536108 w 1206260"/>
              <a:gd name="connsiteY189" fmla="*/ 1644968 h 1684262"/>
              <a:gd name="connsiteX190" fmla="*/ 616785 w 1206260"/>
              <a:gd name="connsiteY190" fmla="*/ 1564196 h 1684262"/>
              <a:gd name="connsiteX191" fmla="*/ 555349 w 1206260"/>
              <a:gd name="connsiteY191" fmla="*/ 1541145 h 1684262"/>
              <a:gd name="connsiteX192" fmla="*/ 638597 w 1206260"/>
              <a:gd name="connsiteY192" fmla="*/ 1493520 h 1684262"/>
              <a:gd name="connsiteX193" fmla="*/ 739848 w 1206260"/>
              <a:gd name="connsiteY193" fmla="*/ 1525715 h 1684262"/>
              <a:gd name="connsiteX194" fmla="*/ 616785 w 1206260"/>
              <a:gd name="connsiteY194" fmla="*/ 1564386 h 1684262"/>
              <a:gd name="connsiteX195" fmla="*/ 616785 w 1206260"/>
              <a:gd name="connsiteY195" fmla="*/ 1564196 h 1684262"/>
              <a:gd name="connsiteX196" fmla="*/ 752231 w 1206260"/>
              <a:gd name="connsiteY196" fmla="*/ 1664779 h 1684262"/>
              <a:gd name="connsiteX197" fmla="*/ 739658 w 1206260"/>
              <a:gd name="connsiteY197" fmla="*/ 1664779 h 1684262"/>
              <a:gd name="connsiteX198" fmla="*/ 731180 w 1206260"/>
              <a:gd name="connsiteY198" fmla="*/ 1664779 h 1684262"/>
              <a:gd name="connsiteX199" fmla="*/ 727561 w 1206260"/>
              <a:gd name="connsiteY199" fmla="*/ 1664779 h 1684262"/>
              <a:gd name="connsiteX200" fmla="*/ 713750 w 1206260"/>
              <a:gd name="connsiteY200" fmla="*/ 1666780 h 1684262"/>
              <a:gd name="connsiteX201" fmla="*/ 704225 w 1206260"/>
              <a:gd name="connsiteY201" fmla="*/ 1665256 h 1684262"/>
              <a:gd name="connsiteX202" fmla="*/ 705558 w 1206260"/>
              <a:gd name="connsiteY202" fmla="*/ 1667733 h 1684262"/>
              <a:gd name="connsiteX203" fmla="*/ 790045 w 1206260"/>
              <a:gd name="connsiteY203" fmla="*/ 1610106 h 1684262"/>
              <a:gd name="connsiteX204" fmla="*/ 752231 w 1206260"/>
              <a:gd name="connsiteY204" fmla="*/ 1664970 h 1684262"/>
              <a:gd name="connsiteX205" fmla="*/ 752231 w 1206260"/>
              <a:gd name="connsiteY205" fmla="*/ 1664779 h 1684262"/>
              <a:gd name="connsiteX206" fmla="*/ 857863 w 1206260"/>
              <a:gd name="connsiteY206" fmla="*/ 1591056 h 1684262"/>
              <a:gd name="connsiteX207" fmla="*/ 838813 w 1206260"/>
              <a:gd name="connsiteY207" fmla="*/ 1568958 h 1684262"/>
              <a:gd name="connsiteX208" fmla="*/ 836146 w 1206260"/>
              <a:gd name="connsiteY208" fmla="*/ 1564291 h 1684262"/>
              <a:gd name="connsiteX209" fmla="*/ 955179 w 1206260"/>
              <a:gd name="connsiteY209" fmla="*/ 1500720 h 1684262"/>
              <a:gd name="connsiteX210" fmla="*/ 1066493 w 1206260"/>
              <a:gd name="connsiteY210" fmla="*/ 1492065 h 1684262"/>
              <a:gd name="connsiteX211" fmla="*/ 857863 w 1206260"/>
              <a:gd name="connsiteY211" fmla="*/ 1591247 h 1684262"/>
              <a:gd name="connsiteX212" fmla="*/ 857863 w 1206260"/>
              <a:gd name="connsiteY212" fmla="*/ 1591056 h 1684262"/>
              <a:gd name="connsiteX213" fmla="*/ 1054979 w 1206260"/>
              <a:gd name="connsiteY213" fmla="*/ 1445037 h 1684262"/>
              <a:gd name="connsiteX214" fmla="*/ 916632 w 1206260"/>
              <a:gd name="connsiteY214" fmla="*/ 1468184 h 1684262"/>
              <a:gd name="connsiteX215" fmla="*/ 1028170 w 1206260"/>
              <a:gd name="connsiteY215" fmla="*/ 1445228 h 1684262"/>
              <a:gd name="connsiteX216" fmla="*/ 1054979 w 1206260"/>
              <a:gd name="connsiteY216" fmla="*/ 1445037 h 1684262"/>
              <a:gd name="connsiteX217" fmla="*/ 862816 w 1206260"/>
              <a:gd name="connsiteY217" fmla="*/ 1410462 h 1684262"/>
              <a:gd name="connsiteX218" fmla="*/ 647551 w 1206260"/>
              <a:gd name="connsiteY218" fmla="*/ 1448562 h 1684262"/>
              <a:gd name="connsiteX219" fmla="*/ 862816 w 1206260"/>
              <a:gd name="connsiteY219" fmla="*/ 1410653 h 1684262"/>
              <a:gd name="connsiteX220" fmla="*/ 862816 w 1206260"/>
              <a:gd name="connsiteY220" fmla="*/ 1410462 h 1684262"/>
              <a:gd name="connsiteX221" fmla="*/ 689842 w 1206260"/>
              <a:gd name="connsiteY221" fmla="*/ 1391412 h 1684262"/>
              <a:gd name="connsiteX222" fmla="*/ 924347 w 1206260"/>
              <a:gd name="connsiteY222" fmla="*/ 1306830 h 1684262"/>
              <a:gd name="connsiteX223" fmla="*/ 689842 w 1206260"/>
              <a:gd name="connsiteY223" fmla="*/ 1391412 h 1684262"/>
              <a:gd name="connsiteX224" fmla="*/ 1162663 w 1206260"/>
              <a:gd name="connsiteY224" fmla="*/ 1057085 h 1684262"/>
              <a:gd name="connsiteX225" fmla="*/ 1148756 w 1206260"/>
              <a:gd name="connsiteY225" fmla="*/ 1134428 h 1684262"/>
              <a:gd name="connsiteX226" fmla="*/ 1066841 w 1206260"/>
              <a:gd name="connsiteY226" fmla="*/ 1139762 h 1684262"/>
              <a:gd name="connsiteX227" fmla="*/ 1035790 w 1206260"/>
              <a:gd name="connsiteY227" fmla="*/ 1087755 h 1684262"/>
              <a:gd name="connsiteX228" fmla="*/ 1162663 w 1206260"/>
              <a:gd name="connsiteY228" fmla="*/ 1057085 h 1684262"/>
              <a:gd name="connsiteX229" fmla="*/ 987913 w 1206260"/>
              <a:gd name="connsiteY229" fmla="*/ 1181170 h 1684262"/>
              <a:gd name="connsiteX230" fmla="*/ 958923 w 1206260"/>
              <a:gd name="connsiteY230" fmla="*/ 1264444 h 1684262"/>
              <a:gd name="connsiteX231" fmla="*/ 905107 w 1206260"/>
              <a:gd name="connsiteY231" fmla="*/ 1118330 h 1684262"/>
              <a:gd name="connsiteX232" fmla="*/ 987913 w 1206260"/>
              <a:gd name="connsiteY232"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8263 w 1206260"/>
              <a:gd name="connsiteY51" fmla="*/ 1308259 h 1684262"/>
              <a:gd name="connsiteX52" fmla="*/ 247691 w 1206260"/>
              <a:gd name="connsiteY52" fmla="*/ 1308735 h 1684262"/>
              <a:gd name="connsiteX53" fmla="*/ 229880 w 1206260"/>
              <a:gd name="connsiteY53" fmla="*/ 1312259 h 1684262"/>
              <a:gd name="connsiteX54" fmla="*/ 146155 w 1206260"/>
              <a:gd name="connsiteY54" fmla="*/ 1230344 h 1684262"/>
              <a:gd name="connsiteX55" fmla="*/ 115389 w 1206260"/>
              <a:gd name="connsiteY55" fmla="*/ 1430369 h 1684262"/>
              <a:gd name="connsiteX56" fmla="*/ 349799 w 1206260"/>
              <a:gd name="connsiteY56" fmla="*/ 1480280 h 1684262"/>
              <a:gd name="connsiteX57" fmla="*/ 299507 w 1206260"/>
              <a:gd name="connsiteY57" fmla="*/ 1464659 h 1684262"/>
              <a:gd name="connsiteX58" fmla="*/ 321034 w 1206260"/>
              <a:gd name="connsiteY58" fmla="*/ 1477042 h 1684262"/>
              <a:gd name="connsiteX59" fmla="*/ 330559 w 1206260"/>
              <a:gd name="connsiteY59" fmla="*/ 1484376 h 1684262"/>
              <a:gd name="connsiteX60" fmla="*/ 388280 w 1206260"/>
              <a:gd name="connsiteY60" fmla="*/ 1545717 h 1684262"/>
              <a:gd name="connsiteX61" fmla="*/ 348847 w 1206260"/>
              <a:gd name="connsiteY61" fmla="*/ 1542479 h 1684262"/>
              <a:gd name="connsiteX62" fmla="*/ 255883 w 1206260"/>
              <a:gd name="connsiteY62" fmla="*/ 1502664 h 1684262"/>
              <a:gd name="connsiteX63" fmla="*/ 255883 w 1206260"/>
              <a:gd name="connsiteY63" fmla="*/ 1502664 h 1684262"/>
              <a:gd name="connsiteX64" fmla="*/ 239976 w 1206260"/>
              <a:gd name="connsiteY64" fmla="*/ 1484281 h 1684262"/>
              <a:gd name="connsiteX65" fmla="*/ 203495 w 1206260"/>
              <a:gd name="connsiteY65" fmla="*/ 1484281 h 1684262"/>
              <a:gd name="connsiteX66" fmla="*/ 187303 w 1206260"/>
              <a:gd name="connsiteY66" fmla="*/ 1499140 h 1684262"/>
              <a:gd name="connsiteX67" fmla="*/ 490674 w 1206260"/>
              <a:gd name="connsiteY67" fmla="*/ 1673352 h 1684262"/>
              <a:gd name="connsiteX68" fmla="*/ 757374 w 1206260"/>
              <a:gd name="connsiteY68" fmla="*/ 1682401 h 1684262"/>
              <a:gd name="connsiteX69" fmla="*/ 988070 w 1206260"/>
              <a:gd name="connsiteY69" fmla="*/ 1594485 h 1684262"/>
              <a:gd name="connsiteX70" fmla="*/ 1152566 w 1206260"/>
              <a:gd name="connsiteY70" fmla="*/ 1394460 h 1684262"/>
              <a:gd name="connsiteX71" fmla="*/ 918822 w 1206260"/>
              <a:gd name="connsiteY71" fmla="*/ 1363507 h 1684262"/>
              <a:gd name="connsiteX72" fmla="*/ 802904 w 1206260"/>
              <a:gd name="connsiteY72" fmla="*/ 1350454 h 1684262"/>
              <a:gd name="connsiteX73" fmla="*/ 841956 w 1206260"/>
              <a:gd name="connsiteY73" fmla="*/ 1326547 h 1684262"/>
              <a:gd name="connsiteX74" fmla="*/ 1018286 w 1206260"/>
              <a:gd name="connsiteY74" fmla="*/ 1315425 h 1684262"/>
              <a:gd name="connsiteX75" fmla="*/ 980354 w 1206260"/>
              <a:gd name="connsiteY75" fmla="*/ 1268921 h 1684262"/>
              <a:gd name="connsiteX76" fmla="*/ 1091488 w 1206260"/>
              <a:gd name="connsiteY76" fmla="*/ 1221043 h 1684262"/>
              <a:gd name="connsiteX77" fmla="*/ 911203 w 1206260"/>
              <a:gd name="connsiteY77" fmla="*/ 1022890 h 1684262"/>
              <a:gd name="connsiteX78" fmla="*/ 1193429 w 1206260"/>
              <a:gd name="connsiteY78" fmla="*/ 899446 h 1684262"/>
              <a:gd name="connsiteX79" fmla="*/ 759089 w 1206260"/>
              <a:gd name="connsiteY79" fmla="*/ 61246 h 1684262"/>
              <a:gd name="connsiteX80" fmla="*/ 720989 w 1206260"/>
              <a:gd name="connsiteY80" fmla="*/ 145828 h 1684262"/>
              <a:gd name="connsiteX81" fmla="*/ 759089 w 1206260"/>
              <a:gd name="connsiteY81" fmla="*/ 61436 h 1684262"/>
              <a:gd name="connsiteX82" fmla="*/ 759089 w 1206260"/>
              <a:gd name="connsiteY82" fmla="*/ 61246 h 1684262"/>
              <a:gd name="connsiteX83" fmla="*/ 363611 w 1206260"/>
              <a:gd name="connsiteY83" fmla="*/ 545783 h 1684262"/>
              <a:gd name="connsiteX84" fmla="*/ 348275 w 1206260"/>
              <a:gd name="connsiteY84" fmla="*/ 553498 h 1684262"/>
              <a:gd name="connsiteX85" fmla="*/ 363611 w 1206260"/>
              <a:gd name="connsiteY85" fmla="*/ 545783 h 1684262"/>
              <a:gd name="connsiteX86" fmla="*/ 232451 w 1206260"/>
              <a:gd name="connsiteY86" fmla="*/ 523113 h 1684262"/>
              <a:gd name="connsiteX87" fmla="*/ 254694 w 1206260"/>
              <a:gd name="connsiteY87" fmla="*/ 664096 h 1684262"/>
              <a:gd name="connsiteX88" fmla="*/ 232451 w 1206260"/>
              <a:gd name="connsiteY88" fmla="*/ 523113 h 1684262"/>
              <a:gd name="connsiteX89" fmla="*/ 340084 w 1206260"/>
              <a:gd name="connsiteY89" fmla="*/ 692277 h 1684262"/>
              <a:gd name="connsiteX90" fmla="*/ 470767 w 1206260"/>
              <a:gd name="connsiteY90" fmla="*/ 684562 h 1684262"/>
              <a:gd name="connsiteX91" fmla="*/ 340084 w 1206260"/>
              <a:gd name="connsiteY91" fmla="*/ 691896 h 1684262"/>
              <a:gd name="connsiteX92" fmla="*/ 340084 w 1206260"/>
              <a:gd name="connsiteY92" fmla="*/ 692277 h 1684262"/>
              <a:gd name="connsiteX93" fmla="*/ 382375 w 1206260"/>
              <a:gd name="connsiteY93" fmla="*/ 615410 h 1684262"/>
              <a:gd name="connsiteX94" fmla="*/ 516868 w 1206260"/>
              <a:gd name="connsiteY94" fmla="*/ 688372 h 1684262"/>
              <a:gd name="connsiteX95" fmla="*/ 382661 w 1206260"/>
              <a:gd name="connsiteY95" fmla="*/ 615029 h 1684262"/>
              <a:gd name="connsiteX96" fmla="*/ 382375 w 1206260"/>
              <a:gd name="connsiteY96" fmla="*/ 615410 h 1684262"/>
              <a:gd name="connsiteX97" fmla="*/ 201400 w 1206260"/>
              <a:gd name="connsiteY97" fmla="*/ 907542 h 1684262"/>
              <a:gd name="connsiteX98" fmla="*/ 163300 w 1206260"/>
              <a:gd name="connsiteY98" fmla="*/ 838295 h 1684262"/>
              <a:gd name="connsiteX99" fmla="*/ 201686 w 1206260"/>
              <a:gd name="connsiteY99" fmla="*/ 907161 h 1684262"/>
              <a:gd name="connsiteX100" fmla="*/ 201400 w 1206260"/>
              <a:gd name="connsiteY100" fmla="*/ 907542 h 1684262"/>
              <a:gd name="connsiteX101" fmla="*/ 97811 w 1206260"/>
              <a:gd name="connsiteY101" fmla="*/ 1285557 h 1684262"/>
              <a:gd name="connsiteX102" fmla="*/ 123279 w 1206260"/>
              <a:gd name="connsiteY102" fmla="*/ 1264178 h 1684262"/>
              <a:gd name="connsiteX103" fmla="*/ 231975 w 1206260"/>
              <a:gd name="connsiteY103" fmla="*/ 1341501 h 1684262"/>
              <a:gd name="connsiteX104" fmla="*/ 97811 w 1206260"/>
              <a:gd name="connsiteY104" fmla="*/ 1285557 h 1684262"/>
              <a:gd name="connsiteX105" fmla="*/ 232928 w 1206260"/>
              <a:gd name="connsiteY105" fmla="*/ 1376077 h 1684262"/>
              <a:gd name="connsiteX106" fmla="*/ 279029 w 1206260"/>
              <a:gd name="connsiteY106" fmla="*/ 1379887 h 1684262"/>
              <a:gd name="connsiteX107" fmla="*/ 232451 w 1206260"/>
              <a:gd name="connsiteY107" fmla="*/ 1376077 h 1684262"/>
              <a:gd name="connsiteX108" fmla="*/ 232928 w 1206260"/>
              <a:gd name="connsiteY108" fmla="*/ 1376077 h 1684262"/>
              <a:gd name="connsiteX109" fmla="*/ 856244 w 1206260"/>
              <a:gd name="connsiteY109" fmla="*/ 715613 h 1684262"/>
              <a:gd name="connsiteX110" fmla="*/ 817635 w 1206260"/>
              <a:gd name="connsiteY110" fmla="*/ 708913 h 1684262"/>
              <a:gd name="connsiteX111" fmla="*/ 721084 w 1206260"/>
              <a:gd name="connsiteY111" fmla="*/ 657225 h 1684262"/>
              <a:gd name="connsiteX112" fmla="*/ 855767 w 1206260"/>
              <a:gd name="connsiteY112" fmla="*/ 715613 h 1684262"/>
              <a:gd name="connsiteX113" fmla="*/ 856244 w 1206260"/>
              <a:gd name="connsiteY113" fmla="*/ 715613 h 1684262"/>
              <a:gd name="connsiteX114" fmla="*/ 663458 w 1206260"/>
              <a:gd name="connsiteY114" fmla="*/ 722662 h 1684262"/>
              <a:gd name="connsiteX115" fmla="*/ 644408 w 1206260"/>
              <a:gd name="connsiteY115" fmla="*/ 807149 h 1684262"/>
              <a:gd name="connsiteX116" fmla="*/ 662981 w 1206260"/>
              <a:gd name="connsiteY116" fmla="*/ 723138 h 1684262"/>
              <a:gd name="connsiteX117" fmla="*/ 663458 w 1206260"/>
              <a:gd name="connsiteY117" fmla="*/ 722662 h 1684262"/>
              <a:gd name="connsiteX118" fmla="*/ 628882 w 1206260"/>
              <a:gd name="connsiteY118" fmla="*/ 753332 h 1684262"/>
              <a:gd name="connsiteX119" fmla="*/ 655742 w 1206260"/>
              <a:gd name="connsiteY119" fmla="*/ 726472 h 1684262"/>
              <a:gd name="connsiteX120" fmla="*/ 628406 w 1206260"/>
              <a:gd name="connsiteY120" fmla="*/ 753332 h 1684262"/>
              <a:gd name="connsiteX121" fmla="*/ 628882 w 1206260"/>
              <a:gd name="connsiteY121" fmla="*/ 753332 h 1684262"/>
              <a:gd name="connsiteX122" fmla="*/ 771090 w 1206260"/>
              <a:gd name="connsiteY122" fmla="*/ 757237 h 1684262"/>
              <a:gd name="connsiteX123" fmla="*/ 690318 w 1206260"/>
              <a:gd name="connsiteY123" fmla="*/ 822579 h 1684262"/>
              <a:gd name="connsiteX124" fmla="*/ 770614 w 1206260"/>
              <a:gd name="connsiteY124" fmla="*/ 757237 h 1684262"/>
              <a:gd name="connsiteX125" fmla="*/ 771090 w 1206260"/>
              <a:gd name="connsiteY125" fmla="*/ 757237 h 1684262"/>
              <a:gd name="connsiteX126" fmla="*/ 759565 w 1206260"/>
              <a:gd name="connsiteY126" fmla="*/ 538162 h 1684262"/>
              <a:gd name="connsiteX127" fmla="*/ 851767 w 1206260"/>
              <a:gd name="connsiteY127" fmla="*/ 480536 h 1684262"/>
              <a:gd name="connsiteX128" fmla="*/ 759089 w 1206260"/>
              <a:gd name="connsiteY128" fmla="*/ 538067 h 1684262"/>
              <a:gd name="connsiteX129" fmla="*/ 759565 w 1206260"/>
              <a:gd name="connsiteY129" fmla="*/ 538162 h 1684262"/>
              <a:gd name="connsiteX130" fmla="*/ 877961 w 1206260"/>
              <a:gd name="connsiteY130" fmla="*/ 342138 h 1684262"/>
              <a:gd name="connsiteX131" fmla="*/ 812619 w 1206260"/>
              <a:gd name="connsiteY131" fmla="*/ 442055 h 1684262"/>
              <a:gd name="connsiteX132" fmla="*/ 877961 w 1206260"/>
              <a:gd name="connsiteY132" fmla="*/ 342138 h 1684262"/>
              <a:gd name="connsiteX133" fmla="*/ 681841 w 1206260"/>
              <a:gd name="connsiteY133" fmla="*/ 323088 h 1684262"/>
              <a:gd name="connsiteX134" fmla="*/ 758803 w 1206260"/>
              <a:gd name="connsiteY134" fmla="*/ 430816 h 1684262"/>
              <a:gd name="connsiteX135" fmla="*/ 643455 w 1206260"/>
              <a:gd name="connsiteY135" fmla="*/ 396145 h 1684262"/>
              <a:gd name="connsiteX136" fmla="*/ 639550 w 1206260"/>
              <a:gd name="connsiteY136" fmla="*/ 438436 h 1684262"/>
              <a:gd name="connsiteX137" fmla="*/ 682127 w 1206260"/>
              <a:gd name="connsiteY137" fmla="*/ 323088 h 1684262"/>
              <a:gd name="connsiteX138" fmla="*/ 681841 w 1206260"/>
              <a:gd name="connsiteY138" fmla="*/ 323088 h 1684262"/>
              <a:gd name="connsiteX139" fmla="*/ 351323 w 1206260"/>
              <a:gd name="connsiteY139" fmla="*/ 219361 h 1684262"/>
              <a:gd name="connsiteX140" fmla="*/ 383994 w 1206260"/>
              <a:gd name="connsiteY140" fmla="*/ 183070 h 1684262"/>
              <a:gd name="connsiteX141" fmla="*/ 403711 w 1206260"/>
              <a:gd name="connsiteY141" fmla="*/ 175069 h 1684262"/>
              <a:gd name="connsiteX142" fmla="*/ 411331 w 1206260"/>
              <a:gd name="connsiteY142" fmla="*/ 176117 h 1684262"/>
              <a:gd name="connsiteX143" fmla="*/ 569351 w 1206260"/>
              <a:gd name="connsiteY143" fmla="*/ 242792 h 1684262"/>
              <a:gd name="connsiteX144" fmla="*/ 569922 w 1206260"/>
              <a:gd name="connsiteY144" fmla="*/ 242792 h 1684262"/>
              <a:gd name="connsiteX145" fmla="*/ 558873 w 1206260"/>
              <a:gd name="connsiteY145" fmla="*/ 299942 h 1684262"/>
              <a:gd name="connsiteX146" fmla="*/ 351609 w 1206260"/>
              <a:gd name="connsiteY146" fmla="*/ 219075 h 1684262"/>
              <a:gd name="connsiteX147" fmla="*/ 351323 w 1206260"/>
              <a:gd name="connsiteY147" fmla="*/ 219361 h 1684262"/>
              <a:gd name="connsiteX148" fmla="*/ 470767 w 1206260"/>
              <a:gd name="connsiteY148" fmla="*/ 361188 h 1684262"/>
              <a:gd name="connsiteX149" fmla="*/ 566874 w 1206260"/>
              <a:gd name="connsiteY149" fmla="*/ 503396 h 1684262"/>
              <a:gd name="connsiteX150" fmla="*/ 470767 w 1206260"/>
              <a:gd name="connsiteY150" fmla="*/ 361188 h 1684262"/>
              <a:gd name="connsiteX151" fmla="*/ 632216 w 1206260"/>
              <a:gd name="connsiteY151" fmla="*/ 453485 h 1684262"/>
              <a:gd name="connsiteX152" fmla="*/ 699367 w 1206260"/>
              <a:gd name="connsiteY152" fmla="*/ 515112 h 1684262"/>
              <a:gd name="connsiteX153" fmla="*/ 759089 w 1206260"/>
              <a:gd name="connsiteY153" fmla="*/ 438055 h 1684262"/>
              <a:gd name="connsiteX154" fmla="*/ 678317 w 1206260"/>
              <a:gd name="connsiteY154" fmla="*/ 611029 h 1684262"/>
              <a:gd name="connsiteX155" fmla="*/ 640217 w 1206260"/>
              <a:gd name="connsiteY155" fmla="*/ 587978 h 1684262"/>
              <a:gd name="connsiteX156" fmla="*/ 632216 w 1206260"/>
              <a:gd name="connsiteY156" fmla="*/ 453581 h 1684262"/>
              <a:gd name="connsiteX157" fmla="*/ 632216 w 1206260"/>
              <a:gd name="connsiteY157" fmla="*/ 453485 h 1684262"/>
              <a:gd name="connsiteX158" fmla="*/ 686032 w 1206260"/>
              <a:gd name="connsiteY158" fmla="*/ 837819 h 1684262"/>
              <a:gd name="connsiteX159" fmla="*/ 628310 w 1206260"/>
              <a:gd name="connsiteY159" fmla="*/ 930116 h 1684262"/>
              <a:gd name="connsiteX160" fmla="*/ 686032 w 1206260"/>
              <a:gd name="connsiteY160" fmla="*/ 837914 h 1684262"/>
              <a:gd name="connsiteX161" fmla="*/ 686032 w 1206260"/>
              <a:gd name="connsiteY161" fmla="*/ 837819 h 1684262"/>
              <a:gd name="connsiteX162" fmla="*/ 743658 w 1206260"/>
              <a:gd name="connsiteY162" fmla="*/ 1291400 h 1684262"/>
              <a:gd name="connsiteX163" fmla="*/ 547634 w 1206260"/>
              <a:gd name="connsiteY163" fmla="*/ 1206818 h 1684262"/>
              <a:gd name="connsiteX164" fmla="*/ 573446 w 1206260"/>
              <a:gd name="connsiteY164" fmla="*/ 1222439 h 1684262"/>
              <a:gd name="connsiteX165" fmla="*/ 603450 w 1206260"/>
              <a:gd name="connsiteY165" fmla="*/ 1227487 h 1684262"/>
              <a:gd name="connsiteX166" fmla="*/ 743658 w 1206260"/>
              <a:gd name="connsiteY166" fmla="*/ 1291495 h 1684262"/>
              <a:gd name="connsiteX167" fmla="*/ 743658 w 1206260"/>
              <a:gd name="connsiteY167" fmla="*/ 1291400 h 1684262"/>
              <a:gd name="connsiteX168" fmla="*/ 578399 w 1206260"/>
              <a:gd name="connsiteY168" fmla="*/ 945452 h 1684262"/>
              <a:gd name="connsiteX169" fmla="*/ 689842 w 1206260"/>
              <a:gd name="connsiteY169" fmla="*/ 1122236 h 1684262"/>
              <a:gd name="connsiteX170" fmla="*/ 578399 w 1206260"/>
              <a:gd name="connsiteY170" fmla="*/ 945547 h 1684262"/>
              <a:gd name="connsiteX171" fmla="*/ 578399 w 1206260"/>
              <a:gd name="connsiteY171" fmla="*/ 945452 h 1684262"/>
              <a:gd name="connsiteX172" fmla="*/ 351609 w 1206260"/>
              <a:gd name="connsiteY172" fmla="*/ 1045464 h 1684262"/>
              <a:gd name="connsiteX173" fmla="*/ 382375 w 1206260"/>
              <a:gd name="connsiteY173" fmla="*/ 887825 h 1684262"/>
              <a:gd name="connsiteX174" fmla="*/ 351609 w 1206260"/>
              <a:gd name="connsiteY174" fmla="*/ 1045559 h 1684262"/>
              <a:gd name="connsiteX175" fmla="*/ 351609 w 1206260"/>
              <a:gd name="connsiteY175" fmla="*/ 1045464 h 1684262"/>
              <a:gd name="connsiteX176" fmla="*/ 420761 w 1206260"/>
              <a:gd name="connsiteY176" fmla="*/ 1018413 h 1684262"/>
              <a:gd name="connsiteX177" fmla="*/ 605260 w 1206260"/>
              <a:gd name="connsiteY177" fmla="*/ 1180338 h 1684262"/>
              <a:gd name="connsiteX178" fmla="*/ 420761 w 1206260"/>
              <a:gd name="connsiteY178" fmla="*/ 1018413 h 1684262"/>
              <a:gd name="connsiteX179" fmla="*/ 366944 w 1206260"/>
              <a:gd name="connsiteY179" fmla="*/ 1414272 h 1684262"/>
              <a:gd name="connsiteX180" fmla="*/ 597640 w 1206260"/>
              <a:gd name="connsiteY180" fmla="*/ 1460468 h 1684262"/>
              <a:gd name="connsiteX181" fmla="*/ 366944 w 1206260"/>
              <a:gd name="connsiteY181" fmla="*/ 1414463 h 1684262"/>
              <a:gd name="connsiteX182" fmla="*/ 366944 w 1206260"/>
              <a:gd name="connsiteY182" fmla="*/ 1414272 h 1684262"/>
              <a:gd name="connsiteX183" fmla="*/ 536108 w 1206260"/>
              <a:gd name="connsiteY183" fmla="*/ 1644968 h 1684262"/>
              <a:gd name="connsiteX184" fmla="*/ 498008 w 1206260"/>
              <a:gd name="connsiteY184" fmla="*/ 1625918 h 1684262"/>
              <a:gd name="connsiteX185" fmla="*/ 471148 w 1206260"/>
              <a:gd name="connsiteY185" fmla="*/ 1618202 h 1684262"/>
              <a:gd name="connsiteX186" fmla="*/ 471148 w 1206260"/>
              <a:gd name="connsiteY186" fmla="*/ 1664399 h 1684262"/>
              <a:gd name="connsiteX187" fmla="*/ 401901 w 1206260"/>
              <a:gd name="connsiteY187" fmla="*/ 1579817 h 1684262"/>
              <a:gd name="connsiteX188" fmla="*/ 536108 w 1206260"/>
              <a:gd name="connsiteY188" fmla="*/ 1645158 h 1684262"/>
              <a:gd name="connsiteX189" fmla="*/ 536108 w 1206260"/>
              <a:gd name="connsiteY189" fmla="*/ 1644968 h 1684262"/>
              <a:gd name="connsiteX190" fmla="*/ 616785 w 1206260"/>
              <a:gd name="connsiteY190" fmla="*/ 1564196 h 1684262"/>
              <a:gd name="connsiteX191" fmla="*/ 555349 w 1206260"/>
              <a:gd name="connsiteY191" fmla="*/ 1541145 h 1684262"/>
              <a:gd name="connsiteX192" fmla="*/ 638597 w 1206260"/>
              <a:gd name="connsiteY192" fmla="*/ 1493520 h 1684262"/>
              <a:gd name="connsiteX193" fmla="*/ 739848 w 1206260"/>
              <a:gd name="connsiteY193" fmla="*/ 1525715 h 1684262"/>
              <a:gd name="connsiteX194" fmla="*/ 616785 w 1206260"/>
              <a:gd name="connsiteY194" fmla="*/ 1564386 h 1684262"/>
              <a:gd name="connsiteX195" fmla="*/ 616785 w 1206260"/>
              <a:gd name="connsiteY195" fmla="*/ 1564196 h 1684262"/>
              <a:gd name="connsiteX196" fmla="*/ 752231 w 1206260"/>
              <a:gd name="connsiteY196" fmla="*/ 1664779 h 1684262"/>
              <a:gd name="connsiteX197" fmla="*/ 739658 w 1206260"/>
              <a:gd name="connsiteY197" fmla="*/ 1664779 h 1684262"/>
              <a:gd name="connsiteX198" fmla="*/ 731180 w 1206260"/>
              <a:gd name="connsiteY198" fmla="*/ 1664779 h 1684262"/>
              <a:gd name="connsiteX199" fmla="*/ 727561 w 1206260"/>
              <a:gd name="connsiteY199" fmla="*/ 1664779 h 1684262"/>
              <a:gd name="connsiteX200" fmla="*/ 713750 w 1206260"/>
              <a:gd name="connsiteY200" fmla="*/ 1666780 h 1684262"/>
              <a:gd name="connsiteX201" fmla="*/ 704225 w 1206260"/>
              <a:gd name="connsiteY201" fmla="*/ 1665256 h 1684262"/>
              <a:gd name="connsiteX202" fmla="*/ 705558 w 1206260"/>
              <a:gd name="connsiteY202" fmla="*/ 1667733 h 1684262"/>
              <a:gd name="connsiteX203" fmla="*/ 790045 w 1206260"/>
              <a:gd name="connsiteY203" fmla="*/ 1610106 h 1684262"/>
              <a:gd name="connsiteX204" fmla="*/ 752231 w 1206260"/>
              <a:gd name="connsiteY204" fmla="*/ 1664970 h 1684262"/>
              <a:gd name="connsiteX205" fmla="*/ 752231 w 1206260"/>
              <a:gd name="connsiteY205" fmla="*/ 1664779 h 1684262"/>
              <a:gd name="connsiteX206" fmla="*/ 857863 w 1206260"/>
              <a:gd name="connsiteY206" fmla="*/ 1591056 h 1684262"/>
              <a:gd name="connsiteX207" fmla="*/ 838813 w 1206260"/>
              <a:gd name="connsiteY207" fmla="*/ 1568958 h 1684262"/>
              <a:gd name="connsiteX208" fmla="*/ 836146 w 1206260"/>
              <a:gd name="connsiteY208" fmla="*/ 1564291 h 1684262"/>
              <a:gd name="connsiteX209" fmla="*/ 955179 w 1206260"/>
              <a:gd name="connsiteY209" fmla="*/ 1500720 h 1684262"/>
              <a:gd name="connsiteX210" fmla="*/ 1066493 w 1206260"/>
              <a:gd name="connsiteY210" fmla="*/ 1492065 h 1684262"/>
              <a:gd name="connsiteX211" fmla="*/ 857863 w 1206260"/>
              <a:gd name="connsiteY211" fmla="*/ 1591247 h 1684262"/>
              <a:gd name="connsiteX212" fmla="*/ 857863 w 1206260"/>
              <a:gd name="connsiteY212" fmla="*/ 1591056 h 1684262"/>
              <a:gd name="connsiteX213" fmla="*/ 1054979 w 1206260"/>
              <a:gd name="connsiteY213" fmla="*/ 1445037 h 1684262"/>
              <a:gd name="connsiteX214" fmla="*/ 916632 w 1206260"/>
              <a:gd name="connsiteY214" fmla="*/ 1468184 h 1684262"/>
              <a:gd name="connsiteX215" fmla="*/ 1028170 w 1206260"/>
              <a:gd name="connsiteY215" fmla="*/ 1445228 h 1684262"/>
              <a:gd name="connsiteX216" fmla="*/ 1054979 w 1206260"/>
              <a:gd name="connsiteY216" fmla="*/ 1445037 h 1684262"/>
              <a:gd name="connsiteX217" fmla="*/ 862816 w 1206260"/>
              <a:gd name="connsiteY217" fmla="*/ 1410462 h 1684262"/>
              <a:gd name="connsiteX218" fmla="*/ 647551 w 1206260"/>
              <a:gd name="connsiteY218" fmla="*/ 1448562 h 1684262"/>
              <a:gd name="connsiteX219" fmla="*/ 862816 w 1206260"/>
              <a:gd name="connsiteY219" fmla="*/ 1410653 h 1684262"/>
              <a:gd name="connsiteX220" fmla="*/ 862816 w 1206260"/>
              <a:gd name="connsiteY220" fmla="*/ 1410462 h 1684262"/>
              <a:gd name="connsiteX221" fmla="*/ 689842 w 1206260"/>
              <a:gd name="connsiteY221" fmla="*/ 1391412 h 1684262"/>
              <a:gd name="connsiteX222" fmla="*/ 924347 w 1206260"/>
              <a:gd name="connsiteY222" fmla="*/ 1306830 h 1684262"/>
              <a:gd name="connsiteX223" fmla="*/ 689842 w 1206260"/>
              <a:gd name="connsiteY223" fmla="*/ 1391412 h 1684262"/>
              <a:gd name="connsiteX224" fmla="*/ 1162663 w 1206260"/>
              <a:gd name="connsiteY224" fmla="*/ 1057085 h 1684262"/>
              <a:gd name="connsiteX225" fmla="*/ 1148756 w 1206260"/>
              <a:gd name="connsiteY225" fmla="*/ 1134428 h 1684262"/>
              <a:gd name="connsiteX226" fmla="*/ 1066841 w 1206260"/>
              <a:gd name="connsiteY226" fmla="*/ 1139762 h 1684262"/>
              <a:gd name="connsiteX227" fmla="*/ 1035790 w 1206260"/>
              <a:gd name="connsiteY227" fmla="*/ 1087755 h 1684262"/>
              <a:gd name="connsiteX228" fmla="*/ 1162663 w 1206260"/>
              <a:gd name="connsiteY228" fmla="*/ 1057085 h 1684262"/>
              <a:gd name="connsiteX229" fmla="*/ 987913 w 1206260"/>
              <a:gd name="connsiteY229" fmla="*/ 1181170 h 1684262"/>
              <a:gd name="connsiteX230" fmla="*/ 958923 w 1206260"/>
              <a:gd name="connsiteY230" fmla="*/ 1264444 h 1684262"/>
              <a:gd name="connsiteX231" fmla="*/ 905107 w 1206260"/>
              <a:gd name="connsiteY231" fmla="*/ 1118330 h 1684262"/>
              <a:gd name="connsiteX232" fmla="*/ 987913 w 1206260"/>
              <a:gd name="connsiteY232"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8263 w 1206260"/>
              <a:gd name="connsiteY51" fmla="*/ 1308259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21034 w 1206260"/>
              <a:gd name="connsiteY57" fmla="*/ 1477042 h 1684262"/>
              <a:gd name="connsiteX58" fmla="*/ 330559 w 1206260"/>
              <a:gd name="connsiteY58" fmla="*/ 1484376 h 1684262"/>
              <a:gd name="connsiteX59" fmla="*/ 388280 w 1206260"/>
              <a:gd name="connsiteY59" fmla="*/ 1545717 h 1684262"/>
              <a:gd name="connsiteX60" fmla="*/ 348847 w 1206260"/>
              <a:gd name="connsiteY60" fmla="*/ 1542479 h 1684262"/>
              <a:gd name="connsiteX61" fmla="*/ 255883 w 1206260"/>
              <a:gd name="connsiteY61" fmla="*/ 1502664 h 1684262"/>
              <a:gd name="connsiteX62" fmla="*/ 255883 w 1206260"/>
              <a:gd name="connsiteY62" fmla="*/ 1502664 h 1684262"/>
              <a:gd name="connsiteX63" fmla="*/ 239976 w 1206260"/>
              <a:gd name="connsiteY63" fmla="*/ 1484281 h 1684262"/>
              <a:gd name="connsiteX64" fmla="*/ 203495 w 1206260"/>
              <a:gd name="connsiteY64" fmla="*/ 1484281 h 1684262"/>
              <a:gd name="connsiteX65" fmla="*/ 187303 w 1206260"/>
              <a:gd name="connsiteY65" fmla="*/ 1499140 h 1684262"/>
              <a:gd name="connsiteX66" fmla="*/ 490674 w 1206260"/>
              <a:gd name="connsiteY66" fmla="*/ 1673352 h 1684262"/>
              <a:gd name="connsiteX67" fmla="*/ 757374 w 1206260"/>
              <a:gd name="connsiteY67" fmla="*/ 1682401 h 1684262"/>
              <a:gd name="connsiteX68" fmla="*/ 988070 w 1206260"/>
              <a:gd name="connsiteY68" fmla="*/ 1594485 h 1684262"/>
              <a:gd name="connsiteX69" fmla="*/ 1152566 w 1206260"/>
              <a:gd name="connsiteY69" fmla="*/ 1394460 h 1684262"/>
              <a:gd name="connsiteX70" fmla="*/ 918822 w 1206260"/>
              <a:gd name="connsiteY70" fmla="*/ 1363507 h 1684262"/>
              <a:gd name="connsiteX71" fmla="*/ 802904 w 1206260"/>
              <a:gd name="connsiteY71" fmla="*/ 1350454 h 1684262"/>
              <a:gd name="connsiteX72" fmla="*/ 841956 w 1206260"/>
              <a:gd name="connsiteY72" fmla="*/ 1326547 h 1684262"/>
              <a:gd name="connsiteX73" fmla="*/ 1018286 w 1206260"/>
              <a:gd name="connsiteY73" fmla="*/ 1315425 h 1684262"/>
              <a:gd name="connsiteX74" fmla="*/ 980354 w 1206260"/>
              <a:gd name="connsiteY74" fmla="*/ 1268921 h 1684262"/>
              <a:gd name="connsiteX75" fmla="*/ 1091488 w 1206260"/>
              <a:gd name="connsiteY75" fmla="*/ 1221043 h 1684262"/>
              <a:gd name="connsiteX76" fmla="*/ 911203 w 1206260"/>
              <a:gd name="connsiteY76" fmla="*/ 1022890 h 1684262"/>
              <a:gd name="connsiteX77" fmla="*/ 1193429 w 1206260"/>
              <a:gd name="connsiteY77" fmla="*/ 899446 h 1684262"/>
              <a:gd name="connsiteX78" fmla="*/ 759089 w 1206260"/>
              <a:gd name="connsiteY78" fmla="*/ 61246 h 1684262"/>
              <a:gd name="connsiteX79" fmla="*/ 720989 w 1206260"/>
              <a:gd name="connsiteY79" fmla="*/ 145828 h 1684262"/>
              <a:gd name="connsiteX80" fmla="*/ 759089 w 1206260"/>
              <a:gd name="connsiteY80" fmla="*/ 61436 h 1684262"/>
              <a:gd name="connsiteX81" fmla="*/ 759089 w 1206260"/>
              <a:gd name="connsiteY81" fmla="*/ 61246 h 1684262"/>
              <a:gd name="connsiteX82" fmla="*/ 363611 w 1206260"/>
              <a:gd name="connsiteY82" fmla="*/ 545783 h 1684262"/>
              <a:gd name="connsiteX83" fmla="*/ 348275 w 1206260"/>
              <a:gd name="connsiteY83" fmla="*/ 553498 h 1684262"/>
              <a:gd name="connsiteX84" fmla="*/ 363611 w 1206260"/>
              <a:gd name="connsiteY84" fmla="*/ 545783 h 1684262"/>
              <a:gd name="connsiteX85" fmla="*/ 232451 w 1206260"/>
              <a:gd name="connsiteY85" fmla="*/ 523113 h 1684262"/>
              <a:gd name="connsiteX86" fmla="*/ 254694 w 1206260"/>
              <a:gd name="connsiteY86" fmla="*/ 664096 h 1684262"/>
              <a:gd name="connsiteX87" fmla="*/ 232451 w 1206260"/>
              <a:gd name="connsiteY87" fmla="*/ 523113 h 1684262"/>
              <a:gd name="connsiteX88" fmla="*/ 340084 w 1206260"/>
              <a:gd name="connsiteY88" fmla="*/ 692277 h 1684262"/>
              <a:gd name="connsiteX89" fmla="*/ 470767 w 1206260"/>
              <a:gd name="connsiteY89" fmla="*/ 684562 h 1684262"/>
              <a:gd name="connsiteX90" fmla="*/ 340084 w 1206260"/>
              <a:gd name="connsiteY90" fmla="*/ 691896 h 1684262"/>
              <a:gd name="connsiteX91" fmla="*/ 340084 w 1206260"/>
              <a:gd name="connsiteY91" fmla="*/ 692277 h 1684262"/>
              <a:gd name="connsiteX92" fmla="*/ 382375 w 1206260"/>
              <a:gd name="connsiteY92" fmla="*/ 615410 h 1684262"/>
              <a:gd name="connsiteX93" fmla="*/ 516868 w 1206260"/>
              <a:gd name="connsiteY93" fmla="*/ 688372 h 1684262"/>
              <a:gd name="connsiteX94" fmla="*/ 382661 w 1206260"/>
              <a:gd name="connsiteY94" fmla="*/ 615029 h 1684262"/>
              <a:gd name="connsiteX95" fmla="*/ 382375 w 1206260"/>
              <a:gd name="connsiteY95" fmla="*/ 615410 h 1684262"/>
              <a:gd name="connsiteX96" fmla="*/ 201400 w 1206260"/>
              <a:gd name="connsiteY96" fmla="*/ 907542 h 1684262"/>
              <a:gd name="connsiteX97" fmla="*/ 163300 w 1206260"/>
              <a:gd name="connsiteY97" fmla="*/ 838295 h 1684262"/>
              <a:gd name="connsiteX98" fmla="*/ 201686 w 1206260"/>
              <a:gd name="connsiteY98" fmla="*/ 907161 h 1684262"/>
              <a:gd name="connsiteX99" fmla="*/ 201400 w 1206260"/>
              <a:gd name="connsiteY99" fmla="*/ 907542 h 1684262"/>
              <a:gd name="connsiteX100" fmla="*/ 97811 w 1206260"/>
              <a:gd name="connsiteY100" fmla="*/ 1285557 h 1684262"/>
              <a:gd name="connsiteX101" fmla="*/ 123279 w 1206260"/>
              <a:gd name="connsiteY101" fmla="*/ 1264178 h 1684262"/>
              <a:gd name="connsiteX102" fmla="*/ 231975 w 1206260"/>
              <a:gd name="connsiteY102" fmla="*/ 1341501 h 1684262"/>
              <a:gd name="connsiteX103" fmla="*/ 97811 w 1206260"/>
              <a:gd name="connsiteY103" fmla="*/ 1285557 h 1684262"/>
              <a:gd name="connsiteX104" fmla="*/ 232928 w 1206260"/>
              <a:gd name="connsiteY104" fmla="*/ 1376077 h 1684262"/>
              <a:gd name="connsiteX105" fmla="*/ 279029 w 1206260"/>
              <a:gd name="connsiteY105" fmla="*/ 1379887 h 1684262"/>
              <a:gd name="connsiteX106" fmla="*/ 232451 w 1206260"/>
              <a:gd name="connsiteY106" fmla="*/ 1376077 h 1684262"/>
              <a:gd name="connsiteX107" fmla="*/ 232928 w 1206260"/>
              <a:gd name="connsiteY107" fmla="*/ 1376077 h 1684262"/>
              <a:gd name="connsiteX108" fmla="*/ 856244 w 1206260"/>
              <a:gd name="connsiteY108" fmla="*/ 715613 h 1684262"/>
              <a:gd name="connsiteX109" fmla="*/ 817635 w 1206260"/>
              <a:gd name="connsiteY109" fmla="*/ 708913 h 1684262"/>
              <a:gd name="connsiteX110" fmla="*/ 721084 w 1206260"/>
              <a:gd name="connsiteY110" fmla="*/ 657225 h 1684262"/>
              <a:gd name="connsiteX111" fmla="*/ 855767 w 1206260"/>
              <a:gd name="connsiteY111" fmla="*/ 715613 h 1684262"/>
              <a:gd name="connsiteX112" fmla="*/ 856244 w 1206260"/>
              <a:gd name="connsiteY112" fmla="*/ 715613 h 1684262"/>
              <a:gd name="connsiteX113" fmla="*/ 663458 w 1206260"/>
              <a:gd name="connsiteY113" fmla="*/ 722662 h 1684262"/>
              <a:gd name="connsiteX114" fmla="*/ 644408 w 1206260"/>
              <a:gd name="connsiteY114" fmla="*/ 807149 h 1684262"/>
              <a:gd name="connsiteX115" fmla="*/ 662981 w 1206260"/>
              <a:gd name="connsiteY115" fmla="*/ 723138 h 1684262"/>
              <a:gd name="connsiteX116" fmla="*/ 663458 w 1206260"/>
              <a:gd name="connsiteY116" fmla="*/ 722662 h 1684262"/>
              <a:gd name="connsiteX117" fmla="*/ 628882 w 1206260"/>
              <a:gd name="connsiteY117" fmla="*/ 753332 h 1684262"/>
              <a:gd name="connsiteX118" fmla="*/ 655742 w 1206260"/>
              <a:gd name="connsiteY118" fmla="*/ 726472 h 1684262"/>
              <a:gd name="connsiteX119" fmla="*/ 628406 w 1206260"/>
              <a:gd name="connsiteY119" fmla="*/ 753332 h 1684262"/>
              <a:gd name="connsiteX120" fmla="*/ 628882 w 1206260"/>
              <a:gd name="connsiteY120" fmla="*/ 753332 h 1684262"/>
              <a:gd name="connsiteX121" fmla="*/ 771090 w 1206260"/>
              <a:gd name="connsiteY121" fmla="*/ 757237 h 1684262"/>
              <a:gd name="connsiteX122" fmla="*/ 690318 w 1206260"/>
              <a:gd name="connsiteY122" fmla="*/ 822579 h 1684262"/>
              <a:gd name="connsiteX123" fmla="*/ 770614 w 1206260"/>
              <a:gd name="connsiteY123" fmla="*/ 757237 h 1684262"/>
              <a:gd name="connsiteX124" fmla="*/ 771090 w 1206260"/>
              <a:gd name="connsiteY124" fmla="*/ 757237 h 1684262"/>
              <a:gd name="connsiteX125" fmla="*/ 759565 w 1206260"/>
              <a:gd name="connsiteY125" fmla="*/ 538162 h 1684262"/>
              <a:gd name="connsiteX126" fmla="*/ 851767 w 1206260"/>
              <a:gd name="connsiteY126" fmla="*/ 480536 h 1684262"/>
              <a:gd name="connsiteX127" fmla="*/ 759089 w 1206260"/>
              <a:gd name="connsiteY127" fmla="*/ 538067 h 1684262"/>
              <a:gd name="connsiteX128" fmla="*/ 759565 w 1206260"/>
              <a:gd name="connsiteY128" fmla="*/ 538162 h 1684262"/>
              <a:gd name="connsiteX129" fmla="*/ 877961 w 1206260"/>
              <a:gd name="connsiteY129" fmla="*/ 342138 h 1684262"/>
              <a:gd name="connsiteX130" fmla="*/ 812619 w 1206260"/>
              <a:gd name="connsiteY130" fmla="*/ 442055 h 1684262"/>
              <a:gd name="connsiteX131" fmla="*/ 877961 w 1206260"/>
              <a:gd name="connsiteY131" fmla="*/ 342138 h 1684262"/>
              <a:gd name="connsiteX132" fmla="*/ 681841 w 1206260"/>
              <a:gd name="connsiteY132" fmla="*/ 323088 h 1684262"/>
              <a:gd name="connsiteX133" fmla="*/ 758803 w 1206260"/>
              <a:gd name="connsiteY133" fmla="*/ 430816 h 1684262"/>
              <a:gd name="connsiteX134" fmla="*/ 643455 w 1206260"/>
              <a:gd name="connsiteY134" fmla="*/ 396145 h 1684262"/>
              <a:gd name="connsiteX135" fmla="*/ 639550 w 1206260"/>
              <a:gd name="connsiteY135" fmla="*/ 438436 h 1684262"/>
              <a:gd name="connsiteX136" fmla="*/ 682127 w 1206260"/>
              <a:gd name="connsiteY136" fmla="*/ 323088 h 1684262"/>
              <a:gd name="connsiteX137" fmla="*/ 681841 w 1206260"/>
              <a:gd name="connsiteY137" fmla="*/ 323088 h 1684262"/>
              <a:gd name="connsiteX138" fmla="*/ 351323 w 1206260"/>
              <a:gd name="connsiteY138" fmla="*/ 219361 h 1684262"/>
              <a:gd name="connsiteX139" fmla="*/ 383994 w 1206260"/>
              <a:gd name="connsiteY139" fmla="*/ 183070 h 1684262"/>
              <a:gd name="connsiteX140" fmla="*/ 403711 w 1206260"/>
              <a:gd name="connsiteY140" fmla="*/ 175069 h 1684262"/>
              <a:gd name="connsiteX141" fmla="*/ 411331 w 1206260"/>
              <a:gd name="connsiteY141" fmla="*/ 176117 h 1684262"/>
              <a:gd name="connsiteX142" fmla="*/ 569351 w 1206260"/>
              <a:gd name="connsiteY142" fmla="*/ 242792 h 1684262"/>
              <a:gd name="connsiteX143" fmla="*/ 569922 w 1206260"/>
              <a:gd name="connsiteY143" fmla="*/ 242792 h 1684262"/>
              <a:gd name="connsiteX144" fmla="*/ 558873 w 1206260"/>
              <a:gd name="connsiteY144" fmla="*/ 299942 h 1684262"/>
              <a:gd name="connsiteX145" fmla="*/ 351609 w 1206260"/>
              <a:gd name="connsiteY145" fmla="*/ 219075 h 1684262"/>
              <a:gd name="connsiteX146" fmla="*/ 351323 w 1206260"/>
              <a:gd name="connsiteY146" fmla="*/ 219361 h 1684262"/>
              <a:gd name="connsiteX147" fmla="*/ 470767 w 1206260"/>
              <a:gd name="connsiteY147" fmla="*/ 361188 h 1684262"/>
              <a:gd name="connsiteX148" fmla="*/ 566874 w 1206260"/>
              <a:gd name="connsiteY148" fmla="*/ 503396 h 1684262"/>
              <a:gd name="connsiteX149" fmla="*/ 470767 w 1206260"/>
              <a:gd name="connsiteY149" fmla="*/ 361188 h 1684262"/>
              <a:gd name="connsiteX150" fmla="*/ 632216 w 1206260"/>
              <a:gd name="connsiteY150" fmla="*/ 453485 h 1684262"/>
              <a:gd name="connsiteX151" fmla="*/ 699367 w 1206260"/>
              <a:gd name="connsiteY151" fmla="*/ 515112 h 1684262"/>
              <a:gd name="connsiteX152" fmla="*/ 759089 w 1206260"/>
              <a:gd name="connsiteY152" fmla="*/ 438055 h 1684262"/>
              <a:gd name="connsiteX153" fmla="*/ 678317 w 1206260"/>
              <a:gd name="connsiteY153" fmla="*/ 611029 h 1684262"/>
              <a:gd name="connsiteX154" fmla="*/ 640217 w 1206260"/>
              <a:gd name="connsiteY154" fmla="*/ 587978 h 1684262"/>
              <a:gd name="connsiteX155" fmla="*/ 632216 w 1206260"/>
              <a:gd name="connsiteY155" fmla="*/ 453581 h 1684262"/>
              <a:gd name="connsiteX156" fmla="*/ 632216 w 1206260"/>
              <a:gd name="connsiteY156" fmla="*/ 453485 h 1684262"/>
              <a:gd name="connsiteX157" fmla="*/ 686032 w 1206260"/>
              <a:gd name="connsiteY157" fmla="*/ 837819 h 1684262"/>
              <a:gd name="connsiteX158" fmla="*/ 628310 w 1206260"/>
              <a:gd name="connsiteY158" fmla="*/ 930116 h 1684262"/>
              <a:gd name="connsiteX159" fmla="*/ 686032 w 1206260"/>
              <a:gd name="connsiteY159" fmla="*/ 837914 h 1684262"/>
              <a:gd name="connsiteX160" fmla="*/ 686032 w 1206260"/>
              <a:gd name="connsiteY160" fmla="*/ 837819 h 1684262"/>
              <a:gd name="connsiteX161" fmla="*/ 743658 w 1206260"/>
              <a:gd name="connsiteY161" fmla="*/ 1291400 h 1684262"/>
              <a:gd name="connsiteX162" fmla="*/ 547634 w 1206260"/>
              <a:gd name="connsiteY162" fmla="*/ 1206818 h 1684262"/>
              <a:gd name="connsiteX163" fmla="*/ 573446 w 1206260"/>
              <a:gd name="connsiteY163" fmla="*/ 1222439 h 1684262"/>
              <a:gd name="connsiteX164" fmla="*/ 603450 w 1206260"/>
              <a:gd name="connsiteY164" fmla="*/ 1227487 h 1684262"/>
              <a:gd name="connsiteX165" fmla="*/ 743658 w 1206260"/>
              <a:gd name="connsiteY165" fmla="*/ 1291495 h 1684262"/>
              <a:gd name="connsiteX166" fmla="*/ 743658 w 1206260"/>
              <a:gd name="connsiteY166" fmla="*/ 1291400 h 1684262"/>
              <a:gd name="connsiteX167" fmla="*/ 578399 w 1206260"/>
              <a:gd name="connsiteY167" fmla="*/ 945452 h 1684262"/>
              <a:gd name="connsiteX168" fmla="*/ 689842 w 1206260"/>
              <a:gd name="connsiteY168" fmla="*/ 1122236 h 1684262"/>
              <a:gd name="connsiteX169" fmla="*/ 578399 w 1206260"/>
              <a:gd name="connsiteY169" fmla="*/ 945547 h 1684262"/>
              <a:gd name="connsiteX170" fmla="*/ 578399 w 1206260"/>
              <a:gd name="connsiteY170" fmla="*/ 945452 h 1684262"/>
              <a:gd name="connsiteX171" fmla="*/ 351609 w 1206260"/>
              <a:gd name="connsiteY171" fmla="*/ 1045464 h 1684262"/>
              <a:gd name="connsiteX172" fmla="*/ 382375 w 1206260"/>
              <a:gd name="connsiteY172" fmla="*/ 887825 h 1684262"/>
              <a:gd name="connsiteX173" fmla="*/ 351609 w 1206260"/>
              <a:gd name="connsiteY173" fmla="*/ 1045559 h 1684262"/>
              <a:gd name="connsiteX174" fmla="*/ 351609 w 1206260"/>
              <a:gd name="connsiteY174" fmla="*/ 1045464 h 1684262"/>
              <a:gd name="connsiteX175" fmla="*/ 420761 w 1206260"/>
              <a:gd name="connsiteY175" fmla="*/ 1018413 h 1684262"/>
              <a:gd name="connsiteX176" fmla="*/ 605260 w 1206260"/>
              <a:gd name="connsiteY176" fmla="*/ 1180338 h 1684262"/>
              <a:gd name="connsiteX177" fmla="*/ 420761 w 1206260"/>
              <a:gd name="connsiteY177" fmla="*/ 1018413 h 1684262"/>
              <a:gd name="connsiteX178" fmla="*/ 366944 w 1206260"/>
              <a:gd name="connsiteY178" fmla="*/ 1414272 h 1684262"/>
              <a:gd name="connsiteX179" fmla="*/ 597640 w 1206260"/>
              <a:gd name="connsiteY179" fmla="*/ 1460468 h 1684262"/>
              <a:gd name="connsiteX180" fmla="*/ 366944 w 1206260"/>
              <a:gd name="connsiteY180" fmla="*/ 1414463 h 1684262"/>
              <a:gd name="connsiteX181" fmla="*/ 366944 w 1206260"/>
              <a:gd name="connsiteY181" fmla="*/ 1414272 h 1684262"/>
              <a:gd name="connsiteX182" fmla="*/ 536108 w 1206260"/>
              <a:gd name="connsiteY182" fmla="*/ 1644968 h 1684262"/>
              <a:gd name="connsiteX183" fmla="*/ 498008 w 1206260"/>
              <a:gd name="connsiteY183" fmla="*/ 1625918 h 1684262"/>
              <a:gd name="connsiteX184" fmla="*/ 471148 w 1206260"/>
              <a:gd name="connsiteY184" fmla="*/ 1618202 h 1684262"/>
              <a:gd name="connsiteX185" fmla="*/ 471148 w 1206260"/>
              <a:gd name="connsiteY185" fmla="*/ 1664399 h 1684262"/>
              <a:gd name="connsiteX186" fmla="*/ 401901 w 1206260"/>
              <a:gd name="connsiteY186" fmla="*/ 1579817 h 1684262"/>
              <a:gd name="connsiteX187" fmla="*/ 536108 w 1206260"/>
              <a:gd name="connsiteY187" fmla="*/ 1645158 h 1684262"/>
              <a:gd name="connsiteX188" fmla="*/ 536108 w 1206260"/>
              <a:gd name="connsiteY188" fmla="*/ 1644968 h 1684262"/>
              <a:gd name="connsiteX189" fmla="*/ 616785 w 1206260"/>
              <a:gd name="connsiteY189" fmla="*/ 1564196 h 1684262"/>
              <a:gd name="connsiteX190" fmla="*/ 555349 w 1206260"/>
              <a:gd name="connsiteY190" fmla="*/ 1541145 h 1684262"/>
              <a:gd name="connsiteX191" fmla="*/ 638597 w 1206260"/>
              <a:gd name="connsiteY191" fmla="*/ 1493520 h 1684262"/>
              <a:gd name="connsiteX192" fmla="*/ 739848 w 1206260"/>
              <a:gd name="connsiteY192" fmla="*/ 1525715 h 1684262"/>
              <a:gd name="connsiteX193" fmla="*/ 616785 w 1206260"/>
              <a:gd name="connsiteY193" fmla="*/ 1564386 h 1684262"/>
              <a:gd name="connsiteX194" fmla="*/ 616785 w 1206260"/>
              <a:gd name="connsiteY194" fmla="*/ 1564196 h 1684262"/>
              <a:gd name="connsiteX195" fmla="*/ 752231 w 1206260"/>
              <a:gd name="connsiteY195" fmla="*/ 1664779 h 1684262"/>
              <a:gd name="connsiteX196" fmla="*/ 739658 w 1206260"/>
              <a:gd name="connsiteY196" fmla="*/ 1664779 h 1684262"/>
              <a:gd name="connsiteX197" fmla="*/ 731180 w 1206260"/>
              <a:gd name="connsiteY197" fmla="*/ 1664779 h 1684262"/>
              <a:gd name="connsiteX198" fmla="*/ 727561 w 1206260"/>
              <a:gd name="connsiteY198" fmla="*/ 1664779 h 1684262"/>
              <a:gd name="connsiteX199" fmla="*/ 713750 w 1206260"/>
              <a:gd name="connsiteY199" fmla="*/ 1666780 h 1684262"/>
              <a:gd name="connsiteX200" fmla="*/ 704225 w 1206260"/>
              <a:gd name="connsiteY200" fmla="*/ 1665256 h 1684262"/>
              <a:gd name="connsiteX201" fmla="*/ 705558 w 1206260"/>
              <a:gd name="connsiteY201" fmla="*/ 1667733 h 1684262"/>
              <a:gd name="connsiteX202" fmla="*/ 790045 w 1206260"/>
              <a:gd name="connsiteY202" fmla="*/ 1610106 h 1684262"/>
              <a:gd name="connsiteX203" fmla="*/ 752231 w 1206260"/>
              <a:gd name="connsiteY203" fmla="*/ 1664970 h 1684262"/>
              <a:gd name="connsiteX204" fmla="*/ 752231 w 1206260"/>
              <a:gd name="connsiteY204" fmla="*/ 1664779 h 1684262"/>
              <a:gd name="connsiteX205" fmla="*/ 857863 w 1206260"/>
              <a:gd name="connsiteY205" fmla="*/ 1591056 h 1684262"/>
              <a:gd name="connsiteX206" fmla="*/ 838813 w 1206260"/>
              <a:gd name="connsiteY206" fmla="*/ 1568958 h 1684262"/>
              <a:gd name="connsiteX207" fmla="*/ 836146 w 1206260"/>
              <a:gd name="connsiteY207" fmla="*/ 1564291 h 1684262"/>
              <a:gd name="connsiteX208" fmla="*/ 955179 w 1206260"/>
              <a:gd name="connsiteY208" fmla="*/ 1500720 h 1684262"/>
              <a:gd name="connsiteX209" fmla="*/ 1066493 w 1206260"/>
              <a:gd name="connsiteY209" fmla="*/ 1492065 h 1684262"/>
              <a:gd name="connsiteX210" fmla="*/ 857863 w 1206260"/>
              <a:gd name="connsiteY210" fmla="*/ 1591247 h 1684262"/>
              <a:gd name="connsiteX211" fmla="*/ 857863 w 1206260"/>
              <a:gd name="connsiteY211" fmla="*/ 1591056 h 1684262"/>
              <a:gd name="connsiteX212" fmla="*/ 1054979 w 1206260"/>
              <a:gd name="connsiteY212" fmla="*/ 1445037 h 1684262"/>
              <a:gd name="connsiteX213" fmla="*/ 916632 w 1206260"/>
              <a:gd name="connsiteY213" fmla="*/ 1468184 h 1684262"/>
              <a:gd name="connsiteX214" fmla="*/ 1028170 w 1206260"/>
              <a:gd name="connsiteY214" fmla="*/ 1445228 h 1684262"/>
              <a:gd name="connsiteX215" fmla="*/ 1054979 w 1206260"/>
              <a:gd name="connsiteY215" fmla="*/ 1445037 h 1684262"/>
              <a:gd name="connsiteX216" fmla="*/ 862816 w 1206260"/>
              <a:gd name="connsiteY216" fmla="*/ 1410462 h 1684262"/>
              <a:gd name="connsiteX217" fmla="*/ 647551 w 1206260"/>
              <a:gd name="connsiteY217" fmla="*/ 1448562 h 1684262"/>
              <a:gd name="connsiteX218" fmla="*/ 862816 w 1206260"/>
              <a:gd name="connsiteY218" fmla="*/ 1410653 h 1684262"/>
              <a:gd name="connsiteX219" fmla="*/ 862816 w 1206260"/>
              <a:gd name="connsiteY219" fmla="*/ 1410462 h 1684262"/>
              <a:gd name="connsiteX220" fmla="*/ 689842 w 1206260"/>
              <a:gd name="connsiteY220" fmla="*/ 1391412 h 1684262"/>
              <a:gd name="connsiteX221" fmla="*/ 924347 w 1206260"/>
              <a:gd name="connsiteY221" fmla="*/ 1306830 h 1684262"/>
              <a:gd name="connsiteX222" fmla="*/ 689842 w 1206260"/>
              <a:gd name="connsiteY222" fmla="*/ 1391412 h 1684262"/>
              <a:gd name="connsiteX223" fmla="*/ 1162663 w 1206260"/>
              <a:gd name="connsiteY223" fmla="*/ 1057085 h 1684262"/>
              <a:gd name="connsiteX224" fmla="*/ 1148756 w 1206260"/>
              <a:gd name="connsiteY224" fmla="*/ 1134428 h 1684262"/>
              <a:gd name="connsiteX225" fmla="*/ 1066841 w 1206260"/>
              <a:gd name="connsiteY225" fmla="*/ 1139762 h 1684262"/>
              <a:gd name="connsiteX226" fmla="*/ 1035790 w 1206260"/>
              <a:gd name="connsiteY226" fmla="*/ 1087755 h 1684262"/>
              <a:gd name="connsiteX227" fmla="*/ 1162663 w 1206260"/>
              <a:gd name="connsiteY227" fmla="*/ 1057085 h 1684262"/>
              <a:gd name="connsiteX228" fmla="*/ 987913 w 1206260"/>
              <a:gd name="connsiteY228" fmla="*/ 1181170 h 1684262"/>
              <a:gd name="connsiteX229" fmla="*/ 958923 w 1206260"/>
              <a:gd name="connsiteY229" fmla="*/ 1264444 h 1684262"/>
              <a:gd name="connsiteX230" fmla="*/ 905107 w 1206260"/>
              <a:gd name="connsiteY230" fmla="*/ 1118330 h 1684262"/>
              <a:gd name="connsiteX231" fmla="*/ 987913 w 1206260"/>
              <a:gd name="connsiteY231"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67759 w 1206260"/>
              <a:gd name="connsiteY51" fmla="*/ 1325319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21034 w 1206260"/>
              <a:gd name="connsiteY57" fmla="*/ 1477042 h 1684262"/>
              <a:gd name="connsiteX58" fmla="*/ 330559 w 1206260"/>
              <a:gd name="connsiteY58" fmla="*/ 1484376 h 1684262"/>
              <a:gd name="connsiteX59" fmla="*/ 388280 w 1206260"/>
              <a:gd name="connsiteY59" fmla="*/ 1545717 h 1684262"/>
              <a:gd name="connsiteX60" fmla="*/ 348847 w 1206260"/>
              <a:gd name="connsiteY60" fmla="*/ 1542479 h 1684262"/>
              <a:gd name="connsiteX61" fmla="*/ 255883 w 1206260"/>
              <a:gd name="connsiteY61" fmla="*/ 1502664 h 1684262"/>
              <a:gd name="connsiteX62" fmla="*/ 255883 w 1206260"/>
              <a:gd name="connsiteY62" fmla="*/ 1502664 h 1684262"/>
              <a:gd name="connsiteX63" fmla="*/ 239976 w 1206260"/>
              <a:gd name="connsiteY63" fmla="*/ 1484281 h 1684262"/>
              <a:gd name="connsiteX64" fmla="*/ 203495 w 1206260"/>
              <a:gd name="connsiteY64" fmla="*/ 1484281 h 1684262"/>
              <a:gd name="connsiteX65" fmla="*/ 187303 w 1206260"/>
              <a:gd name="connsiteY65" fmla="*/ 1499140 h 1684262"/>
              <a:gd name="connsiteX66" fmla="*/ 490674 w 1206260"/>
              <a:gd name="connsiteY66" fmla="*/ 1673352 h 1684262"/>
              <a:gd name="connsiteX67" fmla="*/ 757374 w 1206260"/>
              <a:gd name="connsiteY67" fmla="*/ 1682401 h 1684262"/>
              <a:gd name="connsiteX68" fmla="*/ 988070 w 1206260"/>
              <a:gd name="connsiteY68" fmla="*/ 1594485 h 1684262"/>
              <a:gd name="connsiteX69" fmla="*/ 1152566 w 1206260"/>
              <a:gd name="connsiteY69" fmla="*/ 1394460 h 1684262"/>
              <a:gd name="connsiteX70" fmla="*/ 918822 w 1206260"/>
              <a:gd name="connsiteY70" fmla="*/ 1363507 h 1684262"/>
              <a:gd name="connsiteX71" fmla="*/ 802904 w 1206260"/>
              <a:gd name="connsiteY71" fmla="*/ 1350454 h 1684262"/>
              <a:gd name="connsiteX72" fmla="*/ 841956 w 1206260"/>
              <a:gd name="connsiteY72" fmla="*/ 1326547 h 1684262"/>
              <a:gd name="connsiteX73" fmla="*/ 1018286 w 1206260"/>
              <a:gd name="connsiteY73" fmla="*/ 1315425 h 1684262"/>
              <a:gd name="connsiteX74" fmla="*/ 980354 w 1206260"/>
              <a:gd name="connsiteY74" fmla="*/ 1268921 h 1684262"/>
              <a:gd name="connsiteX75" fmla="*/ 1091488 w 1206260"/>
              <a:gd name="connsiteY75" fmla="*/ 1221043 h 1684262"/>
              <a:gd name="connsiteX76" fmla="*/ 911203 w 1206260"/>
              <a:gd name="connsiteY76" fmla="*/ 1022890 h 1684262"/>
              <a:gd name="connsiteX77" fmla="*/ 1193429 w 1206260"/>
              <a:gd name="connsiteY77" fmla="*/ 899446 h 1684262"/>
              <a:gd name="connsiteX78" fmla="*/ 759089 w 1206260"/>
              <a:gd name="connsiteY78" fmla="*/ 61246 h 1684262"/>
              <a:gd name="connsiteX79" fmla="*/ 720989 w 1206260"/>
              <a:gd name="connsiteY79" fmla="*/ 145828 h 1684262"/>
              <a:gd name="connsiteX80" fmla="*/ 759089 w 1206260"/>
              <a:gd name="connsiteY80" fmla="*/ 61436 h 1684262"/>
              <a:gd name="connsiteX81" fmla="*/ 759089 w 1206260"/>
              <a:gd name="connsiteY81" fmla="*/ 61246 h 1684262"/>
              <a:gd name="connsiteX82" fmla="*/ 363611 w 1206260"/>
              <a:gd name="connsiteY82" fmla="*/ 545783 h 1684262"/>
              <a:gd name="connsiteX83" fmla="*/ 348275 w 1206260"/>
              <a:gd name="connsiteY83" fmla="*/ 553498 h 1684262"/>
              <a:gd name="connsiteX84" fmla="*/ 363611 w 1206260"/>
              <a:gd name="connsiteY84" fmla="*/ 545783 h 1684262"/>
              <a:gd name="connsiteX85" fmla="*/ 232451 w 1206260"/>
              <a:gd name="connsiteY85" fmla="*/ 523113 h 1684262"/>
              <a:gd name="connsiteX86" fmla="*/ 254694 w 1206260"/>
              <a:gd name="connsiteY86" fmla="*/ 664096 h 1684262"/>
              <a:gd name="connsiteX87" fmla="*/ 232451 w 1206260"/>
              <a:gd name="connsiteY87" fmla="*/ 523113 h 1684262"/>
              <a:gd name="connsiteX88" fmla="*/ 340084 w 1206260"/>
              <a:gd name="connsiteY88" fmla="*/ 692277 h 1684262"/>
              <a:gd name="connsiteX89" fmla="*/ 470767 w 1206260"/>
              <a:gd name="connsiteY89" fmla="*/ 684562 h 1684262"/>
              <a:gd name="connsiteX90" fmla="*/ 340084 w 1206260"/>
              <a:gd name="connsiteY90" fmla="*/ 691896 h 1684262"/>
              <a:gd name="connsiteX91" fmla="*/ 340084 w 1206260"/>
              <a:gd name="connsiteY91" fmla="*/ 692277 h 1684262"/>
              <a:gd name="connsiteX92" fmla="*/ 382375 w 1206260"/>
              <a:gd name="connsiteY92" fmla="*/ 615410 h 1684262"/>
              <a:gd name="connsiteX93" fmla="*/ 516868 w 1206260"/>
              <a:gd name="connsiteY93" fmla="*/ 688372 h 1684262"/>
              <a:gd name="connsiteX94" fmla="*/ 382661 w 1206260"/>
              <a:gd name="connsiteY94" fmla="*/ 615029 h 1684262"/>
              <a:gd name="connsiteX95" fmla="*/ 382375 w 1206260"/>
              <a:gd name="connsiteY95" fmla="*/ 615410 h 1684262"/>
              <a:gd name="connsiteX96" fmla="*/ 201400 w 1206260"/>
              <a:gd name="connsiteY96" fmla="*/ 907542 h 1684262"/>
              <a:gd name="connsiteX97" fmla="*/ 163300 w 1206260"/>
              <a:gd name="connsiteY97" fmla="*/ 838295 h 1684262"/>
              <a:gd name="connsiteX98" fmla="*/ 201686 w 1206260"/>
              <a:gd name="connsiteY98" fmla="*/ 907161 h 1684262"/>
              <a:gd name="connsiteX99" fmla="*/ 201400 w 1206260"/>
              <a:gd name="connsiteY99" fmla="*/ 907542 h 1684262"/>
              <a:gd name="connsiteX100" fmla="*/ 97811 w 1206260"/>
              <a:gd name="connsiteY100" fmla="*/ 1285557 h 1684262"/>
              <a:gd name="connsiteX101" fmla="*/ 123279 w 1206260"/>
              <a:gd name="connsiteY101" fmla="*/ 1264178 h 1684262"/>
              <a:gd name="connsiteX102" fmla="*/ 231975 w 1206260"/>
              <a:gd name="connsiteY102" fmla="*/ 1341501 h 1684262"/>
              <a:gd name="connsiteX103" fmla="*/ 97811 w 1206260"/>
              <a:gd name="connsiteY103" fmla="*/ 1285557 h 1684262"/>
              <a:gd name="connsiteX104" fmla="*/ 232928 w 1206260"/>
              <a:gd name="connsiteY104" fmla="*/ 1376077 h 1684262"/>
              <a:gd name="connsiteX105" fmla="*/ 279029 w 1206260"/>
              <a:gd name="connsiteY105" fmla="*/ 1379887 h 1684262"/>
              <a:gd name="connsiteX106" fmla="*/ 232451 w 1206260"/>
              <a:gd name="connsiteY106" fmla="*/ 1376077 h 1684262"/>
              <a:gd name="connsiteX107" fmla="*/ 232928 w 1206260"/>
              <a:gd name="connsiteY107" fmla="*/ 1376077 h 1684262"/>
              <a:gd name="connsiteX108" fmla="*/ 856244 w 1206260"/>
              <a:gd name="connsiteY108" fmla="*/ 715613 h 1684262"/>
              <a:gd name="connsiteX109" fmla="*/ 817635 w 1206260"/>
              <a:gd name="connsiteY109" fmla="*/ 708913 h 1684262"/>
              <a:gd name="connsiteX110" fmla="*/ 721084 w 1206260"/>
              <a:gd name="connsiteY110" fmla="*/ 657225 h 1684262"/>
              <a:gd name="connsiteX111" fmla="*/ 855767 w 1206260"/>
              <a:gd name="connsiteY111" fmla="*/ 715613 h 1684262"/>
              <a:gd name="connsiteX112" fmla="*/ 856244 w 1206260"/>
              <a:gd name="connsiteY112" fmla="*/ 715613 h 1684262"/>
              <a:gd name="connsiteX113" fmla="*/ 663458 w 1206260"/>
              <a:gd name="connsiteY113" fmla="*/ 722662 h 1684262"/>
              <a:gd name="connsiteX114" fmla="*/ 644408 w 1206260"/>
              <a:gd name="connsiteY114" fmla="*/ 807149 h 1684262"/>
              <a:gd name="connsiteX115" fmla="*/ 662981 w 1206260"/>
              <a:gd name="connsiteY115" fmla="*/ 723138 h 1684262"/>
              <a:gd name="connsiteX116" fmla="*/ 663458 w 1206260"/>
              <a:gd name="connsiteY116" fmla="*/ 722662 h 1684262"/>
              <a:gd name="connsiteX117" fmla="*/ 628882 w 1206260"/>
              <a:gd name="connsiteY117" fmla="*/ 753332 h 1684262"/>
              <a:gd name="connsiteX118" fmla="*/ 655742 w 1206260"/>
              <a:gd name="connsiteY118" fmla="*/ 726472 h 1684262"/>
              <a:gd name="connsiteX119" fmla="*/ 628406 w 1206260"/>
              <a:gd name="connsiteY119" fmla="*/ 753332 h 1684262"/>
              <a:gd name="connsiteX120" fmla="*/ 628882 w 1206260"/>
              <a:gd name="connsiteY120" fmla="*/ 753332 h 1684262"/>
              <a:gd name="connsiteX121" fmla="*/ 771090 w 1206260"/>
              <a:gd name="connsiteY121" fmla="*/ 757237 h 1684262"/>
              <a:gd name="connsiteX122" fmla="*/ 690318 w 1206260"/>
              <a:gd name="connsiteY122" fmla="*/ 822579 h 1684262"/>
              <a:gd name="connsiteX123" fmla="*/ 770614 w 1206260"/>
              <a:gd name="connsiteY123" fmla="*/ 757237 h 1684262"/>
              <a:gd name="connsiteX124" fmla="*/ 771090 w 1206260"/>
              <a:gd name="connsiteY124" fmla="*/ 757237 h 1684262"/>
              <a:gd name="connsiteX125" fmla="*/ 759565 w 1206260"/>
              <a:gd name="connsiteY125" fmla="*/ 538162 h 1684262"/>
              <a:gd name="connsiteX126" fmla="*/ 851767 w 1206260"/>
              <a:gd name="connsiteY126" fmla="*/ 480536 h 1684262"/>
              <a:gd name="connsiteX127" fmla="*/ 759089 w 1206260"/>
              <a:gd name="connsiteY127" fmla="*/ 538067 h 1684262"/>
              <a:gd name="connsiteX128" fmla="*/ 759565 w 1206260"/>
              <a:gd name="connsiteY128" fmla="*/ 538162 h 1684262"/>
              <a:gd name="connsiteX129" fmla="*/ 877961 w 1206260"/>
              <a:gd name="connsiteY129" fmla="*/ 342138 h 1684262"/>
              <a:gd name="connsiteX130" fmla="*/ 812619 w 1206260"/>
              <a:gd name="connsiteY130" fmla="*/ 442055 h 1684262"/>
              <a:gd name="connsiteX131" fmla="*/ 877961 w 1206260"/>
              <a:gd name="connsiteY131" fmla="*/ 342138 h 1684262"/>
              <a:gd name="connsiteX132" fmla="*/ 681841 w 1206260"/>
              <a:gd name="connsiteY132" fmla="*/ 323088 h 1684262"/>
              <a:gd name="connsiteX133" fmla="*/ 758803 w 1206260"/>
              <a:gd name="connsiteY133" fmla="*/ 430816 h 1684262"/>
              <a:gd name="connsiteX134" fmla="*/ 643455 w 1206260"/>
              <a:gd name="connsiteY134" fmla="*/ 396145 h 1684262"/>
              <a:gd name="connsiteX135" fmla="*/ 639550 w 1206260"/>
              <a:gd name="connsiteY135" fmla="*/ 438436 h 1684262"/>
              <a:gd name="connsiteX136" fmla="*/ 682127 w 1206260"/>
              <a:gd name="connsiteY136" fmla="*/ 323088 h 1684262"/>
              <a:gd name="connsiteX137" fmla="*/ 681841 w 1206260"/>
              <a:gd name="connsiteY137" fmla="*/ 323088 h 1684262"/>
              <a:gd name="connsiteX138" fmla="*/ 351323 w 1206260"/>
              <a:gd name="connsiteY138" fmla="*/ 219361 h 1684262"/>
              <a:gd name="connsiteX139" fmla="*/ 383994 w 1206260"/>
              <a:gd name="connsiteY139" fmla="*/ 183070 h 1684262"/>
              <a:gd name="connsiteX140" fmla="*/ 403711 w 1206260"/>
              <a:gd name="connsiteY140" fmla="*/ 175069 h 1684262"/>
              <a:gd name="connsiteX141" fmla="*/ 411331 w 1206260"/>
              <a:gd name="connsiteY141" fmla="*/ 176117 h 1684262"/>
              <a:gd name="connsiteX142" fmla="*/ 569351 w 1206260"/>
              <a:gd name="connsiteY142" fmla="*/ 242792 h 1684262"/>
              <a:gd name="connsiteX143" fmla="*/ 569922 w 1206260"/>
              <a:gd name="connsiteY143" fmla="*/ 242792 h 1684262"/>
              <a:gd name="connsiteX144" fmla="*/ 558873 w 1206260"/>
              <a:gd name="connsiteY144" fmla="*/ 299942 h 1684262"/>
              <a:gd name="connsiteX145" fmla="*/ 351609 w 1206260"/>
              <a:gd name="connsiteY145" fmla="*/ 219075 h 1684262"/>
              <a:gd name="connsiteX146" fmla="*/ 351323 w 1206260"/>
              <a:gd name="connsiteY146" fmla="*/ 219361 h 1684262"/>
              <a:gd name="connsiteX147" fmla="*/ 470767 w 1206260"/>
              <a:gd name="connsiteY147" fmla="*/ 361188 h 1684262"/>
              <a:gd name="connsiteX148" fmla="*/ 566874 w 1206260"/>
              <a:gd name="connsiteY148" fmla="*/ 503396 h 1684262"/>
              <a:gd name="connsiteX149" fmla="*/ 470767 w 1206260"/>
              <a:gd name="connsiteY149" fmla="*/ 361188 h 1684262"/>
              <a:gd name="connsiteX150" fmla="*/ 632216 w 1206260"/>
              <a:gd name="connsiteY150" fmla="*/ 453485 h 1684262"/>
              <a:gd name="connsiteX151" fmla="*/ 699367 w 1206260"/>
              <a:gd name="connsiteY151" fmla="*/ 515112 h 1684262"/>
              <a:gd name="connsiteX152" fmla="*/ 759089 w 1206260"/>
              <a:gd name="connsiteY152" fmla="*/ 438055 h 1684262"/>
              <a:gd name="connsiteX153" fmla="*/ 678317 w 1206260"/>
              <a:gd name="connsiteY153" fmla="*/ 611029 h 1684262"/>
              <a:gd name="connsiteX154" fmla="*/ 640217 w 1206260"/>
              <a:gd name="connsiteY154" fmla="*/ 587978 h 1684262"/>
              <a:gd name="connsiteX155" fmla="*/ 632216 w 1206260"/>
              <a:gd name="connsiteY155" fmla="*/ 453581 h 1684262"/>
              <a:gd name="connsiteX156" fmla="*/ 632216 w 1206260"/>
              <a:gd name="connsiteY156" fmla="*/ 453485 h 1684262"/>
              <a:gd name="connsiteX157" fmla="*/ 686032 w 1206260"/>
              <a:gd name="connsiteY157" fmla="*/ 837819 h 1684262"/>
              <a:gd name="connsiteX158" fmla="*/ 628310 w 1206260"/>
              <a:gd name="connsiteY158" fmla="*/ 930116 h 1684262"/>
              <a:gd name="connsiteX159" fmla="*/ 686032 w 1206260"/>
              <a:gd name="connsiteY159" fmla="*/ 837914 h 1684262"/>
              <a:gd name="connsiteX160" fmla="*/ 686032 w 1206260"/>
              <a:gd name="connsiteY160" fmla="*/ 837819 h 1684262"/>
              <a:gd name="connsiteX161" fmla="*/ 743658 w 1206260"/>
              <a:gd name="connsiteY161" fmla="*/ 1291400 h 1684262"/>
              <a:gd name="connsiteX162" fmla="*/ 547634 w 1206260"/>
              <a:gd name="connsiteY162" fmla="*/ 1206818 h 1684262"/>
              <a:gd name="connsiteX163" fmla="*/ 573446 w 1206260"/>
              <a:gd name="connsiteY163" fmla="*/ 1222439 h 1684262"/>
              <a:gd name="connsiteX164" fmla="*/ 603450 w 1206260"/>
              <a:gd name="connsiteY164" fmla="*/ 1227487 h 1684262"/>
              <a:gd name="connsiteX165" fmla="*/ 743658 w 1206260"/>
              <a:gd name="connsiteY165" fmla="*/ 1291495 h 1684262"/>
              <a:gd name="connsiteX166" fmla="*/ 743658 w 1206260"/>
              <a:gd name="connsiteY166" fmla="*/ 1291400 h 1684262"/>
              <a:gd name="connsiteX167" fmla="*/ 578399 w 1206260"/>
              <a:gd name="connsiteY167" fmla="*/ 945452 h 1684262"/>
              <a:gd name="connsiteX168" fmla="*/ 689842 w 1206260"/>
              <a:gd name="connsiteY168" fmla="*/ 1122236 h 1684262"/>
              <a:gd name="connsiteX169" fmla="*/ 578399 w 1206260"/>
              <a:gd name="connsiteY169" fmla="*/ 945547 h 1684262"/>
              <a:gd name="connsiteX170" fmla="*/ 578399 w 1206260"/>
              <a:gd name="connsiteY170" fmla="*/ 945452 h 1684262"/>
              <a:gd name="connsiteX171" fmla="*/ 351609 w 1206260"/>
              <a:gd name="connsiteY171" fmla="*/ 1045464 h 1684262"/>
              <a:gd name="connsiteX172" fmla="*/ 382375 w 1206260"/>
              <a:gd name="connsiteY172" fmla="*/ 887825 h 1684262"/>
              <a:gd name="connsiteX173" fmla="*/ 351609 w 1206260"/>
              <a:gd name="connsiteY173" fmla="*/ 1045559 h 1684262"/>
              <a:gd name="connsiteX174" fmla="*/ 351609 w 1206260"/>
              <a:gd name="connsiteY174" fmla="*/ 1045464 h 1684262"/>
              <a:gd name="connsiteX175" fmla="*/ 420761 w 1206260"/>
              <a:gd name="connsiteY175" fmla="*/ 1018413 h 1684262"/>
              <a:gd name="connsiteX176" fmla="*/ 605260 w 1206260"/>
              <a:gd name="connsiteY176" fmla="*/ 1180338 h 1684262"/>
              <a:gd name="connsiteX177" fmla="*/ 420761 w 1206260"/>
              <a:gd name="connsiteY177" fmla="*/ 1018413 h 1684262"/>
              <a:gd name="connsiteX178" fmla="*/ 366944 w 1206260"/>
              <a:gd name="connsiteY178" fmla="*/ 1414272 h 1684262"/>
              <a:gd name="connsiteX179" fmla="*/ 597640 w 1206260"/>
              <a:gd name="connsiteY179" fmla="*/ 1460468 h 1684262"/>
              <a:gd name="connsiteX180" fmla="*/ 366944 w 1206260"/>
              <a:gd name="connsiteY180" fmla="*/ 1414463 h 1684262"/>
              <a:gd name="connsiteX181" fmla="*/ 366944 w 1206260"/>
              <a:gd name="connsiteY181" fmla="*/ 1414272 h 1684262"/>
              <a:gd name="connsiteX182" fmla="*/ 536108 w 1206260"/>
              <a:gd name="connsiteY182" fmla="*/ 1644968 h 1684262"/>
              <a:gd name="connsiteX183" fmla="*/ 498008 w 1206260"/>
              <a:gd name="connsiteY183" fmla="*/ 1625918 h 1684262"/>
              <a:gd name="connsiteX184" fmla="*/ 471148 w 1206260"/>
              <a:gd name="connsiteY184" fmla="*/ 1618202 h 1684262"/>
              <a:gd name="connsiteX185" fmla="*/ 471148 w 1206260"/>
              <a:gd name="connsiteY185" fmla="*/ 1664399 h 1684262"/>
              <a:gd name="connsiteX186" fmla="*/ 401901 w 1206260"/>
              <a:gd name="connsiteY186" fmla="*/ 1579817 h 1684262"/>
              <a:gd name="connsiteX187" fmla="*/ 536108 w 1206260"/>
              <a:gd name="connsiteY187" fmla="*/ 1645158 h 1684262"/>
              <a:gd name="connsiteX188" fmla="*/ 536108 w 1206260"/>
              <a:gd name="connsiteY188" fmla="*/ 1644968 h 1684262"/>
              <a:gd name="connsiteX189" fmla="*/ 616785 w 1206260"/>
              <a:gd name="connsiteY189" fmla="*/ 1564196 h 1684262"/>
              <a:gd name="connsiteX190" fmla="*/ 555349 w 1206260"/>
              <a:gd name="connsiteY190" fmla="*/ 1541145 h 1684262"/>
              <a:gd name="connsiteX191" fmla="*/ 638597 w 1206260"/>
              <a:gd name="connsiteY191" fmla="*/ 1493520 h 1684262"/>
              <a:gd name="connsiteX192" fmla="*/ 739848 w 1206260"/>
              <a:gd name="connsiteY192" fmla="*/ 1525715 h 1684262"/>
              <a:gd name="connsiteX193" fmla="*/ 616785 w 1206260"/>
              <a:gd name="connsiteY193" fmla="*/ 1564386 h 1684262"/>
              <a:gd name="connsiteX194" fmla="*/ 616785 w 1206260"/>
              <a:gd name="connsiteY194" fmla="*/ 1564196 h 1684262"/>
              <a:gd name="connsiteX195" fmla="*/ 752231 w 1206260"/>
              <a:gd name="connsiteY195" fmla="*/ 1664779 h 1684262"/>
              <a:gd name="connsiteX196" fmla="*/ 739658 w 1206260"/>
              <a:gd name="connsiteY196" fmla="*/ 1664779 h 1684262"/>
              <a:gd name="connsiteX197" fmla="*/ 731180 w 1206260"/>
              <a:gd name="connsiteY197" fmla="*/ 1664779 h 1684262"/>
              <a:gd name="connsiteX198" fmla="*/ 727561 w 1206260"/>
              <a:gd name="connsiteY198" fmla="*/ 1664779 h 1684262"/>
              <a:gd name="connsiteX199" fmla="*/ 713750 w 1206260"/>
              <a:gd name="connsiteY199" fmla="*/ 1666780 h 1684262"/>
              <a:gd name="connsiteX200" fmla="*/ 704225 w 1206260"/>
              <a:gd name="connsiteY200" fmla="*/ 1665256 h 1684262"/>
              <a:gd name="connsiteX201" fmla="*/ 705558 w 1206260"/>
              <a:gd name="connsiteY201" fmla="*/ 1667733 h 1684262"/>
              <a:gd name="connsiteX202" fmla="*/ 790045 w 1206260"/>
              <a:gd name="connsiteY202" fmla="*/ 1610106 h 1684262"/>
              <a:gd name="connsiteX203" fmla="*/ 752231 w 1206260"/>
              <a:gd name="connsiteY203" fmla="*/ 1664970 h 1684262"/>
              <a:gd name="connsiteX204" fmla="*/ 752231 w 1206260"/>
              <a:gd name="connsiteY204" fmla="*/ 1664779 h 1684262"/>
              <a:gd name="connsiteX205" fmla="*/ 857863 w 1206260"/>
              <a:gd name="connsiteY205" fmla="*/ 1591056 h 1684262"/>
              <a:gd name="connsiteX206" fmla="*/ 838813 w 1206260"/>
              <a:gd name="connsiteY206" fmla="*/ 1568958 h 1684262"/>
              <a:gd name="connsiteX207" fmla="*/ 836146 w 1206260"/>
              <a:gd name="connsiteY207" fmla="*/ 1564291 h 1684262"/>
              <a:gd name="connsiteX208" fmla="*/ 955179 w 1206260"/>
              <a:gd name="connsiteY208" fmla="*/ 1500720 h 1684262"/>
              <a:gd name="connsiteX209" fmla="*/ 1066493 w 1206260"/>
              <a:gd name="connsiteY209" fmla="*/ 1492065 h 1684262"/>
              <a:gd name="connsiteX210" fmla="*/ 857863 w 1206260"/>
              <a:gd name="connsiteY210" fmla="*/ 1591247 h 1684262"/>
              <a:gd name="connsiteX211" fmla="*/ 857863 w 1206260"/>
              <a:gd name="connsiteY211" fmla="*/ 1591056 h 1684262"/>
              <a:gd name="connsiteX212" fmla="*/ 1054979 w 1206260"/>
              <a:gd name="connsiteY212" fmla="*/ 1445037 h 1684262"/>
              <a:gd name="connsiteX213" fmla="*/ 916632 w 1206260"/>
              <a:gd name="connsiteY213" fmla="*/ 1468184 h 1684262"/>
              <a:gd name="connsiteX214" fmla="*/ 1028170 w 1206260"/>
              <a:gd name="connsiteY214" fmla="*/ 1445228 h 1684262"/>
              <a:gd name="connsiteX215" fmla="*/ 1054979 w 1206260"/>
              <a:gd name="connsiteY215" fmla="*/ 1445037 h 1684262"/>
              <a:gd name="connsiteX216" fmla="*/ 862816 w 1206260"/>
              <a:gd name="connsiteY216" fmla="*/ 1410462 h 1684262"/>
              <a:gd name="connsiteX217" fmla="*/ 647551 w 1206260"/>
              <a:gd name="connsiteY217" fmla="*/ 1448562 h 1684262"/>
              <a:gd name="connsiteX218" fmla="*/ 862816 w 1206260"/>
              <a:gd name="connsiteY218" fmla="*/ 1410653 h 1684262"/>
              <a:gd name="connsiteX219" fmla="*/ 862816 w 1206260"/>
              <a:gd name="connsiteY219" fmla="*/ 1410462 h 1684262"/>
              <a:gd name="connsiteX220" fmla="*/ 689842 w 1206260"/>
              <a:gd name="connsiteY220" fmla="*/ 1391412 h 1684262"/>
              <a:gd name="connsiteX221" fmla="*/ 924347 w 1206260"/>
              <a:gd name="connsiteY221" fmla="*/ 1306830 h 1684262"/>
              <a:gd name="connsiteX222" fmla="*/ 689842 w 1206260"/>
              <a:gd name="connsiteY222" fmla="*/ 1391412 h 1684262"/>
              <a:gd name="connsiteX223" fmla="*/ 1162663 w 1206260"/>
              <a:gd name="connsiteY223" fmla="*/ 1057085 h 1684262"/>
              <a:gd name="connsiteX224" fmla="*/ 1148756 w 1206260"/>
              <a:gd name="connsiteY224" fmla="*/ 1134428 h 1684262"/>
              <a:gd name="connsiteX225" fmla="*/ 1066841 w 1206260"/>
              <a:gd name="connsiteY225" fmla="*/ 1139762 h 1684262"/>
              <a:gd name="connsiteX226" fmla="*/ 1035790 w 1206260"/>
              <a:gd name="connsiteY226" fmla="*/ 1087755 h 1684262"/>
              <a:gd name="connsiteX227" fmla="*/ 1162663 w 1206260"/>
              <a:gd name="connsiteY227" fmla="*/ 1057085 h 1684262"/>
              <a:gd name="connsiteX228" fmla="*/ 987913 w 1206260"/>
              <a:gd name="connsiteY228" fmla="*/ 1181170 h 1684262"/>
              <a:gd name="connsiteX229" fmla="*/ 958923 w 1206260"/>
              <a:gd name="connsiteY229" fmla="*/ 1264444 h 1684262"/>
              <a:gd name="connsiteX230" fmla="*/ 905107 w 1206260"/>
              <a:gd name="connsiteY230" fmla="*/ 1118330 h 1684262"/>
              <a:gd name="connsiteX231" fmla="*/ 987913 w 1206260"/>
              <a:gd name="connsiteY231"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29880 w 1206260"/>
              <a:gd name="connsiteY51" fmla="*/ 1312259 h 1684262"/>
              <a:gd name="connsiteX52" fmla="*/ 146155 w 1206260"/>
              <a:gd name="connsiteY52" fmla="*/ 1230344 h 1684262"/>
              <a:gd name="connsiteX53" fmla="*/ 115389 w 1206260"/>
              <a:gd name="connsiteY53" fmla="*/ 1430369 h 1684262"/>
              <a:gd name="connsiteX54" fmla="*/ 349799 w 1206260"/>
              <a:gd name="connsiteY54" fmla="*/ 1480280 h 1684262"/>
              <a:gd name="connsiteX55" fmla="*/ 299507 w 1206260"/>
              <a:gd name="connsiteY55" fmla="*/ 1464659 h 1684262"/>
              <a:gd name="connsiteX56" fmla="*/ 321034 w 1206260"/>
              <a:gd name="connsiteY56" fmla="*/ 1477042 h 1684262"/>
              <a:gd name="connsiteX57" fmla="*/ 330559 w 1206260"/>
              <a:gd name="connsiteY57" fmla="*/ 1484376 h 1684262"/>
              <a:gd name="connsiteX58" fmla="*/ 388280 w 1206260"/>
              <a:gd name="connsiteY58" fmla="*/ 1545717 h 1684262"/>
              <a:gd name="connsiteX59" fmla="*/ 348847 w 1206260"/>
              <a:gd name="connsiteY59" fmla="*/ 1542479 h 1684262"/>
              <a:gd name="connsiteX60" fmla="*/ 255883 w 1206260"/>
              <a:gd name="connsiteY60" fmla="*/ 1502664 h 1684262"/>
              <a:gd name="connsiteX61" fmla="*/ 255883 w 1206260"/>
              <a:gd name="connsiteY61" fmla="*/ 1502664 h 1684262"/>
              <a:gd name="connsiteX62" fmla="*/ 239976 w 1206260"/>
              <a:gd name="connsiteY62" fmla="*/ 1484281 h 1684262"/>
              <a:gd name="connsiteX63" fmla="*/ 203495 w 1206260"/>
              <a:gd name="connsiteY63" fmla="*/ 1484281 h 1684262"/>
              <a:gd name="connsiteX64" fmla="*/ 187303 w 1206260"/>
              <a:gd name="connsiteY64" fmla="*/ 1499140 h 1684262"/>
              <a:gd name="connsiteX65" fmla="*/ 490674 w 1206260"/>
              <a:gd name="connsiteY65" fmla="*/ 1673352 h 1684262"/>
              <a:gd name="connsiteX66" fmla="*/ 757374 w 1206260"/>
              <a:gd name="connsiteY66" fmla="*/ 1682401 h 1684262"/>
              <a:gd name="connsiteX67" fmla="*/ 988070 w 1206260"/>
              <a:gd name="connsiteY67" fmla="*/ 1594485 h 1684262"/>
              <a:gd name="connsiteX68" fmla="*/ 1152566 w 1206260"/>
              <a:gd name="connsiteY68" fmla="*/ 1394460 h 1684262"/>
              <a:gd name="connsiteX69" fmla="*/ 918822 w 1206260"/>
              <a:gd name="connsiteY69" fmla="*/ 1363507 h 1684262"/>
              <a:gd name="connsiteX70" fmla="*/ 802904 w 1206260"/>
              <a:gd name="connsiteY70" fmla="*/ 1350454 h 1684262"/>
              <a:gd name="connsiteX71" fmla="*/ 841956 w 1206260"/>
              <a:gd name="connsiteY71" fmla="*/ 1326547 h 1684262"/>
              <a:gd name="connsiteX72" fmla="*/ 1018286 w 1206260"/>
              <a:gd name="connsiteY72" fmla="*/ 1315425 h 1684262"/>
              <a:gd name="connsiteX73" fmla="*/ 980354 w 1206260"/>
              <a:gd name="connsiteY73" fmla="*/ 1268921 h 1684262"/>
              <a:gd name="connsiteX74" fmla="*/ 1091488 w 1206260"/>
              <a:gd name="connsiteY74" fmla="*/ 1221043 h 1684262"/>
              <a:gd name="connsiteX75" fmla="*/ 911203 w 1206260"/>
              <a:gd name="connsiteY75" fmla="*/ 1022890 h 1684262"/>
              <a:gd name="connsiteX76" fmla="*/ 1193429 w 1206260"/>
              <a:gd name="connsiteY76" fmla="*/ 899446 h 1684262"/>
              <a:gd name="connsiteX77" fmla="*/ 759089 w 1206260"/>
              <a:gd name="connsiteY77" fmla="*/ 61246 h 1684262"/>
              <a:gd name="connsiteX78" fmla="*/ 720989 w 1206260"/>
              <a:gd name="connsiteY78" fmla="*/ 145828 h 1684262"/>
              <a:gd name="connsiteX79" fmla="*/ 759089 w 1206260"/>
              <a:gd name="connsiteY79" fmla="*/ 61436 h 1684262"/>
              <a:gd name="connsiteX80" fmla="*/ 759089 w 1206260"/>
              <a:gd name="connsiteY80" fmla="*/ 61246 h 1684262"/>
              <a:gd name="connsiteX81" fmla="*/ 363611 w 1206260"/>
              <a:gd name="connsiteY81" fmla="*/ 545783 h 1684262"/>
              <a:gd name="connsiteX82" fmla="*/ 348275 w 1206260"/>
              <a:gd name="connsiteY82" fmla="*/ 553498 h 1684262"/>
              <a:gd name="connsiteX83" fmla="*/ 363611 w 1206260"/>
              <a:gd name="connsiteY83" fmla="*/ 545783 h 1684262"/>
              <a:gd name="connsiteX84" fmla="*/ 232451 w 1206260"/>
              <a:gd name="connsiteY84" fmla="*/ 523113 h 1684262"/>
              <a:gd name="connsiteX85" fmla="*/ 254694 w 1206260"/>
              <a:gd name="connsiteY85" fmla="*/ 664096 h 1684262"/>
              <a:gd name="connsiteX86" fmla="*/ 232451 w 1206260"/>
              <a:gd name="connsiteY86" fmla="*/ 523113 h 1684262"/>
              <a:gd name="connsiteX87" fmla="*/ 340084 w 1206260"/>
              <a:gd name="connsiteY87" fmla="*/ 692277 h 1684262"/>
              <a:gd name="connsiteX88" fmla="*/ 470767 w 1206260"/>
              <a:gd name="connsiteY88" fmla="*/ 684562 h 1684262"/>
              <a:gd name="connsiteX89" fmla="*/ 340084 w 1206260"/>
              <a:gd name="connsiteY89" fmla="*/ 691896 h 1684262"/>
              <a:gd name="connsiteX90" fmla="*/ 340084 w 1206260"/>
              <a:gd name="connsiteY90" fmla="*/ 692277 h 1684262"/>
              <a:gd name="connsiteX91" fmla="*/ 382375 w 1206260"/>
              <a:gd name="connsiteY91" fmla="*/ 615410 h 1684262"/>
              <a:gd name="connsiteX92" fmla="*/ 516868 w 1206260"/>
              <a:gd name="connsiteY92" fmla="*/ 688372 h 1684262"/>
              <a:gd name="connsiteX93" fmla="*/ 382661 w 1206260"/>
              <a:gd name="connsiteY93" fmla="*/ 615029 h 1684262"/>
              <a:gd name="connsiteX94" fmla="*/ 382375 w 1206260"/>
              <a:gd name="connsiteY94" fmla="*/ 615410 h 1684262"/>
              <a:gd name="connsiteX95" fmla="*/ 201400 w 1206260"/>
              <a:gd name="connsiteY95" fmla="*/ 907542 h 1684262"/>
              <a:gd name="connsiteX96" fmla="*/ 163300 w 1206260"/>
              <a:gd name="connsiteY96" fmla="*/ 838295 h 1684262"/>
              <a:gd name="connsiteX97" fmla="*/ 201686 w 1206260"/>
              <a:gd name="connsiteY97" fmla="*/ 907161 h 1684262"/>
              <a:gd name="connsiteX98" fmla="*/ 201400 w 1206260"/>
              <a:gd name="connsiteY98" fmla="*/ 907542 h 1684262"/>
              <a:gd name="connsiteX99" fmla="*/ 97811 w 1206260"/>
              <a:gd name="connsiteY99" fmla="*/ 1285557 h 1684262"/>
              <a:gd name="connsiteX100" fmla="*/ 123279 w 1206260"/>
              <a:gd name="connsiteY100" fmla="*/ 1264178 h 1684262"/>
              <a:gd name="connsiteX101" fmla="*/ 231975 w 1206260"/>
              <a:gd name="connsiteY101" fmla="*/ 1341501 h 1684262"/>
              <a:gd name="connsiteX102" fmla="*/ 97811 w 1206260"/>
              <a:gd name="connsiteY102" fmla="*/ 1285557 h 1684262"/>
              <a:gd name="connsiteX103" fmla="*/ 232928 w 1206260"/>
              <a:gd name="connsiteY103" fmla="*/ 1376077 h 1684262"/>
              <a:gd name="connsiteX104" fmla="*/ 279029 w 1206260"/>
              <a:gd name="connsiteY104" fmla="*/ 1379887 h 1684262"/>
              <a:gd name="connsiteX105" fmla="*/ 232451 w 1206260"/>
              <a:gd name="connsiteY105" fmla="*/ 1376077 h 1684262"/>
              <a:gd name="connsiteX106" fmla="*/ 232928 w 1206260"/>
              <a:gd name="connsiteY106" fmla="*/ 1376077 h 1684262"/>
              <a:gd name="connsiteX107" fmla="*/ 856244 w 1206260"/>
              <a:gd name="connsiteY107" fmla="*/ 715613 h 1684262"/>
              <a:gd name="connsiteX108" fmla="*/ 817635 w 1206260"/>
              <a:gd name="connsiteY108" fmla="*/ 708913 h 1684262"/>
              <a:gd name="connsiteX109" fmla="*/ 721084 w 1206260"/>
              <a:gd name="connsiteY109" fmla="*/ 657225 h 1684262"/>
              <a:gd name="connsiteX110" fmla="*/ 855767 w 1206260"/>
              <a:gd name="connsiteY110" fmla="*/ 715613 h 1684262"/>
              <a:gd name="connsiteX111" fmla="*/ 856244 w 1206260"/>
              <a:gd name="connsiteY111" fmla="*/ 715613 h 1684262"/>
              <a:gd name="connsiteX112" fmla="*/ 663458 w 1206260"/>
              <a:gd name="connsiteY112" fmla="*/ 722662 h 1684262"/>
              <a:gd name="connsiteX113" fmla="*/ 644408 w 1206260"/>
              <a:gd name="connsiteY113" fmla="*/ 807149 h 1684262"/>
              <a:gd name="connsiteX114" fmla="*/ 662981 w 1206260"/>
              <a:gd name="connsiteY114" fmla="*/ 723138 h 1684262"/>
              <a:gd name="connsiteX115" fmla="*/ 663458 w 1206260"/>
              <a:gd name="connsiteY115" fmla="*/ 722662 h 1684262"/>
              <a:gd name="connsiteX116" fmla="*/ 628882 w 1206260"/>
              <a:gd name="connsiteY116" fmla="*/ 753332 h 1684262"/>
              <a:gd name="connsiteX117" fmla="*/ 655742 w 1206260"/>
              <a:gd name="connsiteY117" fmla="*/ 726472 h 1684262"/>
              <a:gd name="connsiteX118" fmla="*/ 628406 w 1206260"/>
              <a:gd name="connsiteY118" fmla="*/ 753332 h 1684262"/>
              <a:gd name="connsiteX119" fmla="*/ 628882 w 1206260"/>
              <a:gd name="connsiteY119" fmla="*/ 753332 h 1684262"/>
              <a:gd name="connsiteX120" fmla="*/ 771090 w 1206260"/>
              <a:gd name="connsiteY120" fmla="*/ 757237 h 1684262"/>
              <a:gd name="connsiteX121" fmla="*/ 690318 w 1206260"/>
              <a:gd name="connsiteY121" fmla="*/ 822579 h 1684262"/>
              <a:gd name="connsiteX122" fmla="*/ 770614 w 1206260"/>
              <a:gd name="connsiteY122" fmla="*/ 757237 h 1684262"/>
              <a:gd name="connsiteX123" fmla="*/ 771090 w 1206260"/>
              <a:gd name="connsiteY123" fmla="*/ 757237 h 1684262"/>
              <a:gd name="connsiteX124" fmla="*/ 759565 w 1206260"/>
              <a:gd name="connsiteY124" fmla="*/ 538162 h 1684262"/>
              <a:gd name="connsiteX125" fmla="*/ 851767 w 1206260"/>
              <a:gd name="connsiteY125" fmla="*/ 480536 h 1684262"/>
              <a:gd name="connsiteX126" fmla="*/ 759089 w 1206260"/>
              <a:gd name="connsiteY126" fmla="*/ 538067 h 1684262"/>
              <a:gd name="connsiteX127" fmla="*/ 759565 w 1206260"/>
              <a:gd name="connsiteY127" fmla="*/ 538162 h 1684262"/>
              <a:gd name="connsiteX128" fmla="*/ 877961 w 1206260"/>
              <a:gd name="connsiteY128" fmla="*/ 342138 h 1684262"/>
              <a:gd name="connsiteX129" fmla="*/ 812619 w 1206260"/>
              <a:gd name="connsiteY129" fmla="*/ 442055 h 1684262"/>
              <a:gd name="connsiteX130" fmla="*/ 877961 w 1206260"/>
              <a:gd name="connsiteY130" fmla="*/ 342138 h 1684262"/>
              <a:gd name="connsiteX131" fmla="*/ 681841 w 1206260"/>
              <a:gd name="connsiteY131" fmla="*/ 323088 h 1684262"/>
              <a:gd name="connsiteX132" fmla="*/ 758803 w 1206260"/>
              <a:gd name="connsiteY132" fmla="*/ 430816 h 1684262"/>
              <a:gd name="connsiteX133" fmla="*/ 643455 w 1206260"/>
              <a:gd name="connsiteY133" fmla="*/ 396145 h 1684262"/>
              <a:gd name="connsiteX134" fmla="*/ 639550 w 1206260"/>
              <a:gd name="connsiteY134" fmla="*/ 438436 h 1684262"/>
              <a:gd name="connsiteX135" fmla="*/ 682127 w 1206260"/>
              <a:gd name="connsiteY135" fmla="*/ 323088 h 1684262"/>
              <a:gd name="connsiteX136" fmla="*/ 681841 w 1206260"/>
              <a:gd name="connsiteY136" fmla="*/ 323088 h 1684262"/>
              <a:gd name="connsiteX137" fmla="*/ 351323 w 1206260"/>
              <a:gd name="connsiteY137" fmla="*/ 219361 h 1684262"/>
              <a:gd name="connsiteX138" fmla="*/ 383994 w 1206260"/>
              <a:gd name="connsiteY138" fmla="*/ 183070 h 1684262"/>
              <a:gd name="connsiteX139" fmla="*/ 403711 w 1206260"/>
              <a:gd name="connsiteY139" fmla="*/ 175069 h 1684262"/>
              <a:gd name="connsiteX140" fmla="*/ 411331 w 1206260"/>
              <a:gd name="connsiteY140" fmla="*/ 176117 h 1684262"/>
              <a:gd name="connsiteX141" fmla="*/ 569351 w 1206260"/>
              <a:gd name="connsiteY141" fmla="*/ 242792 h 1684262"/>
              <a:gd name="connsiteX142" fmla="*/ 569922 w 1206260"/>
              <a:gd name="connsiteY142" fmla="*/ 242792 h 1684262"/>
              <a:gd name="connsiteX143" fmla="*/ 558873 w 1206260"/>
              <a:gd name="connsiteY143" fmla="*/ 299942 h 1684262"/>
              <a:gd name="connsiteX144" fmla="*/ 351609 w 1206260"/>
              <a:gd name="connsiteY144" fmla="*/ 219075 h 1684262"/>
              <a:gd name="connsiteX145" fmla="*/ 351323 w 1206260"/>
              <a:gd name="connsiteY145" fmla="*/ 219361 h 1684262"/>
              <a:gd name="connsiteX146" fmla="*/ 470767 w 1206260"/>
              <a:gd name="connsiteY146" fmla="*/ 361188 h 1684262"/>
              <a:gd name="connsiteX147" fmla="*/ 566874 w 1206260"/>
              <a:gd name="connsiteY147" fmla="*/ 503396 h 1684262"/>
              <a:gd name="connsiteX148" fmla="*/ 470767 w 1206260"/>
              <a:gd name="connsiteY148" fmla="*/ 361188 h 1684262"/>
              <a:gd name="connsiteX149" fmla="*/ 632216 w 1206260"/>
              <a:gd name="connsiteY149" fmla="*/ 453485 h 1684262"/>
              <a:gd name="connsiteX150" fmla="*/ 699367 w 1206260"/>
              <a:gd name="connsiteY150" fmla="*/ 515112 h 1684262"/>
              <a:gd name="connsiteX151" fmla="*/ 759089 w 1206260"/>
              <a:gd name="connsiteY151" fmla="*/ 438055 h 1684262"/>
              <a:gd name="connsiteX152" fmla="*/ 678317 w 1206260"/>
              <a:gd name="connsiteY152" fmla="*/ 611029 h 1684262"/>
              <a:gd name="connsiteX153" fmla="*/ 640217 w 1206260"/>
              <a:gd name="connsiteY153" fmla="*/ 587978 h 1684262"/>
              <a:gd name="connsiteX154" fmla="*/ 632216 w 1206260"/>
              <a:gd name="connsiteY154" fmla="*/ 453581 h 1684262"/>
              <a:gd name="connsiteX155" fmla="*/ 632216 w 1206260"/>
              <a:gd name="connsiteY155" fmla="*/ 453485 h 1684262"/>
              <a:gd name="connsiteX156" fmla="*/ 686032 w 1206260"/>
              <a:gd name="connsiteY156" fmla="*/ 837819 h 1684262"/>
              <a:gd name="connsiteX157" fmla="*/ 628310 w 1206260"/>
              <a:gd name="connsiteY157" fmla="*/ 930116 h 1684262"/>
              <a:gd name="connsiteX158" fmla="*/ 686032 w 1206260"/>
              <a:gd name="connsiteY158" fmla="*/ 837914 h 1684262"/>
              <a:gd name="connsiteX159" fmla="*/ 686032 w 1206260"/>
              <a:gd name="connsiteY159" fmla="*/ 837819 h 1684262"/>
              <a:gd name="connsiteX160" fmla="*/ 743658 w 1206260"/>
              <a:gd name="connsiteY160" fmla="*/ 1291400 h 1684262"/>
              <a:gd name="connsiteX161" fmla="*/ 547634 w 1206260"/>
              <a:gd name="connsiteY161" fmla="*/ 1206818 h 1684262"/>
              <a:gd name="connsiteX162" fmla="*/ 573446 w 1206260"/>
              <a:gd name="connsiteY162" fmla="*/ 1222439 h 1684262"/>
              <a:gd name="connsiteX163" fmla="*/ 603450 w 1206260"/>
              <a:gd name="connsiteY163" fmla="*/ 1227487 h 1684262"/>
              <a:gd name="connsiteX164" fmla="*/ 743658 w 1206260"/>
              <a:gd name="connsiteY164" fmla="*/ 1291495 h 1684262"/>
              <a:gd name="connsiteX165" fmla="*/ 743658 w 1206260"/>
              <a:gd name="connsiteY165" fmla="*/ 1291400 h 1684262"/>
              <a:gd name="connsiteX166" fmla="*/ 578399 w 1206260"/>
              <a:gd name="connsiteY166" fmla="*/ 945452 h 1684262"/>
              <a:gd name="connsiteX167" fmla="*/ 689842 w 1206260"/>
              <a:gd name="connsiteY167" fmla="*/ 1122236 h 1684262"/>
              <a:gd name="connsiteX168" fmla="*/ 578399 w 1206260"/>
              <a:gd name="connsiteY168" fmla="*/ 945547 h 1684262"/>
              <a:gd name="connsiteX169" fmla="*/ 578399 w 1206260"/>
              <a:gd name="connsiteY169" fmla="*/ 945452 h 1684262"/>
              <a:gd name="connsiteX170" fmla="*/ 351609 w 1206260"/>
              <a:gd name="connsiteY170" fmla="*/ 1045464 h 1684262"/>
              <a:gd name="connsiteX171" fmla="*/ 382375 w 1206260"/>
              <a:gd name="connsiteY171" fmla="*/ 887825 h 1684262"/>
              <a:gd name="connsiteX172" fmla="*/ 351609 w 1206260"/>
              <a:gd name="connsiteY172" fmla="*/ 1045559 h 1684262"/>
              <a:gd name="connsiteX173" fmla="*/ 351609 w 1206260"/>
              <a:gd name="connsiteY173" fmla="*/ 1045464 h 1684262"/>
              <a:gd name="connsiteX174" fmla="*/ 420761 w 1206260"/>
              <a:gd name="connsiteY174" fmla="*/ 1018413 h 1684262"/>
              <a:gd name="connsiteX175" fmla="*/ 605260 w 1206260"/>
              <a:gd name="connsiteY175" fmla="*/ 1180338 h 1684262"/>
              <a:gd name="connsiteX176" fmla="*/ 420761 w 1206260"/>
              <a:gd name="connsiteY176" fmla="*/ 1018413 h 1684262"/>
              <a:gd name="connsiteX177" fmla="*/ 366944 w 1206260"/>
              <a:gd name="connsiteY177" fmla="*/ 1414272 h 1684262"/>
              <a:gd name="connsiteX178" fmla="*/ 597640 w 1206260"/>
              <a:gd name="connsiteY178" fmla="*/ 1460468 h 1684262"/>
              <a:gd name="connsiteX179" fmla="*/ 366944 w 1206260"/>
              <a:gd name="connsiteY179" fmla="*/ 1414463 h 1684262"/>
              <a:gd name="connsiteX180" fmla="*/ 366944 w 1206260"/>
              <a:gd name="connsiteY180" fmla="*/ 1414272 h 1684262"/>
              <a:gd name="connsiteX181" fmla="*/ 536108 w 1206260"/>
              <a:gd name="connsiteY181" fmla="*/ 1644968 h 1684262"/>
              <a:gd name="connsiteX182" fmla="*/ 498008 w 1206260"/>
              <a:gd name="connsiteY182" fmla="*/ 1625918 h 1684262"/>
              <a:gd name="connsiteX183" fmla="*/ 471148 w 1206260"/>
              <a:gd name="connsiteY183" fmla="*/ 1618202 h 1684262"/>
              <a:gd name="connsiteX184" fmla="*/ 471148 w 1206260"/>
              <a:gd name="connsiteY184" fmla="*/ 1664399 h 1684262"/>
              <a:gd name="connsiteX185" fmla="*/ 401901 w 1206260"/>
              <a:gd name="connsiteY185" fmla="*/ 1579817 h 1684262"/>
              <a:gd name="connsiteX186" fmla="*/ 536108 w 1206260"/>
              <a:gd name="connsiteY186" fmla="*/ 1645158 h 1684262"/>
              <a:gd name="connsiteX187" fmla="*/ 536108 w 1206260"/>
              <a:gd name="connsiteY187" fmla="*/ 1644968 h 1684262"/>
              <a:gd name="connsiteX188" fmla="*/ 616785 w 1206260"/>
              <a:gd name="connsiteY188" fmla="*/ 1564196 h 1684262"/>
              <a:gd name="connsiteX189" fmla="*/ 555349 w 1206260"/>
              <a:gd name="connsiteY189" fmla="*/ 1541145 h 1684262"/>
              <a:gd name="connsiteX190" fmla="*/ 638597 w 1206260"/>
              <a:gd name="connsiteY190" fmla="*/ 1493520 h 1684262"/>
              <a:gd name="connsiteX191" fmla="*/ 739848 w 1206260"/>
              <a:gd name="connsiteY191" fmla="*/ 1525715 h 1684262"/>
              <a:gd name="connsiteX192" fmla="*/ 616785 w 1206260"/>
              <a:gd name="connsiteY192" fmla="*/ 1564386 h 1684262"/>
              <a:gd name="connsiteX193" fmla="*/ 616785 w 1206260"/>
              <a:gd name="connsiteY193" fmla="*/ 1564196 h 1684262"/>
              <a:gd name="connsiteX194" fmla="*/ 752231 w 1206260"/>
              <a:gd name="connsiteY194" fmla="*/ 1664779 h 1684262"/>
              <a:gd name="connsiteX195" fmla="*/ 739658 w 1206260"/>
              <a:gd name="connsiteY195" fmla="*/ 1664779 h 1684262"/>
              <a:gd name="connsiteX196" fmla="*/ 731180 w 1206260"/>
              <a:gd name="connsiteY196" fmla="*/ 1664779 h 1684262"/>
              <a:gd name="connsiteX197" fmla="*/ 727561 w 1206260"/>
              <a:gd name="connsiteY197" fmla="*/ 1664779 h 1684262"/>
              <a:gd name="connsiteX198" fmla="*/ 713750 w 1206260"/>
              <a:gd name="connsiteY198" fmla="*/ 1666780 h 1684262"/>
              <a:gd name="connsiteX199" fmla="*/ 704225 w 1206260"/>
              <a:gd name="connsiteY199" fmla="*/ 1665256 h 1684262"/>
              <a:gd name="connsiteX200" fmla="*/ 705558 w 1206260"/>
              <a:gd name="connsiteY200" fmla="*/ 1667733 h 1684262"/>
              <a:gd name="connsiteX201" fmla="*/ 790045 w 1206260"/>
              <a:gd name="connsiteY201" fmla="*/ 1610106 h 1684262"/>
              <a:gd name="connsiteX202" fmla="*/ 752231 w 1206260"/>
              <a:gd name="connsiteY202" fmla="*/ 1664970 h 1684262"/>
              <a:gd name="connsiteX203" fmla="*/ 752231 w 1206260"/>
              <a:gd name="connsiteY203" fmla="*/ 1664779 h 1684262"/>
              <a:gd name="connsiteX204" fmla="*/ 857863 w 1206260"/>
              <a:gd name="connsiteY204" fmla="*/ 1591056 h 1684262"/>
              <a:gd name="connsiteX205" fmla="*/ 838813 w 1206260"/>
              <a:gd name="connsiteY205" fmla="*/ 1568958 h 1684262"/>
              <a:gd name="connsiteX206" fmla="*/ 836146 w 1206260"/>
              <a:gd name="connsiteY206" fmla="*/ 1564291 h 1684262"/>
              <a:gd name="connsiteX207" fmla="*/ 955179 w 1206260"/>
              <a:gd name="connsiteY207" fmla="*/ 1500720 h 1684262"/>
              <a:gd name="connsiteX208" fmla="*/ 1066493 w 1206260"/>
              <a:gd name="connsiteY208" fmla="*/ 1492065 h 1684262"/>
              <a:gd name="connsiteX209" fmla="*/ 857863 w 1206260"/>
              <a:gd name="connsiteY209" fmla="*/ 1591247 h 1684262"/>
              <a:gd name="connsiteX210" fmla="*/ 857863 w 1206260"/>
              <a:gd name="connsiteY210" fmla="*/ 1591056 h 1684262"/>
              <a:gd name="connsiteX211" fmla="*/ 1054979 w 1206260"/>
              <a:gd name="connsiteY211" fmla="*/ 1445037 h 1684262"/>
              <a:gd name="connsiteX212" fmla="*/ 916632 w 1206260"/>
              <a:gd name="connsiteY212" fmla="*/ 1468184 h 1684262"/>
              <a:gd name="connsiteX213" fmla="*/ 1028170 w 1206260"/>
              <a:gd name="connsiteY213" fmla="*/ 1445228 h 1684262"/>
              <a:gd name="connsiteX214" fmla="*/ 1054979 w 1206260"/>
              <a:gd name="connsiteY214" fmla="*/ 1445037 h 1684262"/>
              <a:gd name="connsiteX215" fmla="*/ 862816 w 1206260"/>
              <a:gd name="connsiteY215" fmla="*/ 1410462 h 1684262"/>
              <a:gd name="connsiteX216" fmla="*/ 647551 w 1206260"/>
              <a:gd name="connsiteY216" fmla="*/ 1448562 h 1684262"/>
              <a:gd name="connsiteX217" fmla="*/ 862816 w 1206260"/>
              <a:gd name="connsiteY217" fmla="*/ 1410653 h 1684262"/>
              <a:gd name="connsiteX218" fmla="*/ 862816 w 1206260"/>
              <a:gd name="connsiteY218" fmla="*/ 1410462 h 1684262"/>
              <a:gd name="connsiteX219" fmla="*/ 689842 w 1206260"/>
              <a:gd name="connsiteY219" fmla="*/ 1391412 h 1684262"/>
              <a:gd name="connsiteX220" fmla="*/ 924347 w 1206260"/>
              <a:gd name="connsiteY220" fmla="*/ 1306830 h 1684262"/>
              <a:gd name="connsiteX221" fmla="*/ 689842 w 1206260"/>
              <a:gd name="connsiteY221" fmla="*/ 1391412 h 1684262"/>
              <a:gd name="connsiteX222" fmla="*/ 1162663 w 1206260"/>
              <a:gd name="connsiteY222" fmla="*/ 1057085 h 1684262"/>
              <a:gd name="connsiteX223" fmla="*/ 1148756 w 1206260"/>
              <a:gd name="connsiteY223" fmla="*/ 1134428 h 1684262"/>
              <a:gd name="connsiteX224" fmla="*/ 1066841 w 1206260"/>
              <a:gd name="connsiteY224" fmla="*/ 1139762 h 1684262"/>
              <a:gd name="connsiteX225" fmla="*/ 1035790 w 1206260"/>
              <a:gd name="connsiteY225" fmla="*/ 1087755 h 1684262"/>
              <a:gd name="connsiteX226" fmla="*/ 1162663 w 1206260"/>
              <a:gd name="connsiteY226" fmla="*/ 1057085 h 1684262"/>
              <a:gd name="connsiteX227" fmla="*/ 987913 w 1206260"/>
              <a:gd name="connsiteY227" fmla="*/ 1181170 h 1684262"/>
              <a:gd name="connsiteX228" fmla="*/ 958923 w 1206260"/>
              <a:gd name="connsiteY228" fmla="*/ 1264444 h 1684262"/>
              <a:gd name="connsiteX229" fmla="*/ 905107 w 1206260"/>
              <a:gd name="connsiteY229" fmla="*/ 1118330 h 1684262"/>
              <a:gd name="connsiteX230" fmla="*/ 987913 w 1206260"/>
              <a:gd name="connsiteY230"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7492 w 1206260"/>
              <a:gd name="connsiteY51" fmla="*/ 1296725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21034 w 1206260"/>
              <a:gd name="connsiteY57" fmla="*/ 1477042 h 1684262"/>
              <a:gd name="connsiteX58" fmla="*/ 330559 w 1206260"/>
              <a:gd name="connsiteY58" fmla="*/ 1484376 h 1684262"/>
              <a:gd name="connsiteX59" fmla="*/ 388280 w 1206260"/>
              <a:gd name="connsiteY59" fmla="*/ 1545717 h 1684262"/>
              <a:gd name="connsiteX60" fmla="*/ 348847 w 1206260"/>
              <a:gd name="connsiteY60" fmla="*/ 1542479 h 1684262"/>
              <a:gd name="connsiteX61" fmla="*/ 255883 w 1206260"/>
              <a:gd name="connsiteY61" fmla="*/ 1502664 h 1684262"/>
              <a:gd name="connsiteX62" fmla="*/ 255883 w 1206260"/>
              <a:gd name="connsiteY62" fmla="*/ 1502664 h 1684262"/>
              <a:gd name="connsiteX63" fmla="*/ 239976 w 1206260"/>
              <a:gd name="connsiteY63" fmla="*/ 1484281 h 1684262"/>
              <a:gd name="connsiteX64" fmla="*/ 203495 w 1206260"/>
              <a:gd name="connsiteY64" fmla="*/ 1484281 h 1684262"/>
              <a:gd name="connsiteX65" fmla="*/ 187303 w 1206260"/>
              <a:gd name="connsiteY65" fmla="*/ 1499140 h 1684262"/>
              <a:gd name="connsiteX66" fmla="*/ 490674 w 1206260"/>
              <a:gd name="connsiteY66" fmla="*/ 1673352 h 1684262"/>
              <a:gd name="connsiteX67" fmla="*/ 757374 w 1206260"/>
              <a:gd name="connsiteY67" fmla="*/ 1682401 h 1684262"/>
              <a:gd name="connsiteX68" fmla="*/ 988070 w 1206260"/>
              <a:gd name="connsiteY68" fmla="*/ 1594485 h 1684262"/>
              <a:gd name="connsiteX69" fmla="*/ 1152566 w 1206260"/>
              <a:gd name="connsiteY69" fmla="*/ 1394460 h 1684262"/>
              <a:gd name="connsiteX70" fmla="*/ 918822 w 1206260"/>
              <a:gd name="connsiteY70" fmla="*/ 1363507 h 1684262"/>
              <a:gd name="connsiteX71" fmla="*/ 802904 w 1206260"/>
              <a:gd name="connsiteY71" fmla="*/ 1350454 h 1684262"/>
              <a:gd name="connsiteX72" fmla="*/ 841956 w 1206260"/>
              <a:gd name="connsiteY72" fmla="*/ 1326547 h 1684262"/>
              <a:gd name="connsiteX73" fmla="*/ 1018286 w 1206260"/>
              <a:gd name="connsiteY73" fmla="*/ 1315425 h 1684262"/>
              <a:gd name="connsiteX74" fmla="*/ 980354 w 1206260"/>
              <a:gd name="connsiteY74" fmla="*/ 1268921 h 1684262"/>
              <a:gd name="connsiteX75" fmla="*/ 1091488 w 1206260"/>
              <a:gd name="connsiteY75" fmla="*/ 1221043 h 1684262"/>
              <a:gd name="connsiteX76" fmla="*/ 911203 w 1206260"/>
              <a:gd name="connsiteY76" fmla="*/ 1022890 h 1684262"/>
              <a:gd name="connsiteX77" fmla="*/ 1193429 w 1206260"/>
              <a:gd name="connsiteY77" fmla="*/ 899446 h 1684262"/>
              <a:gd name="connsiteX78" fmla="*/ 759089 w 1206260"/>
              <a:gd name="connsiteY78" fmla="*/ 61246 h 1684262"/>
              <a:gd name="connsiteX79" fmla="*/ 720989 w 1206260"/>
              <a:gd name="connsiteY79" fmla="*/ 145828 h 1684262"/>
              <a:gd name="connsiteX80" fmla="*/ 759089 w 1206260"/>
              <a:gd name="connsiteY80" fmla="*/ 61436 h 1684262"/>
              <a:gd name="connsiteX81" fmla="*/ 759089 w 1206260"/>
              <a:gd name="connsiteY81" fmla="*/ 61246 h 1684262"/>
              <a:gd name="connsiteX82" fmla="*/ 363611 w 1206260"/>
              <a:gd name="connsiteY82" fmla="*/ 545783 h 1684262"/>
              <a:gd name="connsiteX83" fmla="*/ 348275 w 1206260"/>
              <a:gd name="connsiteY83" fmla="*/ 553498 h 1684262"/>
              <a:gd name="connsiteX84" fmla="*/ 363611 w 1206260"/>
              <a:gd name="connsiteY84" fmla="*/ 545783 h 1684262"/>
              <a:gd name="connsiteX85" fmla="*/ 232451 w 1206260"/>
              <a:gd name="connsiteY85" fmla="*/ 523113 h 1684262"/>
              <a:gd name="connsiteX86" fmla="*/ 254694 w 1206260"/>
              <a:gd name="connsiteY86" fmla="*/ 664096 h 1684262"/>
              <a:gd name="connsiteX87" fmla="*/ 232451 w 1206260"/>
              <a:gd name="connsiteY87" fmla="*/ 523113 h 1684262"/>
              <a:gd name="connsiteX88" fmla="*/ 340084 w 1206260"/>
              <a:gd name="connsiteY88" fmla="*/ 692277 h 1684262"/>
              <a:gd name="connsiteX89" fmla="*/ 470767 w 1206260"/>
              <a:gd name="connsiteY89" fmla="*/ 684562 h 1684262"/>
              <a:gd name="connsiteX90" fmla="*/ 340084 w 1206260"/>
              <a:gd name="connsiteY90" fmla="*/ 691896 h 1684262"/>
              <a:gd name="connsiteX91" fmla="*/ 340084 w 1206260"/>
              <a:gd name="connsiteY91" fmla="*/ 692277 h 1684262"/>
              <a:gd name="connsiteX92" fmla="*/ 382375 w 1206260"/>
              <a:gd name="connsiteY92" fmla="*/ 615410 h 1684262"/>
              <a:gd name="connsiteX93" fmla="*/ 516868 w 1206260"/>
              <a:gd name="connsiteY93" fmla="*/ 688372 h 1684262"/>
              <a:gd name="connsiteX94" fmla="*/ 382661 w 1206260"/>
              <a:gd name="connsiteY94" fmla="*/ 615029 h 1684262"/>
              <a:gd name="connsiteX95" fmla="*/ 382375 w 1206260"/>
              <a:gd name="connsiteY95" fmla="*/ 615410 h 1684262"/>
              <a:gd name="connsiteX96" fmla="*/ 201400 w 1206260"/>
              <a:gd name="connsiteY96" fmla="*/ 907542 h 1684262"/>
              <a:gd name="connsiteX97" fmla="*/ 163300 w 1206260"/>
              <a:gd name="connsiteY97" fmla="*/ 838295 h 1684262"/>
              <a:gd name="connsiteX98" fmla="*/ 201686 w 1206260"/>
              <a:gd name="connsiteY98" fmla="*/ 907161 h 1684262"/>
              <a:gd name="connsiteX99" fmla="*/ 201400 w 1206260"/>
              <a:gd name="connsiteY99" fmla="*/ 907542 h 1684262"/>
              <a:gd name="connsiteX100" fmla="*/ 97811 w 1206260"/>
              <a:gd name="connsiteY100" fmla="*/ 1285557 h 1684262"/>
              <a:gd name="connsiteX101" fmla="*/ 123279 w 1206260"/>
              <a:gd name="connsiteY101" fmla="*/ 1264178 h 1684262"/>
              <a:gd name="connsiteX102" fmla="*/ 231975 w 1206260"/>
              <a:gd name="connsiteY102" fmla="*/ 1341501 h 1684262"/>
              <a:gd name="connsiteX103" fmla="*/ 97811 w 1206260"/>
              <a:gd name="connsiteY103" fmla="*/ 1285557 h 1684262"/>
              <a:gd name="connsiteX104" fmla="*/ 232928 w 1206260"/>
              <a:gd name="connsiteY104" fmla="*/ 1376077 h 1684262"/>
              <a:gd name="connsiteX105" fmla="*/ 279029 w 1206260"/>
              <a:gd name="connsiteY105" fmla="*/ 1379887 h 1684262"/>
              <a:gd name="connsiteX106" fmla="*/ 232451 w 1206260"/>
              <a:gd name="connsiteY106" fmla="*/ 1376077 h 1684262"/>
              <a:gd name="connsiteX107" fmla="*/ 232928 w 1206260"/>
              <a:gd name="connsiteY107" fmla="*/ 1376077 h 1684262"/>
              <a:gd name="connsiteX108" fmla="*/ 856244 w 1206260"/>
              <a:gd name="connsiteY108" fmla="*/ 715613 h 1684262"/>
              <a:gd name="connsiteX109" fmla="*/ 817635 w 1206260"/>
              <a:gd name="connsiteY109" fmla="*/ 708913 h 1684262"/>
              <a:gd name="connsiteX110" fmla="*/ 721084 w 1206260"/>
              <a:gd name="connsiteY110" fmla="*/ 657225 h 1684262"/>
              <a:gd name="connsiteX111" fmla="*/ 855767 w 1206260"/>
              <a:gd name="connsiteY111" fmla="*/ 715613 h 1684262"/>
              <a:gd name="connsiteX112" fmla="*/ 856244 w 1206260"/>
              <a:gd name="connsiteY112" fmla="*/ 715613 h 1684262"/>
              <a:gd name="connsiteX113" fmla="*/ 663458 w 1206260"/>
              <a:gd name="connsiteY113" fmla="*/ 722662 h 1684262"/>
              <a:gd name="connsiteX114" fmla="*/ 644408 w 1206260"/>
              <a:gd name="connsiteY114" fmla="*/ 807149 h 1684262"/>
              <a:gd name="connsiteX115" fmla="*/ 662981 w 1206260"/>
              <a:gd name="connsiteY115" fmla="*/ 723138 h 1684262"/>
              <a:gd name="connsiteX116" fmla="*/ 663458 w 1206260"/>
              <a:gd name="connsiteY116" fmla="*/ 722662 h 1684262"/>
              <a:gd name="connsiteX117" fmla="*/ 628882 w 1206260"/>
              <a:gd name="connsiteY117" fmla="*/ 753332 h 1684262"/>
              <a:gd name="connsiteX118" fmla="*/ 655742 w 1206260"/>
              <a:gd name="connsiteY118" fmla="*/ 726472 h 1684262"/>
              <a:gd name="connsiteX119" fmla="*/ 628406 w 1206260"/>
              <a:gd name="connsiteY119" fmla="*/ 753332 h 1684262"/>
              <a:gd name="connsiteX120" fmla="*/ 628882 w 1206260"/>
              <a:gd name="connsiteY120" fmla="*/ 753332 h 1684262"/>
              <a:gd name="connsiteX121" fmla="*/ 771090 w 1206260"/>
              <a:gd name="connsiteY121" fmla="*/ 757237 h 1684262"/>
              <a:gd name="connsiteX122" fmla="*/ 690318 w 1206260"/>
              <a:gd name="connsiteY122" fmla="*/ 822579 h 1684262"/>
              <a:gd name="connsiteX123" fmla="*/ 770614 w 1206260"/>
              <a:gd name="connsiteY123" fmla="*/ 757237 h 1684262"/>
              <a:gd name="connsiteX124" fmla="*/ 771090 w 1206260"/>
              <a:gd name="connsiteY124" fmla="*/ 757237 h 1684262"/>
              <a:gd name="connsiteX125" fmla="*/ 759565 w 1206260"/>
              <a:gd name="connsiteY125" fmla="*/ 538162 h 1684262"/>
              <a:gd name="connsiteX126" fmla="*/ 851767 w 1206260"/>
              <a:gd name="connsiteY126" fmla="*/ 480536 h 1684262"/>
              <a:gd name="connsiteX127" fmla="*/ 759089 w 1206260"/>
              <a:gd name="connsiteY127" fmla="*/ 538067 h 1684262"/>
              <a:gd name="connsiteX128" fmla="*/ 759565 w 1206260"/>
              <a:gd name="connsiteY128" fmla="*/ 538162 h 1684262"/>
              <a:gd name="connsiteX129" fmla="*/ 877961 w 1206260"/>
              <a:gd name="connsiteY129" fmla="*/ 342138 h 1684262"/>
              <a:gd name="connsiteX130" fmla="*/ 812619 w 1206260"/>
              <a:gd name="connsiteY130" fmla="*/ 442055 h 1684262"/>
              <a:gd name="connsiteX131" fmla="*/ 877961 w 1206260"/>
              <a:gd name="connsiteY131" fmla="*/ 342138 h 1684262"/>
              <a:gd name="connsiteX132" fmla="*/ 681841 w 1206260"/>
              <a:gd name="connsiteY132" fmla="*/ 323088 h 1684262"/>
              <a:gd name="connsiteX133" fmla="*/ 758803 w 1206260"/>
              <a:gd name="connsiteY133" fmla="*/ 430816 h 1684262"/>
              <a:gd name="connsiteX134" fmla="*/ 643455 w 1206260"/>
              <a:gd name="connsiteY134" fmla="*/ 396145 h 1684262"/>
              <a:gd name="connsiteX135" fmla="*/ 639550 w 1206260"/>
              <a:gd name="connsiteY135" fmla="*/ 438436 h 1684262"/>
              <a:gd name="connsiteX136" fmla="*/ 682127 w 1206260"/>
              <a:gd name="connsiteY136" fmla="*/ 323088 h 1684262"/>
              <a:gd name="connsiteX137" fmla="*/ 681841 w 1206260"/>
              <a:gd name="connsiteY137" fmla="*/ 323088 h 1684262"/>
              <a:gd name="connsiteX138" fmla="*/ 351323 w 1206260"/>
              <a:gd name="connsiteY138" fmla="*/ 219361 h 1684262"/>
              <a:gd name="connsiteX139" fmla="*/ 383994 w 1206260"/>
              <a:gd name="connsiteY139" fmla="*/ 183070 h 1684262"/>
              <a:gd name="connsiteX140" fmla="*/ 403711 w 1206260"/>
              <a:gd name="connsiteY140" fmla="*/ 175069 h 1684262"/>
              <a:gd name="connsiteX141" fmla="*/ 411331 w 1206260"/>
              <a:gd name="connsiteY141" fmla="*/ 176117 h 1684262"/>
              <a:gd name="connsiteX142" fmla="*/ 569351 w 1206260"/>
              <a:gd name="connsiteY142" fmla="*/ 242792 h 1684262"/>
              <a:gd name="connsiteX143" fmla="*/ 569922 w 1206260"/>
              <a:gd name="connsiteY143" fmla="*/ 242792 h 1684262"/>
              <a:gd name="connsiteX144" fmla="*/ 558873 w 1206260"/>
              <a:gd name="connsiteY144" fmla="*/ 299942 h 1684262"/>
              <a:gd name="connsiteX145" fmla="*/ 351609 w 1206260"/>
              <a:gd name="connsiteY145" fmla="*/ 219075 h 1684262"/>
              <a:gd name="connsiteX146" fmla="*/ 351323 w 1206260"/>
              <a:gd name="connsiteY146" fmla="*/ 219361 h 1684262"/>
              <a:gd name="connsiteX147" fmla="*/ 470767 w 1206260"/>
              <a:gd name="connsiteY147" fmla="*/ 361188 h 1684262"/>
              <a:gd name="connsiteX148" fmla="*/ 566874 w 1206260"/>
              <a:gd name="connsiteY148" fmla="*/ 503396 h 1684262"/>
              <a:gd name="connsiteX149" fmla="*/ 470767 w 1206260"/>
              <a:gd name="connsiteY149" fmla="*/ 361188 h 1684262"/>
              <a:gd name="connsiteX150" fmla="*/ 632216 w 1206260"/>
              <a:gd name="connsiteY150" fmla="*/ 453485 h 1684262"/>
              <a:gd name="connsiteX151" fmla="*/ 699367 w 1206260"/>
              <a:gd name="connsiteY151" fmla="*/ 515112 h 1684262"/>
              <a:gd name="connsiteX152" fmla="*/ 759089 w 1206260"/>
              <a:gd name="connsiteY152" fmla="*/ 438055 h 1684262"/>
              <a:gd name="connsiteX153" fmla="*/ 678317 w 1206260"/>
              <a:gd name="connsiteY153" fmla="*/ 611029 h 1684262"/>
              <a:gd name="connsiteX154" fmla="*/ 640217 w 1206260"/>
              <a:gd name="connsiteY154" fmla="*/ 587978 h 1684262"/>
              <a:gd name="connsiteX155" fmla="*/ 632216 w 1206260"/>
              <a:gd name="connsiteY155" fmla="*/ 453581 h 1684262"/>
              <a:gd name="connsiteX156" fmla="*/ 632216 w 1206260"/>
              <a:gd name="connsiteY156" fmla="*/ 453485 h 1684262"/>
              <a:gd name="connsiteX157" fmla="*/ 686032 w 1206260"/>
              <a:gd name="connsiteY157" fmla="*/ 837819 h 1684262"/>
              <a:gd name="connsiteX158" fmla="*/ 628310 w 1206260"/>
              <a:gd name="connsiteY158" fmla="*/ 930116 h 1684262"/>
              <a:gd name="connsiteX159" fmla="*/ 686032 w 1206260"/>
              <a:gd name="connsiteY159" fmla="*/ 837914 h 1684262"/>
              <a:gd name="connsiteX160" fmla="*/ 686032 w 1206260"/>
              <a:gd name="connsiteY160" fmla="*/ 837819 h 1684262"/>
              <a:gd name="connsiteX161" fmla="*/ 743658 w 1206260"/>
              <a:gd name="connsiteY161" fmla="*/ 1291400 h 1684262"/>
              <a:gd name="connsiteX162" fmla="*/ 547634 w 1206260"/>
              <a:gd name="connsiteY162" fmla="*/ 1206818 h 1684262"/>
              <a:gd name="connsiteX163" fmla="*/ 573446 w 1206260"/>
              <a:gd name="connsiteY163" fmla="*/ 1222439 h 1684262"/>
              <a:gd name="connsiteX164" fmla="*/ 603450 w 1206260"/>
              <a:gd name="connsiteY164" fmla="*/ 1227487 h 1684262"/>
              <a:gd name="connsiteX165" fmla="*/ 743658 w 1206260"/>
              <a:gd name="connsiteY165" fmla="*/ 1291495 h 1684262"/>
              <a:gd name="connsiteX166" fmla="*/ 743658 w 1206260"/>
              <a:gd name="connsiteY166" fmla="*/ 1291400 h 1684262"/>
              <a:gd name="connsiteX167" fmla="*/ 578399 w 1206260"/>
              <a:gd name="connsiteY167" fmla="*/ 945452 h 1684262"/>
              <a:gd name="connsiteX168" fmla="*/ 689842 w 1206260"/>
              <a:gd name="connsiteY168" fmla="*/ 1122236 h 1684262"/>
              <a:gd name="connsiteX169" fmla="*/ 578399 w 1206260"/>
              <a:gd name="connsiteY169" fmla="*/ 945547 h 1684262"/>
              <a:gd name="connsiteX170" fmla="*/ 578399 w 1206260"/>
              <a:gd name="connsiteY170" fmla="*/ 945452 h 1684262"/>
              <a:gd name="connsiteX171" fmla="*/ 351609 w 1206260"/>
              <a:gd name="connsiteY171" fmla="*/ 1045464 h 1684262"/>
              <a:gd name="connsiteX172" fmla="*/ 382375 w 1206260"/>
              <a:gd name="connsiteY172" fmla="*/ 887825 h 1684262"/>
              <a:gd name="connsiteX173" fmla="*/ 351609 w 1206260"/>
              <a:gd name="connsiteY173" fmla="*/ 1045559 h 1684262"/>
              <a:gd name="connsiteX174" fmla="*/ 351609 w 1206260"/>
              <a:gd name="connsiteY174" fmla="*/ 1045464 h 1684262"/>
              <a:gd name="connsiteX175" fmla="*/ 420761 w 1206260"/>
              <a:gd name="connsiteY175" fmla="*/ 1018413 h 1684262"/>
              <a:gd name="connsiteX176" fmla="*/ 605260 w 1206260"/>
              <a:gd name="connsiteY176" fmla="*/ 1180338 h 1684262"/>
              <a:gd name="connsiteX177" fmla="*/ 420761 w 1206260"/>
              <a:gd name="connsiteY177" fmla="*/ 1018413 h 1684262"/>
              <a:gd name="connsiteX178" fmla="*/ 366944 w 1206260"/>
              <a:gd name="connsiteY178" fmla="*/ 1414272 h 1684262"/>
              <a:gd name="connsiteX179" fmla="*/ 597640 w 1206260"/>
              <a:gd name="connsiteY179" fmla="*/ 1460468 h 1684262"/>
              <a:gd name="connsiteX180" fmla="*/ 366944 w 1206260"/>
              <a:gd name="connsiteY180" fmla="*/ 1414463 h 1684262"/>
              <a:gd name="connsiteX181" fmla="*/ 366944 w 1206260"/>
              <a:gd name="connsiteY181" fmla="*/ 1414272 h 1684262"/>
              <a:gd name="connsiteX182" fmla="*/ 536108 w 1206260"/>
              <a:gd name="connsiteY182" fmla="*/ 1644968 h 1684262"/>
              <a:gd name="connsiteX183" fmla="*/ 498008 w 1206260"/>
              <a:gd name="connsiteY183" fmla="*/ 1625918 h 1684262"/>
              <a:gd name="connsiteX184" fmla="*/ 471148 w 1206260"/>
              <a:gd name="connsiteY184" fmla="*/ 1618202 h 1684262"/>
              <a:gd name="connsiteX185" fmla="*/ 471148 w 1206260"/>
              <a:gd name="connsiteY185" fmla="*/ 1664399 h 1684262"/>
              <a:gd name="connsiteX186" fmla="*/ 401901 w 1206260"/>
              <a:gd name="connsiteY186" fmla="*/ 1579817 h 1684262"/>
              <a:gd name="connsiteX187" fmla="*/ 536108 w 1206260"/>
              <a:gd name="connsiteY187" fmla="*/ 1645158 h 1684262"/>
              <a:gd name="connsiteX188" fmla="*/ 536108 w 1206260"/>
              <a:gd name="connsiteY188" fmla="*/ 1644968 h 1684262"/>
              <a:gd name="connsiteX189" fmla="*/ 616785 w 1206260"/>
              <a:gd name="connsiteY189" fmla="*/ 1564196 h 1684262"/>
              <a:gd name="connsiteX190" fmla="*/ 555349 w 1206260"/>
              <a:gd name="connsiteY190" fmla="*/ 1541145 h 1684262"/>
              <a:gd name="connsiteX191" fmla="*/ 638597 w 1206260"/>
              <a:gd name="connsiteY191" fmla="*/ 1493520 h 1684262"/>
              <a:gd name="connsiteX192" fmla="*/ 739848 w 1206260"/>
              <a:gd name="connsiteY192" fmla="*/ 1525715 h 1684262"/>
              <a:gd name="connsiteX193" fmla="*/ 616785 w 1206260"/>
              <a:gd name="connsiteY193" fmla="*/ 1564386 h 1684262"/>
              <a:gd name="connsiteX194" fmla="*/ 616785 w 1206260"/>
              <a:gd name="connsiteY194" fmla="*/ 1564196 h 1684262"/>
              <a:gd name="connsiteX195" fmla="*/ 752231 w 1206260"/>
              <a:gd name="connsiteY195" fmla="*/ 1664779 h 1684262"/>
              <a:gd name="connsiteX196" fmla="*/ 739658 w 1206260"/>
              <a:gd name="connsiteY196" fmla="*/ 1664779 h 1684262"/>
              <a:gd name="connsiteX197" fmla="*/ 731180 w 1206260"/>
              <a:gd name="connsiteY197" fmla="*/ 1664779 h 1684262"/>
              <a:gd name="connsiteX198" fmla="*/ 727561 w 1206260"/>
              <a:gd name="connsiteY198" fmla="*/ 1664779 h 1684262"/>
              <a:gd name="connsiteX199" fmla="*/ 713750 w 1206260"/>
              <a:gd name="connsiteY199" fmla="*/ 1666780 h 1684262"/>
              <a:gd name="connsiteX200" fmla="*/ 704225 w 1206260"/>
              <a:gd name="connsiteY200" fmla="*/ 1665256 h 1684262"/>
              <a:gd name="connsiteX201" fmla="*/ 705558 w 1206260"/>
              <a:gd name="connsiteY201" fmla="*/ 1667733 h 1684262"/>
              <a:gd name="connsiteX202" fmla="*/ 790045 w 1206260"/>
              <a:gd name="connsiteY202" fmla="*/ 1610106 h 1684262"/>
              <a:gd name="connsiteX203" fmla="*/ 752231 w 1206260"/>
              <a:gd name="connsiteY203" fmla="*/ 1664970 h 1684262"/>
              <a:gd name="connsiteX204" fmla="*/ 752231 w 1206260"/>
              <a:gd name="connsiteY204" fmla="*/ 1664779 h 1684262"/>
              <a:gd name="connsiteX205" fmla="*/ 857863 w 1206260"/>
              <a:gd name="connsiteY205" fmla="*/ 1591056 h 1684262"/>
              <a:gd name="connsiteX206" fmla="*/ 838813 w 1206260"/>
              <a:gd name="connsiteY206" fmla="*/ 1568958 h 1684262"/>
              <a:gd name="connsiteX207" fmla="*/ 836146 w 1206260"/>
              <a:gd name="connsiteY207" fmla="*/ 1564291 h 1684262"/>
              <a:gd name="connsiteX208" fmla="*/ 955179 w 1206260"/>
              <a:gd name="connsiteY208" fmla="*/ 1500720 h 1684262"/>
              <a:gd name="connsiteX209" fmla="*/ 1066493 w 1206260"/>
              <a:gd name="connsiteY209" fmla="*/ 1492065 h 1684262"/>
              <a:gd name="connsiteX210" fmla="*/ 857863 w 1206260"/>
              <a:gd name="connsiteY210" fmla="*/ 1591247 h 1684262"/>
              <a:gd name="connsiteX211" fmla="*/ 857863 w 1206260"/>
              <a:gd name="connsiteY211" fmla="*/ 1591056 h 1684262"/>
              <a:gd name="connsiteX212" fmla="*/ 1054979 w 1206260"/>
              <a:gd name="connsiteY212" fmla="*/ 1445037 h 1684262"/>
              <a:gd name="connsiteX213" fmla="*/ 916632 w 1206260"/>
              <a:gd name="connsiteY213" fmla="*/ 1468184 h 1684262"/>
              <a:gd name="connsiteX214" fmla="*/ 1028170 w 1206260"/>
              <a:gd name="connsiteY214" fmla="*/ 1445228 h 1684262"/>
              <a:gd name="connsiteX215" fmla="*/ 1054979 w 1206260"/>
              <a:gd name="connsiteY215" fmla="*/ 1445037 h 1684262"/>
              <a:gd name="connsiteX216" fmla="*/ 862816 w 1206260"/>
              <a:gd name="connsiteY216" fmla="*/ 1410462 h 1684262"/>
              <a:gd name="connsiteX217" fmla="*/ 647551 w 1206260"/>
              <a:gd name="connsiteY217" fmla="*/ 1448562 h 1684262"/>
              <a:gd name="connsiteX218" fmla="*/ 862816 w 1206260"/>
              <a:gd name="connsiteY218" fmla="*/ 1410653 h 1684262"/>
              <a:gd name="connsiteX219" fmla="*/ 862816 w 1206260"/>
              <a:gd name="connsiteY219" fmla="*/ 1410462 h 1684262"/>
              <a:gd name="connsiteX220" fmla="*/ 689842 w 1206260"/>
              <a:gd name="connsiteY220" fmla="*/ 1391412 h 1684262"/>
              <a:gd name="connsiteX221" fmla="*/ 924347 w 1206260"/>
              <a:gd name="connsiteY221" fmla="*/ 1306830 h 1684262"/>
              <a:gd name="connsiteX222" fmla="*/ 689842 w 1206260"/>
              <a:gd name="connsiteY222" fmla="*/ 1391412 h 1684262"/>
              <a:gd name="connsiteX223" fmla="*/ 1162663 w 1206260"/>
              <a:gd name="connsiteY223" fmla="*/ 1057085 h 1684262"/>
              <a:gd name="connsiteX224" fmla="*/ 1148756 w 1206260"/>
              <a:gd name="connsiteY224" fmla="*/ 1134428 h 1684262"/>
              <a:gd name="connsiteX225" fmla="*/ 1066841 w 1206260"/>
              <a:gd name="connsiteY225" fmla="*/ 1139762 h 1684262"/>
              <a:gd name="connsiteX226" fmla="*/ 1035790 w 1206260"/>
              <a:gd name="connsiteY226" fmla="*/ 1087755 h 1684262"/>
              <a:gd name="connsiteX227" fmla="*/ 1162663 w 1206260"/>
              <a:gd name="connsiteY227" fmla="*/ 1057085 h 1684262"/>
              <a:gd name="connsiteX228" fmla="*/ 987913 w 1206260"/>
              <a:gd name="connsiteY228" fmla="*/ 1181170 h 1684262"/>
              <a:gd name="connsiteX229" fmla="*/ 958923 w 1206260"/>
              <a:gd name="connsiteY229" fmla="*/ 1264444 h 1684262"/>
              <a:gd name="connsiteX230" fmla="*/ 905107 w 1206260"/>
              <a:gd name="connsiteY230" fmla="*/ 1118330 h 1684262"/>
              <a:gd name="connsiteX231" fmla="*/ 987913 w 1206260"/>
              <a:gd name="connsiteY231"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7492 w 1206260"/>
              <a:gd name="connsiteY51" fmla="*/ 1296725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21034 w 1206260"/>
              <a:gd name="connsiteY57" fmla="*/ 1477042 h 1684262"/>
              <a:gd name="connsiteX58" fmla="*/ 318374 w 1206260"/>
              <a:gd name="connsiteY58" fmla="*/ 1496562 h 1684262"/>
              <a:gd name="connsiteX59" fmla="*/ 388280 w 1206260"/>
              <a:gd name="connsiteY59" fmla="*/ 1545717 h 1684262"/>
              <a:gd name="connsiteX60" fmla="*/ 348847 w 1206260"/>
              <a:gd name="connsiteY60" fmla="*/ 1542479 h 1684262"/>
              <a:gd name="connsiteX61" fmla="*/ 255883 w 1206260"/>
              <a:gd name="connsiteY61" fmla="*/ 1502664 h 1684262"/>
              <a:gd name="connsiteX62" fmla="*/ 255883 w 1206260"/>
              <a:gd name="connsiteY62" fmla="*/ 1502664 h 1684262"/>
              <a:gd name="connsiteX63" fmla="*/ 239976 w 1206260"/>
              <a:gd name="connsiteY63" fmla="*/ 1484281 h 1684262"/>
              <a:gd name="connsiteX64" fmla="*/ 203495 w 1206260"/>
              <a:gd name="connsiteY64" fmla="*/ 1484281 h 1684262"/>
              <a:gd name="connsiteX65" fmla="*/ 187303 w 1206260"/>
              <a:gd name="connsiteY65" fmla="*/ 1499140 h 1684262"/>
              <a:gd name="connsiteX66" fmla="*/ 490674 w 1206260"/>
              <a:gd name="connsiteY66" fmla="*/ 1673352 h 1684262"/>
              <a:gd name="connsiteX67" fmla="*/ 757374 w 1206260"/>
              <a:gd name="connsiteY67" fmla="*/ 1682401 h 1684262"/>
              <a:gd name="connsiteX68" fmla="*/ 988070 w 1206260"/>
              <a:gd name="connsiteY68" fmla="*/ 1594485 h 1684262"/>
              <a:gd name="connsiteX69" fmla="*/ 1152566 w 1206260"/>
              <a:gd name="connsiteY69" fmla="*/ 1394460 h 1684262"/>
              <a:gd name="connsiteX70" fmla="*/ 918822 w 1206260"/>
              <a:gd name="connsiteY70" fmla="*/ 1363507 h 1684262"/>
              <a:gd name="connsiteX71" fmla="*/ 802904 w 1206260"/>
              <a:gd name="connsiteY71" fmla="*/ 1350454 h 1684262"/>
              <a:gd name="connsiteX72" fmla="*/ 841956 w 1206260"/>
              <a:gd name="connsiteY72" fmla="*/ 1326547 h 1684262"/>
              <a:gd name="connsiteX73" fmla="*/ 1018286 w 1206260"/>
              <a:gd name="connsiteY73" fmla="*/ 1315425 h 1684262"/>
              <a:gd name="connsiteX74" fmla="*/ 980354 w 1206260"/>
              <a:gd name="connsiteY74" fmla="*/ 1268921 h 1684262"/>
              <a:gd name="connsiteX75" fmla="*/ 1091488 w 1206260"/>
              <a:gd name="connsiteY75" fmla="*/ 1221043 h 1684262"/>
              <a:gd name="connsiteX76" fmla="*/ 911203 w 1206260"/>
              <a:gd name="connsiteY76" fmla="*/ 1022890 h 1684262"/>
              <a:gd name="connsiteX77" fmla="*/ 1193429 w 1206260"/>
              <a:gd name="connsiteY77" fmla="*/ 899446 h 1684262"/>
              <a:gd name="connsiteX78" fmla="*/ 759089 w 1206260"/>
              <a:gd name="connsiteY78" fmla="*/ 61246 h 1684262"/>
              <a:gd name="connsiteX79" fmla="*/ 720989 w 1206260"/>
              <a:gd name="connsiteY79" fmla="*/ 145828 h 1684262"/>
              <a:gd name="connsiteX80" fmla="*/ 759089 w 1206260"/>
              <a:gd name="connsiteY80" fmla="*/ 61436 h 1684262"/>
              <a:gd name="connsiteX81" fmla="*/ 759089 w 1206260"/>
              <a:gd name="connsiteY81" fmla="*/ 61246 h 1684262"/>
              <a:gd name="connsiteX82" fmla="*/ 363611 w 1206260"/>
              <a:gd name="connsiteY82" fmla="*/ 545783 h 1684262"/>
              <a:gd name="connsiteX83" fmla="*/ 348275 w 1206260"/>
              <a:gd name="connsiteY83" fmla="*/ 553498 h 1684262"/>
              <a:gd name="connsiteX84" fmla="*/ 363611 w 1206260"/>
              <a:gd name="connsiteY84" fmla="*/ 545783 h 1684262"/>
              <a:gd name="connsiteX85" fmla="*/ 232451 w 1206260"/>
              <a:gd name="connsiteY85" fmla="*/ 523113 h 1684262"/>
              <a:gd name="connsiteX86" fmla="*/ 254694 w 1206260"/>
              <a:gd name="connsiteY86" fmla="*/ 664096 h 1684262"/>
              <a:gd name="connsiteX87" fmla="*/ 232451 w 1206260"/>
              <a:gd name="connsiteY87" fmla="*/ 523113 h 1684262"/>
              <a:gd name="connsiteX88" fmla="*/ 340084 w 1206260"/>
              <a:gd name="connsiteY88" fmla="*/ 692277 h 1684262"/>
              <a:gd name="connsiteX89" fmla="*/ 470767 w 1206260"/>
              <a:gd name="connsiteY89" fmla="*/ 684562 h 1684262"/>
              <a:gd name="connsiteX90" fmla="*/ 340084 w 1206260"/>
              <a:gd name="connsiteY90" fmla="*/ 691896 h 1684262"/>
              <a:gd name="connsiteX91" fmla="*/ 340084 w 1206260"/>
              <a:gd name="connsiteY91" fmla="*/ 692277 h 1684262"/>
              <a:gd name="connsiteX92" fmla="*/ 382375 w 1206260"/>
              <a:gd name="connsiteY92" fmla="*/ 615410 h 1684262"/>
              <a:gd name="connsiteX93" fmla="*/ 516868 w 1206260"/>
              <a:gd name="connsiteY93" fmla="*/ 688372 h 1684262"/>
              <a:gd name="connsiteX94" fmla="*/ 382661 w 1206260"/>
              <a:gd name="connsiteY94" fmla="*/ 615029 h 1684262"/>
              <a:gd name="connsiteX95" fmla="*/ 382375 w 1206260"/>
              <a:gd name="connsiteY95" fmla="*/ 615410 h 1684262"/>
              <a:gd name="connsiteX96" fmla="*/ 201400 w 1206260"/>
              <a:gd name="connsiteY96" fmla="*/ 907542 h 1684262"/>
              <a:gd name="connsiteX97" fmla="*/ 163300 w 1206260"/>
              <a:gd name="connsiteY97" fmla="*/ 838295 h 1684262"/>
              <a:gd name="connsiteX98" fmla="*/ 201686 w 1206260"/>
              <a:gd name="connsiteY98" fmla="*/ 907161 h 1684262"/>
              <a:gd name="connsiteX99" fmla="*/ 201400 w 1206260"/>
              <a:gd name="connsiteY99" fmla="*/ 907542 h 1684262"/>
              <a:gd name="connsiteX100" fmla="*/ 97811 w 1206260"/>
              <a:gd name="connsiteY100" fmla="*/ 1285557 h 1684262"/>
              <a:gd name="connsiteX101" fmla="*/ 123279 w 1206260"/>
              <a:gd name="connsiteY101" fmla="*/ 1264178 h 1684262"/>
              <a:gd name="connsiteX102" fmla="*/ 231975 w 1206260"/>
              <a:gd name="connsiteY102" fmla="*/ 1341501 h 1684262"/>
              <a:gd name="connsiteX103" fmla="*/ 97811 w 1206260"/>
              <a:gd name="connsiteY103" fmla="*/ 1285557 h 1684262"/>
              <a:gd name="connsiteX104" fmla="*/ 232928 w 1206260"/>
              <a:gd name="connsiteY104" fmla="*/ 1376077 h 1684262"/>
              <a:gd name="connsiteX105" fmla="*/ 279029 w 1206260"/>
              <a:gd name="connsiteY105" fmla="*/ 1379887 h 1684262"/>
              <a:gd name="connsiteX106" fmla="*/ 232451 w 1206260"/>
              <a:gd name="connsiteY106" fmla="*/ 1376077 h 1684262"/>
              <a:gd name="connsiteX107" fmla="*/ 232928 w 1206260"/>
              <a:gd name="connsiteY107" fmla="*/ 1376077 h 1684262"/>
              <a:gd name="connsiteX108" fmla="*/ 856244 w 1206260"/>
              <a:gd name="connsiteY108" fmla="*/ 715613 h 1684262"/>
              <a:gd name="connsiteX109" fmla="*/ 817635 w 1206260"/>
              <a:gd name="connsiteY109" fmla="*/ 708913 h 1684262"/>
              <a:gd name="connsiteX110" fmla="*/ 721084 w 1206260"/>
              <a:gd name="connsiteY110" fmla="*/ 657225 h 1684262"/>
              <a:gd name="connsiteX111" fmla="*/ 855767 w 1206260"/>
              <a:gd name="connsiteY111" fmla="*/ 715613 h 1684262"/>
              <a:gd name="connsiteX112" fmla="*/ 856244 w 1206260"/>
              <a:gd name="connsiteY112" fmla="*/ 715613 h 1684262"/>
              <a:gd name="connsiteX113" fmla="*/ 663458 w 1206260"/>
              <a:gd name="connsiteY113" fmla="*/ 722662 h 1684262"/>
              <a:gd name="connsiteX114" fmla="*/ 644408 w 1206260"/>
              <a:gd name="connsiteY114" fmla="*/ 807149 h 1684262"/>
              <a:gd name="connsiteX115" fmla="*/ 662981 w 1206260"/>
              <a:gd name="connsiteY115" fmla="*/ 723138 h 1684262"/>
              <a:gd name="connsiteX116" fmla="*/ 663458 w 1206260"/>
              <a:gd name="connsiteY116" fmla="*/ 722662 h 1684262"/>
              <a:gd name="connsiteX117" fmla="*/ 628882 w 1206260"/>
              <a:gd name="connsiteY117" fmla="*/ 753332 h 1684262"/>
              <a:gd name="connsiteX118" fmla="*/ 655742 w 1206260"/>
              <a:gd name="connsiteY118" fmla="*/ 726472 h 1684262"/>
              <a:gd name="connsiteX119" fmla="*/ 628406 w 1206260"/>
              <a:gd name="connsiteY119" fmla="*/ 753332 h 1684262"/>
              <a:gd name="connsiteX120" fmla="*/ 628882 w 1206260"/>
              <a:gd name="connsiteY120" fmla="*/ 753332 h 1684262"/>
              <a:gd name="connsiteX121" fmla="*/ 771090 w 1206260"/>
              <a:gd name="connsiteY121" fmla="*/ 757237 h 1684262"/>
              <a:gd name="connsiteX122" fmla="*/ 690318 w 1206260"/>
              <a:gd name="connsiteY122" fmla="*/ 822579 h 1684262"/>
              <a:gd name="connsiteX123" fmla="*/ 770614 w 1206260"/>
              <a:gd name="connsiteY123" fmla="*/ 757237 h 1684262"/>
              <a:gd name="connsiteX124" fmla="*/ 771090 w 1206260"/>
              <a:gd name="connsiteY124" fmla="*/ 757237 h 1684262"/>
              <a:gd name="connsiteX125" fmla="*/ 759565 w 1206260"/>
              <a:gd name="connsiteY125" fmla="*/ 538162 h 1684262"/>
              <a:gd name="connsiteX126" fmla="*/ 851767 w 1206260"/>
              <a:gd name="connsiteY126" fmla="*/ 480536 h 1684262"/>
              <a:gd name="connsiteX127" fmla="*/ 759089 w 1206260"/>
              <a:gd name="connsiteY127" fmla="*/ 538067 h 1684262"/>
              <a:gd name="connsiteX128" fmla="*/ 759565 w 1206260"/>
              <a:gd name="connsiteY128" fmla="*/ 538162 h 1684262"/>
              <a:gd name="connsiteX129" fmla="*/ 877961 w 1206260"/>
              <a:gd name="connsiteY129" fmla="*/ 342138 h 1684262"/>
              <a:gd name="connsiteX130" fmla="*/ 812619 w 1206260"/>
              <a:gd name="connsiteY130" fmla="*/ 442055 h 1684262"/>
              <a:gd name="connsiteX131" fmla="*/ 877961 w 1206260"/>
              <a:gd name="connsiteY131" fmla="*/ 342138 h 1684262"/>
              <a:gd name="connsiteX132" fmla="*/ 681841 w 1206260"/>
              <a:gd name="connsiteY132" fmla="*/ 323088 h 1684262"/>
              <a:gd name="connsiteX133" fmla="*/ 758803 w 1206260"/>
              <a:gd name="connsiteY133" fmla="*/ 430816 h 1684262"/>
              <a:gd name="connsiteX134" fmla="*/ 643455 w 1206260"/>
              <a:gd name="connsiteY134" fmla="*/ 396145 h 1684262"/>
              <a:gd name="connsiteX135" fmla="*/ 639550 w 1206260"/>
              <a:gd name="connsiteY135" fmla="*/ 438436 h 1684262"/>
              <a:gd name="connsiteX136" fmla="*/ 682127 w 1206260"/>
              <a:gd name="connsiteY136" fmla="*/ 323088 h 1684262"/>
              <a:gd name="connsiteX137" fmla="*/ 681841 w 1206260"/>
              <a:gd name="connsiteY137" fmla="*/ 323088 h 1684262"/>
              <a:gd name="connsiteX138" fmla="*/ 351323 w 1206260"/>
              <a:gd name="connsiteY138" fmla="*/ 219361 h 1684262"/>
              <a:gd name="connsiteX139" fmla="*/ 383994 w 1206260"/>
              <a:gd name="connsiteY139" fmla="*/ 183070 h 1684262"/>
              <a:gd name="connsiteX140" fmla="*/ 403711 w 1206260"/>
              <a:gd name="connsiteY140" fmla="*/ 175069 h 1684262"/>
              <a:gd name="connsiteX141" fmla="*/ 411331 w 1206260"/>
              <a:gd name="connsiteY141" fmla="*/ 176117 h 1684262"/>
              <a:gd name="connsiteX142" fmla="*/ 569351 w 1206260"/>
              <a:gd name="connsiteY142" fmla="*/ 242792 h 1684262"/>
              <a:gd name="connsiteX143" fmla="*/ 569922 w 1206260"/>
              <a:gd name="connsiteY143" fmla="*/ 242792 h 1684262"/>
              <a:gd name="connsiteX144" fmla="*/ 558873 w 1206260"/>
              <a:gd name="connsiteY144" fmla="*/ 299942 h 1684262"/>
              <a:gd name="connsiteX145" fmla="*/ 351609 w 1206260"/>
              <a:gd name="connsiteY145" fmla="*/ 219075 h 1684262"/>
              <a:gd name="connsiteX146" fmla="*/ 351323 w 1206260"/>
              <a:gd name="connsiteY146" fmla="*/ 219361 h 1684262"/>
              <a:gd name="connsiteX147" fmla="*/ 470767 w 1206260"/>
              <a:gd name="connsiteY147" fmla="*/ 361188 h 1684262"/>
              <a:gd name="connsiteX148" fmla="*/ 566874 w 1206260"/>
              <a:gd name="connsiteY148" fmla="*/ 503396 h 1684262"/>
              <a:gd name="connsiteX149" fmla="*/ 470767 w 1206260"/>
              <a:gd name="connsiteY149" fmla="*/ 361188 h 1684262"/>
              <a:gd name="connsiteX150" fmla="*/ 632216 w 1206260"/>
              <a:gd name="connsiteY150" fmla="*/ 453485 h 1684262"/>
              <a:gd name="connsiteX151" fmla="*/ 699367 w 1206260"/>
              <a:gd name="connsiteY151" fmla="*/ 515112 h 1684262"/>
              <a:gd name="connsiteX152" fmla="*/ 759089 w 1206260"/>
              <a:gd name="connsiteY152" fmla="*/ 438055 h 1684262"/>
              <a:gd name="connsiteX153" fmla="*/ 678317 w 1206260"/>
              <a:gd name="connsiteY153" fmla="*/ 611029 h 1684262"/>
              <a:gd name="connsiteX154" fmla="*/ 640217 w 1206260"/>
              <a:gd name="connsiteY154" fmla="*/ 587978 h 1684262"/>
              <a:gd name="connsiteX155" fmla="*/ 632216 w 1206260"/>
              <a:gd name="connsiteY155" fmla="*/ 453581 h 1684262"/>
              <a:gd name="connsiteX156" fmla="*/ 632216 w 1206260"/>
              <a:gd name="connsiteY156" fmla="*/ 453485 h 1684262"/>
              <a:gd name="connsiteX157" fmla="*/ 686032 w 1206260"/>
              <a:gd name="connsiteY157" fmla="*/ 837819 h 1684262"/>
              <a:gd name="connsiteX158" fmla="*/ 628310 w 1206260"/>
              <a:gd name="connsiteY158" fmla="*/ 930116 h 1684262"/>
              <a:gd name="connsiteX159" fmla="*/ 686032 w 1206260"/>
              <a:gd name="connsiteY159" fmla="*/ 837914 h 1684262"/>
              <a:gd name="connsiteX160" fmla="*/ 686032 w 1206260"/>
              <a:gd name="connsiteY160" fmla="*/ 837819 h 1684262"/>
              <a:gd name="connsiteX161" fmla="*/ 743658 w 1206260"/>
              <a:gd name="connsiteY161" fmla="*/ 1291400 h 1684262"/>
              <a:gd name="connsiteX162" fmla="*/ 547634 w 1206260"/>
              <a:gd name="connsiteY162" fmla="*/ 1206818 h 1684262"/>
              <a:gd name="connsiteX163" fmla="*/ 573446 w 1206260"/>
              <a:gd name="connsiteY163" fmla="*/ 1222439 h 1684262"/>
              <a:gd name="connsiteX164" fmla="*/ 603450 w 1206260"/>
              <a:gd name="connsiteY164" fmla="*/ 1227487 h 1684262"/>
              <a:gd name="connsiteX165" fmla="*/ 743658 w 1206260"/>
              <a:gd name="connsiteY165" fmla="*/ 1291495 h 1684262"/>
              <a:gd name="connsiteX166" fmla="*/ 743658 w 1206260"/>
              <a:gd name="connsiteY166" fmla="*/ 1291400 h 1684262"/>
              <a:gd name="connsiteX167" fmla="*/ 578399 w 1206260"/>
              <a:gd name="connsiteY167" fmla="*/ 945452 h 1684262"/>
              <a:gd name="connsiteX168" fmla="*/ 689842 w 1206260"/>
              <a:gd name="connsiteY168" fmla="*/ 1122236 h 1684262"/>
              <a:gd name="connsiteX169" fmla="*/ 578399 w 1206260"/>
              <a:gd name="connsiteY169" fmla="*/ 945547 h 1684262"/>
              <a:gd name="connsiteX170" fmla="*/ 578399 w 1206260"/>
              <a:gd name="connsiteY170" fmla="*/ 945452 h 1684262"/>
              <a:gd name="connsiteX171" fmla="*/ 351609 w 1206260"/>
              <a:gd name="connsiteY171" fmla="*/ 1045464 h 1684262"/>
              <a:gd name="connsiteX172" fmla="*/ 382375 w 1206260"/>
              <a:gd name="connsiteY172" fmla="*/ 887825 h 1684262"/>
              <a:gd name="connsiteX173" fmla="*/ 351609 w 1206260"/>
              <a:gd name="connsiteY173" fmla="*/ 1045559 h 1684262"/>
              <a:gd name="connsiteX174" fmla="*/ 351609 w 1206260"/>
              <a:gd name="connsiteY174" fmla="*/ 1045464 h 1684262"/>
              <a:gd name="connsiteX175" fmla="*/ 420761 w 1206260"/>
              <a:gd name="connsiteY175" fmla="*/ 1018413 h 1684262"/>
              <a:gd name="connsiteX176" fmla="*/ 605260 w 1206260"/>
              <a:gd name="connsiteY176" fmla="*/ 1180338 h 1684262"/>
              <a:gd name="connsiteX177" fmla="*/ 420761 w 1206260"/>
              <a:gd name="connsiteY177" fmla="*/ 1018413 h 1684262"/>
              <a:gd name="connsiteX178" fmla="*/ 366944 w 1206260"/>
              <a:gd name="connsiteY178" fmla="*/ 1414272 h 1684262"/>
              <a:gd name="connsiteX179" fmla="*/ 597640 w 1206260"/>
              <a:gd name="connsiteY179" fmla="*/ 1460468 h 1684262"/>
              <a:gd name="connsiteX180" fmla="*/ 366944 w 1206260"/>
              <a:gd name="connsiteY180" fmla="*/ 1414463 h 1684262"/>
              <a:gd name="connsiteX181" fmla="*/ 366944 w 1206260"/>
              <a:gd name="connsiteY181" fmla="*/ 1414272 h 1684262"/>
              <a:gd name="connsiteX182" fmla="*/ 536108 w 1206260"/>
              <a:gd name="connsiteY182" fmla="*/ 1644968 h 1684262"/>
              <a:gd name="connsiteX183" fmla="*/ 498008 w 1206260"/>
              <a:gd name="connsiteY183" fmla="*/ 1625918 h 1684262"/>
              <a:gd name="connsiteX184" fmla="*/ 471148 w 1206260"/>
              <a:gd name="connsiteY184" fmla="*/ 1618202 h 1684262"/>
              <a:gd name="connsiteX185" fmla="*/ 471148 w 1206260"/>
              <a:gd name="connsiteY185" fmla="*/ 1664399 h 1684262"/>
              <a:gd name="connsiteX186" fmla="*/ 401901 w 1206260"/>
              <a:gd name="connsiteY186" fmla="*/ 1579817 h 1684262"/>
              <a:gd name="connsiteX187" fmla="*/ 536108 w 1206260"/>
              <a:gd name="connsiteY187" fmla="*/ 1645158 h 1684262"/>
              <a:gd name="connsiteX188" fmla="*/ 536108 w 1206260"/>
              <a:gd name="connsiteY188" fmla="*/ 1644968 h 1684262"/>
              <a:gd name="connsiteX189" fmla="*/ 616785 w 1206260"/>
              <a:gd name="connsiteY189" fmla="*/ 1564196 h 1684262"/>
              <a:gd name="connsiteX190" fmla="*/ 555349 w 1206260"/>
              <a:gd name="connsiteY190" fmla="*/ 1541145 h 1684262"/>
              <a:gd name="connsiteX191" fmla="*/ 638597 w 1206260"/>
              <a:gd name="connsiteY191" fmla="*/ 1493520 h 1684262"/>
              <a:gd name="connsiteX192" fmla="*/ 739848 w 1206260"/>
              <a:gd name="connsiteY192" fmla="*/ 1525715 h 1684262"/>
              <a:gd name="connsiteX193" fmla="*/ 616785 w 1206260"/>
              <a:gd name="connsiteY193" fmla="*/ 1564386 h 1684262"/>
              <a:gd name="connsiteX194" fmla="*/ 616785 w 1206260"/>
              <a:gd name="connsiteY194" fmla="*/ 1564196 h 1684262"/>
              <a:gd name="connsiteX195" fmla="*/ 752231 w 1206260"/>
              <a:gd name="connsiteY195" fmla="*/ 1664779 h 1684262"/>
              <a:gd name="connsiteX196" fmla="*/ 739658 w 1206260"/>
              <a:gd name="connsiteY196" fmla="*/ 1664779 h 1684262"/>
              <a:gd name="connsiteX197" fmla="*/ 731180 w 1206260"/>
              <a:gd name="connsiteY197" fmla="*/ 1664779 h 1684262"/>
              <a:gd name="connsiteX198" fmla="*/ 727561 w 1206260"/>
              <a:gd name="connsiteY198" fmla="*/ 1664779 h 1684262"/>
              <a:gd name="connsiteX199" fmla="*/ 713750 w 1206260"/>
              <a:gd name="connsiteY199" fmla="*/ 1666780 h 1684262"/>
              <a:gd name="connsiteX200" fmla="*/ 704225 w 1206260"/>
              <a:gd name="connsiteY200" fmla="*/ 1665256 h 1684262"/>
              <a:gd name="connsiteX201" fmla="*/ 705558 w 1206260"/>
              <a:gd name="connsiteY201" fmla="*/ 1667733 h 1684262"/>
              <a:gd name="connsiteX202" fmla="*/ 790045 w 1206260"/>
              <a:gd name="connsiteY202" fmla="*/ 1610106 h 1684262"/>
              <a:gd name="connsiteX203" fmla="*/ 752231 w 1206260"/>
              <a:gd name="connsiteY203" fmla="*/ 1664970 h 1684262"/>
              <a:gd name="connsiteX204" fmla="*/ 752231 w 1206260"/>
              <a:gd name="connsiteY204" fmla="*/ 1664779 h 1684262"/>
              <a:gd name="connsiteX205" fmla="*/ 857863 w 1206260"/>
              <a:gd name="connsiteY205" fmla="*/ 1591056 h 1684262"/>
              <a:gd name="connsiteX206" fmla="*/ 838813 w 1206260"/>
              <a:gd name="connsiteY206" fmla="*/ 1568958 h 1684262"/>
              <a:gd name="connsiteX207" fmla="*/ 836146 w 1206260"/>
              <a:gd name="connsiteY207" fmla="*/ 1564291 h 1684262"/>
              <a:gd name="connsiteX208" fmla="*/ 955179 w 1206260"/>
              <a:gd name="connsiteY208" fmla="*/ 1500720 h 1684262"/>
              <a:gd name="connsiteX209" fmla="*/ 1066493 w 1206260"/>
              <a:gd name="connsiteY209" fmla="*/ 1492065 h 1684262"/>
              <a:gd name="connsiteX210" fmla="*/ 857863 w 1206260"/>
              <a:gd name="connsiteY210" fmla="*/ 1591247 h 1684262"/>
              <a:gd name="connsiteX211" fmla="*/ 857863 w 1206260"/>
              <a:gd name="connsiteY211" fmla="*/ 1591056 h 1684262"/>
              <a:gd name="connsiteX212" fmla="*/ 1054979 w 1206260"/>
              <a:gd name="connsiteY212" fmla="*/ 1445037 h 1684262"/>
              <a:gd name="connsiteX213" fmla="*/ 916632 w 1206260"/>
              <a:gd name="connsiteY213" fmla="*/ 1468184 h 1684262"/>
              <a:gd name="connsiteX214" fmla="*/ 1028170 w 1206260"/>
              <a:gd name="connsiteY214" fmla="*/ 1445228 h 1684262"/>
              <a:gd name="connsiteX215" fmla="*/ 1054979 w 1206260"/>
              <a:gd name="connsiteY215" fmla="*/ 1445037 h 1684262"/>
              <a:gd name="connsiteX216" fmla="*/ 862816 w 1206260"/>
              <a:gd name="connsiteY216" fmla="*/ 1410462 h 1684262"/>
              <a:gd name="connsiteX217" fmla="*/ 647551 w 1206260"/>
              <a:gd name="connsiteY217" fmla="*/ 1448562 h 1684262"/>
              <a:gd name="connsiteX218" fmla="*/ 862816 w 1206260"/>
              <a:gd name="connsiteY218" fmla="*/ 1410653 h 1684262"/>
              <a:gd name="connsiteX219" fmla="*/ 862816 w 1206260"/>
              <a:gd name="connsiteY219" fmla="*/ 1410462 h 1684262"/>
              <a:gd name="connsiteX220" fmla="*/ 689842 w 1206260"/>
              <a:gd name="connsiteY220" fmla="*/ 1391412 h 1684262"/>
              <a:gd name="connsiteX221" fmla="*/ 924347 w 1206260"/>
              <a:gd name="connsiteY221" fmla="*/ 1306830 h 1684262"/>
              <a:gd name="connsiteX222" fmla="*/ 689842 w 1206260"/>
              <a:gd name="connsiteY222" fmla="*/ 1391412 h 1684262"/>
              <a:gd name="connsiteX223" fmla="*/ 1162663 w 1206260"/>
              <a:gd name="connsiteY223" fmla="*/ 1057085 h 1684262"/>
              <a:gd name="connsiteX224" fmla="*/ 1148756 w 1206260"/>
              <a:gd name="connsiteY224" fmla="*/ 1134428 h 1684262"/>
              <a:gd name="connsiteX225" fmla="*/ 1066841 w 1206260"/>
              <a:gd name="connsiteY225" fmla="*/ 1139762 h 1684262"/>
              <a:gd name="connsiteX226" fmla="*/ 1035790 w 1206260"/>
              <a:gd name="connsiteY226" fmla="*/ 1087755 h 1684262"/>
              <a:gd name="connsiteX227" fmla="*/ 1162663 w 1206260"/>
              <a:gd name="connsiteY227" fmla="*/ 1057085 h 1684262"/>
              <a:gd name="connsiteX228" fmla="*/ 987913 w 1206260"/>
              <a:gd name="connsiteY228" fmla="*/ 1181170 h 1684262"/>
              <a:gd name="connsiteX229" fmla="*/ 958923 w 1206260"/>
              <a:gd name="connsiteY229" fmla="*/ 1264444 h 1684262"/>
              <a:gd name="connsiteX230" fmla="*/ 905107 w 1206260"/>
              <a:gd name="connsiteY230" fmla="*/ 1118330 h 1684262"/>
              <a:gd name="connsiteX231" fmla="*/ 987913 w 1206260"/>
              <a:gd name="connsiteY231"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7492 w 1206260"/>
              <a:gd name="connsiteY51" fmla="*/ 1296725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18374 w 1206260"/>
              <a:gd name="connsiteY57" fmla="*/ 1496562 h 1684262"/>
              <a:gd name="connsiteX58" fmla="*/ 388280 w 1206260"/>
              <a:gd name="connsiteY58" fmla="*/ 1545717 h 1684262"/>
              <a:gd name="connsiteX59" fmla="*/ 348847 w 1206260"/>
              <a:gd name="connsiteY59" fmla="*/ 1542479 h 1684262"/>
              <a:gd name="connsiteX60" fmla="*/ 255883 w 1206260"/>
              <a:gd name="connsiteY60" fmla="*/ 1502664 h 1684262"/>
              <a:gd name="connsiteX61" fmla="*/ 255883 w 1206260"/>
              <a:gd name="connsiteY61" fmla="*/ 1502664 h 1684262"/>
              <a:gd name="connsiteX62" fmla="*/ 239976 w 1206260"/>
              <a:gd name="connsiteY62" fmla="*/ 1484281 h 1684262"/>
              <a:gd name="connsiteX63" fmla="*/ 203495 w 1206260"/>
              <a:gd name="connsiteY63" fmla="*/ 1484281 h 1684262"/>
              <a:gd name="connsiteX64" fmla="*/ 187303 w 1206260"/>
              <a:gd name="connsiteY64" fmla="*/ 1499140 h 1684262"/>
              <a:gd name="connsiteX65" fmla="*/ 490674 w 1206260"/>
              <a:gd name="connsiteY65" fmla="*/ 1673352 h 1684262"/>
              <a:gd name="connsiteX66" fmla="*/ 757374 w 1206260"/>
              <a:gd name="connsiteY66" fmla="*/ 1682401 h 1684262"/>
              <a:gd name="connsiteX67" fmla="*/ 988070 w 1206260"/>
              <a:gd name="connsiteY67" fmla="*/ 1594485 h 1684262"/>
              <a:gd name="connsiteX68" fmla="*/ 1152566 w 1206260"/>
              <a:gd name="connsiteY68" fmla="*/ 1394460 h 1684262"/>
              <a:gd name="connsiteX69" fmla="*/ 918822 w 1206260"/>
              <a:gd name="connsiteY69" fmla="*/ 1363507 h 1684262"/>
              <a:gd name="connsiteX70" fmla="*/ 802904 w 1206260"/>
              <a:gd name="connsiteY70" fmla="*/ 1350454 h 1684262"/>
              <a:gd name="connsiteX71" fmla="*/ 841956 w 1206260"/>
              <a:gd name="connsiteY71" fmla="*/ 1326547 h 1684262"/>
              <a:gd name="connsiteX72" fmla="*/ 1018286 w 1206260"/>
              <a:gd name="connsiteY72" fmla="*/ 1315425 h 1684262"/>
              <a:gd name="connsiteX73" fmla="*/ 980354 w 1206260"/>
              <a:gd name="connsiteY73" fmla="*/ 1268921 h 1684262"/>
              <a:gd name="connsiteX74" fmla="*/ 1091488 w 1206260"/>
              <a:gd name="connsiteY74" fmla="*/ 1221043 h 1684262"/>
              <a:gd name="connsiteX75" fmla="*/ 911203 w 1206260"/>
              <a:gd name="connsiteY75" fmla="*/ 1022890 h 1684262"/>
              <a:gd name="connsiteX76" fmla="*/ 1193429 w 1206260"/>
              <a:gd name="connsiteY76" fmla="*/ 899446 h 1684262"/>
              <a:gd name="connsiteX77" fmla="*/ 759089 w 1206260"/>
              <a:gd name="connsiteY77" fmla="*/ 61246 h 1684262"/>
              <a:gd name="connsiteX78" fmla="*/ 720989 w 1206260"/>
              <a:gd name="connsiteY78" fmla="*/ 145828 h 1684262"/>
              <a:gd name="connsiteX79" fmla="*/ 759089 w 1206260"/>
              <a:gd name="connsiteY79" fmla="*/ 61436 h 1684262"/>
              <a:gd name="connsiteX80" fmla="*/ 759089 w 1206260"/>
              <a:gd name="connsiteY80" fmla="*/ 61246 h 1684262"/>
              <a:gd name="connsiteX81" fmla="*/ 363611 w 1206260"/>
              <a:gd name="connsiteY81" fmla="*/ 545783 h 1684262"/>
              <a:gd name="connsiteX82" fmla="*/ 348275 w 1206260"/>
              <a:gd name="connsiteY82" fmla="*/ 553498 h 1684262"/>
              <a:gd name="connsiteX83" fmla="*/ 363611 w 1206260"/>
              <a:gd name="connsiteY83" fmla="*/ 545783 h 1684262"/>
              <a:gd name="connsiteX84" fmla="*/ 232451 w 1206260"/>
              <a:gd name="connsiteY84" fmla="*/ 523113 h 1684262"/>
              <a:gd name="connsiteX85" fmla="*/ 254694 w 1206260"/>
              <a:gd name="connsiteY85" fmla="*/ 664096 h 1684262"/>
              <a:gd name="connsiteX86" fmla="*/ 232451 w 1206260"/>
              <a:gd name="connsiteY86" fmla="*/ 523113 h 1684262"/>
              <a:gd name="connsiteX87" fmla="*/ 340084 w 1206260"/>
              <a:gd name="connsiteY87" fmla="*/ 692277 h 1684262"/>
              <a:gd name="connsiteX88" fmla="*/ 470767 w 1206260"/>
              <a:gd name="connsiteY88" fmla="*/ 684562 h 1684262"/>
              <a:gd name="connsiteX89" fmla="*/ 340084 w 1206260"/>
              <a:gd name="connsiteY89" fmla="*/ 691896 h 1684262"/>
              <a:gd name="connsiteX90" fmla="*/ 340084 w 1206260"/>
              <a:gd name="connsiteY90" fmla="*/ 692277 h 1684262"/>
              <a:gd name="connsiteX91" fmla="*/ 382375 w 1206260"/>
              <a:gd name="connsiteY91" fmla="*/ 615410 h 1684262"/>
              <a:gd name="connsiteX92" fmla="*/ 516868 w 1206260"/>
              <a:gd name="connsiteY92" fmla="*/ 688372 h 1684262"/>
              <a:gd name="connsiteX93" fmla="*/ 382661 w 1206260"/>
              <a:gd name="connsiteY93" fmla="*/ 615029 h 1684262"/>
              <a:gd name="connsiteX94" fmla="*/ 382375 w 1206260"/>
              <a:gd name="connsiteY94" fmla="*/ 615410 h 1684262"/>
              <a:gd name="connsiteX95" fmla="*/ 201400 w 1206260"/>
              <a:gd name="connsiteY95" fmla="*/ 907542 h 1684262"/>
              <a:gd name="connsiteX96" fmla="*/ 163300 w 1206260"/>
              <a:gd name="connsiteY96" fmla="*/ 838295 h 1684262"/>
              <a:gd name="connsiteX97" fmla="*/ 201686 w 1206260"/>
              <a:gd name="connsiteY97" fmla="*/ 907161 h 1684262"/>
              <a:gd name="connsiteX98" fmla="*/ 201400 w 1206260"/>
              <a:gd name="connsiteY98" fmla="*/ 907542 h 1684262"/>
              <a:gd name="connsiteX99" fmla="*/ 97811 w 1206260"/>
              <a:gd name="connsiteY99" fmla="*/ 1285557 h 1684262"/>
              <a:gd name="connsiteX100" fmla="*/ 123279 w 1206260"/>
              <a:gd name="connsiteY100" fmla="*/ 1264178 h 1684262"/>
              <a:gd name="connsiteX101" fmla="*/ 231975 w 1206260"/>
              <a:gd name="connsiteY101" fmla="*/ 1341501 h 1684262"/>
              <a:gd name="connsiteX102" fmla="*/ 97811 w 1206260"/>
              <a:gd name="connsiteY102" fmla="*/ 1285557 h 1684262"/>
              <a:gd name="connsiteX103" fmla="*/ 232928 w 1206260"/>
              <a:gd name="connsiteY103" fmla="*/ 1376077 h 1684262"/>
              <a:gd name="connsiteX104" fmla="*/ 279029 w 1206260"/>
              <a:gd name="connsiteY104" fmla="*/ 1379887 h 1684262"/>
              <a:gd name="connsiteX105" fmla="*/ 232451 w 1206260"/>
              <a:gd name="connsiteY105" fmla="*/ 1376077 h 1684262"/>
              <a:gd name="connsiteX106" fmla="*/ 232928 w 1206260"/>
              <a:gd name="connsiteY106" fmla="*/ 1376077 h 1684262"/>
              <a:gd name="connsiteX107" fmla="*/ 856244 w 1206260"/>
              <a:gd name="connsiteY107" fmla="*/ 715613 h 1684262"/>
              <a:gd name="connsiteX108" fmla="*/ 817635 w 1206260"/>
              <a:gd name="connsiteY108" fmla="*/ 708913 h 1684262"/>
              <a:gd name="connsiteX109" fmla="*/ 721084 w 1206260"/>
              <a:gd name="connsiteY109" fmla="*/ 657225 h 1684262"/>
              <a:gd name="connsiteX110" fmla="*/ 855767 w 1206260"/>
              <a:gd name="connsiteY110" fmla="*/ 715613 h 1684262"/>
              <a:gd name="connsiteX111" fmla="*/ 856244 w 1206260"/>
              <a:gd name="connsiteY111" fmla="*/ 715613 h 1684262"/>
              <a:gd name="connsiteX112" fmla="*/ 663458 w 1206260"/>
              <a:gd name="connsiteY112" fmla="*/ 722662 h 1684262"/>
              <a:gd name="connsiteX113" fmla="*/ 644408 w 1206260"/>
              <a:gd name="connsiteY113" fmla="*/ 807149 h 1684262"/>
              <a:gd name="connsiteX114" fmla="*/ 662981 w 1206260"/>
              <a:gd name="connsiteY114" fmla="*/ 723138 h 1684262"/>
              <a:gd name="connsiteX115" fmla="*/ 663458 w 1206260"/>
              <a:gd name="connsiteY115" fmla="*/ 722662 h 1684262"/>
              <a:gd name="connsiteX116" fmla="*/ 628882 w 1206260"/>
              <a:gd name="connsiteY116" fmla="*/ 753332 h 1684262"/>
              <a:gd name="connsiteX117" fmla="*/ 655742 w 1206260"/>
              <a:gd name="connsiteY117" fmla="*/ 726472 h 1684262"/>
              <a:gd name="connsiteX118" fmla="*/ 628406 w 1206260"/>
              <a:gd name="connsiteY118" fmla="*/ 753332 h 1684262"/>
              <a:gd name="connsiteX119" fmla="*/ 628882 w 1206260"/>
              <a:gd name="connsiteY119" fmla="*/ 753332 h 1684262"/>
              <a:gd name="connsiteX120" fmla="*/ 771090 w 1206260"/>
              <a:gd name="connsiteY120" fmla="*/ 757237 h 1684262"/>
              <a:gd name="connsiteX121" fmla="*/ 690318 w 1206260"/>
              <a:gd name="connsiteY121" fmla="*/ 822579 h 1684262"/>
              <a:gd name="connsiteX122" fmla="*/ 770614 w 1206260"/>
              <a:gd name="connsiteY122" fmla="*/ 757237 h 1684262"/>
              <a:gd name="connsiteX123" fmla="*/ 771090 w 1206260"/>
              <a:gd name="connsiteY123" fmla="*/ 757237 h 1684262"/>
              <a:gd name="connsiteX124" fmla="*/ 759565 w 1206260"/>
              <a:gd name="connsiteY124" fmla="*/ 538162 h 1684262"/>
              <a:gd name="connsiteX125" fmla="*/ 851767 w 1206260"/>
              <a:gd name="connsiteY125" fmla="*/ 480536 h 1684262"/>
              <a:gd name="connsiteX126" fmla="*/ 759089 w 1206260"/>
              <a:gd name="connsiteY126" fmla="*/ 538067 h 1684262"/>
              <a:gd name="connsiteX127" fmla="*/ 759565 w 1206260"/>
              <a:gd name="connsiteY127" fmla="*/ 538162 h 1684262"/>
              <a:gd name="connsiteX128" fmla="*/ 877961 w 1206260"/>
              <a:gd name="connsiteY128" fmla="*/ 342138 h 1684262"/>
              <a:gd name="connsiteX129" fmla="*/ 812619 w 1206260"/>
              <a:gd name="connsiteY129" fmla="*/ 442055 h 1684262"/>
              <a:gd name="connsiteX130" fmla="*/ 877961 w 1206260"/>
              <a:gd name="connsiteY130" fmla="*/ 342138 h 1684262"/>
              <a:gd name="connsiteX131" fmla="*/ 681841 w 1206260"/>
              <a:gd name="connsiteY131" fmla="*/ 323088 h 1684262"/>
              <a:gd name="connsiteX132" fmla="*/ 758803 w 1206260"/>
              <a:gd name="connsiteY132" fmla="*/ 430816 h 1684262"/>
              <a:gd name="connsiteX133" fmla="*/ 643455 w 1206260"/>
              <a:gd name="connsiteY133" fmla="*/ 396145 h 1684262"/>
              <a:gd name="connsiteX134" fmla="*/ 639550 w 1206260"/>
              <a:gd name="connsiteY134" fmla="*/ 438436 h 1684262"/>
              <a:gd name="connsiteX135" fmla="*/ 682127 w 1206260"/>
              <a:gd name="connsiteY135" fmla="*/ 323088 h 1684262"/>
              <a:gd name="connsiteX136" fmla="*/ 681841 w 1206260"/>
              <a:gd name="connsiteY136" fmla="*/ 323088 h 1684262"/>
              <a:gd name="connsiteX137" fmla="*/ 351323 w 1206260"/>
              <a:gd name="connsiteY137" fmla="*/ 219361 h 1684262"/>
              <a:gd name="connsiteX138" fmla="*/ 383994 w 1206260"/>
              <a:gd name="connsiteY138" fmla="*/ 183070 h 1684262"/>
              <a:gd name="connsiteX139" fmla="*/ 403711 w 1206260"/>
              <a:gd name="connsiteY139" fmla="*/ 175069 h 1684262"/>
              <a:gd name="connsiteX140" fmla="*/ 411331 w 1206260"/>
              <a:gd name="connsiteY140" fmla="*/ 176117 h 1684262"/>
              <a:gd name="connsiteX141" fmla="*/ 569351 w 1206260"/>
              <a:gd name="connsiteY141" fmla="*/ 242792 h 1684262"/>
              <a:gd name="connsiteX142" fmla="*/ 569922 w 1206260"/>
              <a:gd name="connsiteY142" fmla="*/ 242792 h 1684262"/>
              <a:gd name="connsiteX143" fmla="*/ 558873 w 1206260"/>
              <a:gd name="connsiteY143" fmla="*/ 299942 h 1684262"/>
              <a:gd name="connsiteX144" fmla="*/ 351609 w 1206260"/>
              <a:gd name="connsiteY144" fmla="*/ 219075 h 1684262"/>
              <a:gd name="connsiteX145" fmla="*/ 351323 w 1206260"/>
              <a:gd name="connsiteY145" fmla="*/ 219361 h 1684262"/>
              <a:gd name="connsiteX146" fmla="*/ 470767 w 1206260"/>
              <a:gd name="connsiteY146" fmla="*/ 361188 h 1684262"/>
              <a:gd name="connsiteX147" fmla="*/ 566874 w 1206260"/>
              <a:gd name="connsiteY147" fmla="*/ 503396 h 1684262"/>
              <a:gd name="connsiteX148" fmla="*/ 470767 w 1206260"/>
              <a:gd name="connsiteY148" fmla="*/ 361188 h 1684262"/>
              <a:gd name="connsiteX149" fmla="*/ 632216 w 1206260"/>
              <a:gd name="connsiteY149" fmla="*/ 453485 h 1684262"/>
              <a:gd name="connsiteX150" fmla="*/ 699367 w 1206260"/>
              <a:gd name="connsiteY150" fmla="*/ 515112 h 1684262"/>
              <a:gd name="connsiteX151" fmla="*/ 759089 w 1206260"/>
              <a:gd name="connsiteY151" fmla="*/ 438055 h 1684262"/>
              <a:gd name="connsiteX152" fmla="*/ 678317 w 1206260"/>
              <a:gd name="connsiteY152" fmla="*/ 611029 h 1684262"/>
              <a:gd name="connsiteX153" fmla="*/ 640217 w 1206260"/>
              <a:gd name="connsiteY153" fmla="*/ 587978 h 1684262"/>
              <a:gd name="connsiteX154" fmla="*/ 632216 w 1206260"/>
              <a:gd name="connsiteY154" fmla="*/ 453581 h 1684262"/>
              <a:gd name="connsiteX155" fmla="*/ 632216 w 1206260"/>
              <a:gd name="connsiteY155" fmla="*/ 453485 h 1684262"/>
              <a:gd name="connsiteX156" fmla="*/ 686032 w 1206260"/>
              <a:gd name="connsiteY156" fmla="*/ 837819 h 1684262"/>
              <a:gd name="connsiteX157" fmla="*/ 628310 w 1206260"/>
              <a:gd name="connsiteY157" fmla="*/ 930116 h 1684262"/>
              <a:gd name="connsiteX158" fmla="*/ 686032 w 1206260"/>
              <a:gd name="connsiteY158" fmla="*/ 837914 h 1684262"/>
              <a:gd name="connsiteX159" fmla="*/ 686032 w 1206260"/>
              <a:gd name="connsiteY159" fmla="*/ 837819 h 1684262"/>
              <a:gd name="connsiteX160" fmla="*/ 743658 w 1206260"/>
              <a:gd name="connsiteY160" fmla="*/ 1291400 h 1684262"/>
              <a:gd name="connsiteX161" fmla="*/ 547634 w 1206260"/>
              <a:gd name="connsiteY161" fmla="*/ 1206818 h 1684262"/>
              <a:gd name="connsiteX162" fmla="*/ 573446 w 1206260"/>
              <a:gd name="connsiteY162" fmla="*/ 1222439 h 1684262"/>
              <a:gd name="connsiteX163" fmla="*/ 603450 w 1206260"/>
              <a:gd name="connsiteY163" fmla="*/ 1227487 h 1684262"/>
              <a:gd name="connsiteX164" fmla="*/ 743658 w 1206260"/>
              <a:gd name="connsiteY164" fmla="*/ 1291495 h 1684262"/>
              <a:gd name="connsiteX165" fmla="*/ 743658 w 1206260"/>
              <a:gd name="connsiteY165" fmla="*/ 1291400 h 1684262"/>
              <a:gd name="connsiteX166" fmla="*/ 578399 w 1206260"/>
              <a:gd name="connsiteY166" fmla="*/ 945452 h 1684262"/>
              <a:gd name="connsiteX167" fmla="*/ 689842 w 1206260"/>
              <a:gd name="connsiteY167" fmla="*/ 1122236 h 1684262"/>
              <a:gd name="connsiteX168" fmla="*/ 578399 w 1206260"/>
              <a:gd name="connsiteY168" fmla="*/ 945547 h 1684262"/>
              <a:gd name="connsiteX169" fmla="*/ 578399 w 1206260"/>
              <a:gd name="connsiteY169" fmla="*/ 945452 h 1684262"/>
              <a:gd name="connsiteX170" fmla="*/ 351609 w 1206260"/>
              <a:gd name="connsiteY170" fmla="*/ 1045464 h 1684262"/>
              <a:gd name="connsiteX171" fmla="*/ 382375 w 1206260"/>
              <a:gd name="connsiteY171" fmla="*/ 887825 h 1684262"/>
              <a:gd name="connsiteX172" fmla="*/ 351609 w 1206260"/>
              <a:gd name="connsiteY172" fmla="*/ 1045559 h 1684262"/>
              <a:gd name="connsiteX173" fmla="*/ 351609 w 1206260"/>
              <a:gd name="connsiteY173" fmla="*/ 1045464 h 1684262"/>
              <a:gd name="connsiteX174" fmla="*/ 420761 w 1206260"/>
              <a:gd name="connsiteY174" fmla="*/ 1018413 h 1684262"/>
              <a:gd name="connsiteX175" fmla="*/ 605260 w 1206260"/>
              <a:gd name="connsiteY175" fmla="*/ 1180338 h 1684262"/>
              <a:gd name="connsiteX176" fmla="*/ 420761 w 1206260"/>
              <a:gd name="connsiteY176" fmla="*/ 1018413 h 1684262"/>
              <a:gd name="connsiteX177" fmla="*/ 366944 w 1206260"/>
              <a:gd name="connsiteY177" fmla="*/ 1414272 h 1684262"/>
              <a:gd name="connsiteX178" fmla="*/ 597640 w 1206260"/>
              <a:gd name="connsiteY178" fmla="*/ 1460468 h 1684262"/>
              <a:gd name="connsiteX179" fmla="*/ 366944 w 1206260"/>
              <a:gd name="connsiteY179" fmla="*/ 1414463 h 1684262"/>
              <a:gd name="connsiteX180" fmla="*/ 366944 w 1206260"/>
              <a:gd name="connsiteY180" fmla="*/ 1414272 h 1684262"/>
              <a:gd name="connsiteX181" fmla="*/ 536108 w 1206260"/>
              <a:gd name="connsiteY181" fmla="*/ 1644968 h 1684262"/>
              <a:gd name="connsiteX182" fmla="*/ 498008 w 1206260"/>
              <a:gd name="connsiteY182" fmla="*/ 1625918 h 1684262"/>
              <a:gd name="connsiteX183" fmla="*/ 471148 w 1206260"/>
              <a:gd name="connsiteY183" fmla="*/ 1618202 h 1684262"/>
              <a:gd name="connsiteX184" fmla="*/ 471148 w 1206260"/>
              <a:gd name="connsiteY184" fmla="*/ 1664399 h 1684262"/>
              <a:gd name="connsiteX185" fmla="*/ 401901 w 1206260"/>
              <a:gd name="connsiteY185" fmla="*/ 1579817 h 1684262"/>
              <a:gd name="connsiteX186" fmla="*/ 536108 w 1206260"/>
              <a:gd name="connsiteY186" fmla="*/ 1645158 h 1684262"/>
              <a:gd name="connsiteX187" fmla="*/ 536108 w 1206260"/>
              <a:gd name="connsiteY187" fmla="*/ 1644968 h 1684262"/>
              <a:gd name="connsiteX188" fmla="*/ 616785 w 1206260"/>
              <a:gd name="connsiteY188" fmla="*/ 1564196 h 1684262"/>
              <a:gd name="connsiteX189" fmla="*/ 555349 w 1206260"/>
              <a:gd name="connsiteY189" fmla="*/ 1541145 h 1684262"/>
              <a:gd name="connsiteX190" fmla="*/ 638597 w 1206260"/>
              <a:gd name="connsiteY190" fmla="*/ 1493520 h 1684262"/>
              <a:gd name="connsiteX191" fmla="*/ 739848 w 1206260"/>
              <a:gd name="connsiteY191" fmla="*/ 1525715 h 1684262"/>
              <a:gd name="connsiteX192" fmla="*/ 616785 w 1206260"/>
              <a:gd name="connsiteY192" fmla="*/ 1564386 h 1684262"/>
              <a:gd name="connsiteX193" fmla="*/ 616785 w 1206260"/>
              <a:gd name="connsiteY193" fmla="*/ 1564196 h 1684262"/>
              <a:gd name="connsiteX194" fmla="*/ 752231 w 1206260"/>
              <a:gd name="connsiteY194" fmla="*/ 1664779 h 1684262"/>
              <a:gd name="connsiteX195" fmla="*/ 739658 w 1206260"/>
              <a:gd name="connsiteY195" fmla="*/ 1664779 h 1684262"/>
              <a:gd name="connsiteX196" fmla="*/ 731180 w 1206260"/>
              <a:gd name="connsiteY196" fmla="*/ 1664779 h 1684262"/>
              <a:gd name="connsiteX197" fmla="*/ 727561 w 1206260"/>
              <a:gd name="connsiteY197" fmla="*/ 1664779 h 1684262"/>
              <a:gd name="connsiteX198" fmla="*/ 713750 w 1206260"/>
              <a:gd name="connsiteY198" fmla="*/ 1666780 h 1684262"/>
              <a:gd name="connsiteX199" fmla="*/ 704225 w 1206260"/>
              <a:gd name="connsiteY199" fmla="*/ 1665256 h 1684262"/>
              <a:gd name="connsiteX200" fmla="*/ 705558 w 1206260"/>
              <a:gd name="connsiteY200" fmla="*/ 1667733 h 1684262"/>
              <a:gd name="connsiteX201" fmla="*/ 790045 w 1206260"/>
              <a:gd name="connsiteY201" fmla="*/ 1610106 h 1684262"/>
              <a:gd name="connsiteX202" fmla="*/ 752231 w 1206260"/>
              <a:gd name="connsiteY202" fmla="*/ 1664970 h 1684262"/>
              <a:gd name="connsiteX203" fmla="*/ 752231 w 1206260"/>
              <a:gd name="connsiteY203" fmla="*/ 1664779 h 1684262"/>
              <a:gd name="connsiteX204" fmla="*/ 857863 w 1206260"/>
              <a:gd name="connsiteY204" fmla="*/ 1591056 h 1684262"/>
              <a:gd name="connsiteX205" fmla="*/ 838813 w 1206260"/>
              <a:gd name="connsiteY205" fmla="*/ 1568958 h 1684262"/>
              <a:gd name="connsiteX206" fmla="*/ 836146 w 1206260"/>
              <a:gd name="connsiteY206" fmla="*/ 1564291 h 1684262"/>
              <a:gd name="connsiteX207" fmla="*/ 955179 w 1206260"/>
              <a:gd name="connsiteY207" fmla="*/ 1500720 h 1684262"/>
              <a:gd name="connsiteX208" fmla="*/ 1066493 w 1206260"/>
              <a:gd name="connsiteY208" fmla="*/ 1492065 h 1684262"/>
              <a:gd name="connsiteX209" fmla="*/ 857863 w 1206260"/>
              <a:gd name="connsiteY209" fmla="*/ 1591247 h 1684262"/>
              <a:gd name="connsiteX210" fmla="*/ 857863 w 1206260"/>
              <a:gd name="connsiteY210" fmla="*/ 1591056 h 1684262"/>
              <a:gd name="connsiteX211" fmla="*/ 1054979 w 1206260"/>
              <a:gd name="connsiteY211" fmla="*/ 1445037 h 1684262"/>
              <a:gd name="connsiteX212" fmla="*/ 916632 w 1206260"/>
              <a:gd name="connsiteY212" fmla="*/ 1468184 h 1684262"/>
              <a:gd name="connsiteX213" fmla="*/ 1028170 w 1206260"/>
              <a:gd name="connsiteY213" fmla="*/ 1445228 h 1684262"/>
              <a:gd name="connsiteX214" fmla="*/ 1054979 w 1206260"/>
              <a:gd name="connsiteY214" fmla="*/ 1445037 h 1684262"/>
              <a:gd name="connsiteX215" fmla="*/ 862816 w 1206260"/>
              <a:gd name="connsiteY215" fmla="*/ 1410462 h 1684262"/>
              <a:gd name="connsiteX216" fmla="*/ 647551 w 1206260"/>
              <a:gd name="connsiteY216" fmla="*/ 1448562 h 1684262"/>
              <a:gd name="connsiteX217" fmla="*/ 862816 w 1206260"/>
              <a:gd name="connsiteY217" fmla="*/ 1410653 h 1684262"/>
              <a:gd name="connsiteX218" fmla="*/ 862816 w 1206260"/>
              <a:gd name="connsiteY218" fmla="*/ 1410462 h 1684262"/>
              <a:gd name="connsiteX219" fmla="*/ 689842 w 1206260"/>
              <a:gd name="connsiteY219" fmla="*/ 1391412 h 1684262"/>
              <a:gd name="connsiteX220" fmla="*/ 924347 w 1206260"/>
              <a:gd name="connsiteY220" fmla="*/ 1306830 h 1684262"/>
              <a:gd name="connsiteX221" fmla="*/ 689842 w 1206260"/>
              <a:gd name="connsiteY221" fmla="*/ 1391412 h 1684262"/>
              <a:gd name="connsiteX222" fmla="*/ 1162663 w 1206260"/>
              <a:gd name="connsiteY222" fmla="*/ 1057085 h 1684262"/>
              <a:gd name="connsiteX223" fmla="*/ 1148756 w 1206260"/>
              <a:gd name="connsiteY223" fmla="*/ 1134428 h 1684262"/>
              <a:gd name="connsiteX224" fmla="*/ 1066841 w 1206260"/>
              <a:gd name="connsiteY224" fmla="*/ 1139762 h 1684262"/>
              <a:gd name="connsiteX225" fmla="*/ 1035790 w 1206260"/>
              <a:gd name="connsiteY225" fmla="*/ 1087755 h 1684262"/>
              <a:gd name="connsiteX226" fmla="*/ 1162663 w 1206260"/>
              <a:gd name="connsiteY226" fmla="*/ 1057085 h 1684262"/>
              <a:gd name="connsiteX227" fmla="*/ 987913 w 1206260"/>
              <a:gd name="connsiteY227" fmla="*/ 1181170 h 1684262"/>
              <a:gd name="connsiteX228" fmla="*/ 958923 w 1206260"/>
              <a:gd name="connsiteY228" fmla="*/ 1264444 h 1684262"/>
              <a:gd name="connsiteX229" fmla="*/ 905107 w 1206260"/>
              <a:gd name="connsiteY229" fmla="*/ 1118330 h 1684262"/>
              <a:gd name="connsiteX230" fmla="*/ 987913 w 1206260"/>
              <a:gd name="connsiteY230"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7492 w 1206260"/>
              <a:gd name="connsiteY51" fmla="*/ 1296725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18374 w 1206260"/>
              <a:gd name="connsiteY57" fmla="*/ 1496562 h 1684262"/>
              <a:gd name="connsiteX58" fmla="*/ 388280 w 1206260"/>
              <a:gd name="connsiteY58" fmla="*/ 1545717 h 1684262"/>
              <a:gd name="connsiteX59" fmla="*/ 348847 w 1206260"/>
              <a:gd name="connsiteY59" fmla="*/ 1542479 h 1684262"/>
              <a:gd name="connsiteX60" fmla="*/ 255883 w 1206260"/>
              <a:gd name="connsiteY60" fmla="*/ 1502664 h 1684262"/>
              <a:gd name="connsiteX61" fmla="*/ 255883 w 1206260"/>
              <a:gd name="connsiteY61" fmla="*/ 1502664 h 1684262"/>
              <a:gd name="connsiteX62" fmla="*/ 239976 w 1206260"/>
              <a:gd name="connsiteY62" fmla="*/ 1484281 h 1684262"/>
              <a:gd name="connsiteX63" fmla="*/ 203495 w 1206260"/>
              <a:gd name="connsiteY63" fmla="*/ 1484281 h 1684262"/>
              <a:gd name="connsiteX64" fmla="*/ 187303 w 1206260"/>
              <a:gd name="connsiteY64" fmla="*/ 1499140 h 1684262"/>
              <a:gd name="connsiteX65" fmla="*/ 490674 w 1206260"/>
              <a:gd name="connsiteY65" fmla="*/ 1673352 h 1684262"/>
              <a:gd name="connsiteX66" fmla="*/ 757374 w 1206260"/>
              <a:gd name="connsiteY66" fmla="*/ 1682401 h 1684262"/>
              <a:gd name="connsiteX67" fmla="*/ 988070 w 1206260"/>
              <a:gd name="connsiteY67" fmla="*/ 1594485 h 1684262"/>
              <a:gd name="connsiteX68" fmla="*/ 1152566 w 1206260"/>
              <a:gd name="connsiteY68" fmla="*/ 1394460 h 1684262"/>
              <a:gd name="connsiteX69" fmla="*/ 918822 w 1206260"/>
              <a:gd name="connsiteY69" fmla="*/ 1363507 h 1684262"/>
              <a:gd name="connsiteX70" fmla="*/ 802904 w 1206260"/>
              <a:gd name="connsiteY70" fmla="*/ 1350454 h 1684262"/>
              <a:gd name="connsiteX71" fmla="*/ 841956 w 1206260"/>
              <a:gd name="connsiteY71" fmla="*/ 1326547 h 1684262"/>
              <a:gd name="connsiteX72" fmla="*/ 1018286 w 1206260"/>
              <a:gd name="connsiteY72" fmla="*/ 1315425 h 1684262"/>
              <a:gd name="connsiteX73" fmla="*/ 980354 w 1206260"/>
              <a:gd name="connsiteY73" fmla="*/ 1268921 h 1684262"/>
              <a:gd name="connsiteX74" fmla="*/ 1091488 w 1206260"/>
              <a:gd name="connsiteY74" fmla="*/ 1221043 h 1684262"/>
              <a:gd name="connsiteX75" fmla="*/ 896580 w 1206260"/>
              <a:gd name="connsiteY75" fmla="*/ 1032638 h 1684262"/>
              <a:gd name="connsiteX76" fmla="*/ 1193429 w 1206260"/>
              <a:gd name="connsiteY76" fmla="*/ 899446 h 1684262"/>
              <a:gd name="connsiteX77" fmla="*/ 759089 w 1206260"/>
              <a:gd name="connsiteY77" fmla="*/ 61246 h 1684262"/>
              <a:gd name="connsiteX78" fmla="*/ 720989 w 1206260"/>
              <a:gd name="connsiteY78" fmla="*/ 145828 h 1684262"/>
              <a:gd name="connsiteX79" fmla="*/ 759089 w 1206260"/>
              <a:gd name="connsiteY79" fmla="*/ 61436 h 1684262"/>
              <a:gd name="connsiteX80" fmla="*/ 759089 w 1206260"/>
              <a:gd name="connsiteY80" fmla="*/ 61246 h 1684262"/>
              <a:gd name="connsiteX81" fmla="*/ 363611 w 1206260"/>
              <a:gd name="connsiteY81" fmla="*/ 545783 h 1684262"/>
              <a:gd name="connsiteX82" fmla="*/ 348275 w 1206260"/>
              <a:gd name="connsiteY82" fmla="*/ 553498 h 1684262"/>
              <a:gd name="connsiteX83" fmla="*/ 363611 w 1206260"/>
              <a:gd name="connsiteY83" fmla="*/ 545783 h 1684262"/>
              <a:gd name="connsiteX84" fmla="*/ 232451 w 1206260"/>
              <a:gd name="connsiteY84" fmla="*/ 523113 h 1684262"/>
              <a:gd name="connsiteX85" fmla="*/ 254694 w 1206260"/>
              <a:gd name="connsiteY85" fmla="*/ 664096 h 1684262"/>
              <a:gd name="connsiteX86" fmla="*/ 232451 w 1206260"/>
              <a:gd name="connsiteY86" fmla="*/ 523113 h 1684262"/>
              <a:gd name="connsiteX87" fmla="*/ 340084 w 1206260"/>
              <a:gd name="connsiteY87" fmla="*/ 692277 h 1684262"/>
              <a:gd name="connsiteX88" fmla="*/ 470767 w 1206260"/>
              <a:gd name="connsiteY88" fmla="*/ 684562 h 1684262"/>
              <a:gd name="connsiteX89" fmla="*/ 340084 w 1206260"/>
              <a:gd name="connsiteY89" fmla="*/ 691896 h 1684262"/>
              <a:gd name="connsiteX90" fmla="*/ 340084 w 1206260"/>
              <a:gd name="connsiteY90" fmla="*/ 692277 h 1684262"/>
              <a:gd name="connsiteX91" fmla="*/ 382375 w 1206260"/>
              <a:gd name="connsiteY91" fmla="*/ 615410 h 1684262"/>
              <a:gd name="connsiteX92" fmla="*/ 516868 w 1206260"/>
              <a:gd name="connsiteY92" fmla="*/ 688372 h 1684262"/>
              <a:gd name="connsiteX93" fmla="*/ 382661 w 1206260"/>
              <a:gd name="connsiteY93" fmla="*/ 615029 h 1684262"/>
              <a:gd name="connsiteX94" fmla="*/ 382375 w 1206260"/>
              <a:gd name="connsiteY94" fmla="*/ 615410 h 1684262"/>
              <a:gd name="connsiteX95" fmla="*/ 201400 w 1206260"/>
              <a:gd name="connsiteY95" fmla="*/ 907542 h 1684262"/>
              <a:gd name="connsiteX96" fmla="*/ 163300 w 1206260"/>
              <a:gd name="connsiteY96" fmla="*/ 838295 h 1684262"/>
              <a:gd name="connsiteX97" fmla="*/ 201686 w 1206260"/>
              <a:gd name="connsiteY97" fmla="*/ 907161 h 1684262"/>
              <a:gd name="connsiteX98" fmla="*/ 201400 w 1206260"/>
              <a:gd name="connsiteY98" fmla="*/ 907542 h 1684262"/>
              <a:gd name="connsiteX99" fmla="*/ 97811 w 1206260"/>
              <a:gd name="connsiteY99" fmla="*/ 1285557 h 1684262"/>
              <a:gd name="connsiteX100" fmla="*/ 123279 w 1206260"/>
              <a:gd name="connsiteY100" fmla="*/ 1264178 h 1684262"/>
              <a:gd name="connsiteX101" fmla="*/ 231975 w 1206260"/>
              <a:gd name="connsiteY101" fmla="*/ 1341501 h 1684262"/>
              <a:gd name="connsiteX102" fmla="*/ 97811 w 1206260"/>
              <a:gd name="connsiteY102" fmla="*/ 1285557 h 1684262"/>
              <a:gd name="connsiteX103" fmla="*/ 232928 w 1206260"/>
              <a:gd name="connsiteY103" fmla="*/ 1376077 h 1684262"/>
              <a:gd name="connsiteX104" fmla="*/ 279029 w 1206260"/>
              <a:gd name="connsiteY104" fmla="*/ 1379887 h 1684262"/>
              <a:gd name="connsiteX105" fmla="*/ 232451 w 1206260"/>
              <a:gd name="connsiteY105" fmla="*/ 1376077 h 1684262"/>
              <a:gd name="connsiteX106" fmla="*/ 232928 w 1206260"/>
              <a:gd name="connsiteY106" fmla="*/ 1376077 h 1684262"/>
              <a:gd name="connsiteX107" fmla="*/ 856244 w 1206260"/>
              <a:gd name="connsiteY107" fmla="*/ 715613 h 1684262"/>
              <a:gd name="connsiteX108" fmla="*/ 817635 w 1206260"/>
              <a:gd name="connsiteY108" fmla="*/ 708913 h 1684262"/>
              <a:gd name="connsiteX109" fmla="*/ 721084 w 1206260"/>
              <a:gd name="connsiteY109" fmla="*/ 657225 h 1684262"/>
              <a:gd name="connsiteX110" fmla="*/ 855767 w 1206260"/>
              <a:gd name="connsiteY110" fmla="*/ 715613 h 1684262"/>
              <a:gd name="connsiteX111" fmla="*/ 856244 w 1206260"/>
              <a:gd name="connsiteY111" fmla="*/ 715613 h 1684262"/>
              <a:gd name="connsiteX112" fmla="*/ 663458 w 1206260"/>
              <a:gd name="connsiteY112" fmla="*/ 722662 h 1684262"/>
              <a:gd name="connsiteX113" fmla="*/ 644408 w 1206260"/>
              <a:gd name="connsiteY113" fmla="*/ 807149 h 1684262"/>
              <a:gd name="connsiteX114" fmla="*/ 662981 w 1206260"/>
              <a:gd name="connsiteY114" fmla="*/ 723138 h 1684262"/>
              <a:gd name="connsiteX115" fmla="*/ 663458 w 1206260"/>
              <a:gd name="connsiteY115" fmla="*/ 722662 h 1684262"/>
              <a:gd name="connsiteX116" fmla="*/ 628882 w 1206260"/>
              <a:gd name="connsiteY116" fmla="*/ 753332 h 1684262"/>
              <a:gd name="connsiteX117" fmla="*/ 655742 w 1206260"/>
              <a:gd name="connsiteY117" fmla="*/ 726472 h 1684262"/>
              <a:gd name="connsiteX118" fmla="*/ 628406 w 1206260"/>
              <a:gd name="connsiteY118" fmla="*/ 753332 h 1684262"/>
              <a:gd name="connsiteX119" fmla="*/ 628882 w 1206260"/>
              <a:gd name="connsiteY119" fmla="*/ 753332 h 1684262"/>
              <a:gd name="connsiteX120" fmla="*/ 771090 w 1206260"/>
              <a:gd name="connsiteY120" fmla="*/ 757237 h 1684262"/>
              <a:gd name="connsiteX121" fmla="*/ 690318 w 1206260"/>
              <a:gd name="connsiteY121" fmla="*/ 822579 h 1684262"/>
              <a:gd name="connsiteX122" fmla="*/ 770614 w 1206260"/>
              <a:gd name="connsiteY122" fmla="*/ 757237 h 1684262"/>
              <a:gd name="connsiteX123" fmla="*/ 771090 w 1206260"/>
              <a:gd name="connsiteY123" fmla="*/ 757237 h 1684262"/>
              <a:gd name="connsiteX124" fmla="*/ 759565 w 1206260"/>
              <a:gd name="connsiteY124" fmla="*/ 538162 h 1684262"/>
              <a:gd name="connsiteX125" fmla="*/ 851767 w 1206260"/>
              <a:gd name="connsiteY125" fmla="*/ 480536 h 1684262"/>
              <a:gd name="connsiteX126" fmla="*/ 759089 w 1206260"/>
              <a:gd name="connsiteY126" fmla="*/ 538067 h 1684262"/>
              <a:gd name="connsiteX127" fmla="*/ 759565 w 1206260"/>
              <a:gd name="connsiteY127" fmla="*/ 538162 h 1684262"/>
              <a:gd name="connsiteX128" fmla="*/ 877961 w 1206260"/>
              <a:gd name="connsiteY128" fmla="*/ 342138 h 1684262"/>
              <a:gd name="connsiteX129" fmla="*/ 812619 w 1206260"/>
              <a:gd name="connsiteY129" fmla="*/ 442055 h 1684262"/>
              <a:gd name="connsiteX130" fmla="*/ 877961 w 1206260"/>
              <a:gd name="connsiteY130" fmla="*/ 342138 h 1684262"/>
              <a:gd name="connsiteX131" fmla="*/ 681841 w 1206260"/>
              <a:gd name="connsiteY131" fmla="*/ 323088 h 1684262"/>
              <a:gd name="connsiteX132" fmla="*/ 758803 w 1206260"/>
              <a:gd name="connsiteY132" fmla="*/ 430816 h 1684262"/>
              <a:gd name="connsiteX133" fmla="*/ 643455 w 1206260"/>
              <a:gd name="connsiteY133" fmla="*/ 396145 h 1684262"/>
              <a:gd name="connsiteX134" fmla="*/ 639550 w 1206260"/>
              <a:gd name="connsiteY134" fmla="*/ 438436 h 1684262"/>
              <a:gd name="connsiteX135" fmla="*/ 682127 w 1206260"/>
              <a:gd name="connsiteY135" fmla="*/ 323088 h 1684262"/>
              <a:gd name="connsiteX136" fmla="*/ 681841 w 1206260"/>
              <a:gd name="connsiteY136" fmla="*/ 323088 h 1684262"/>
              <a:gd name="connsiteX137" fmla="*/ 351323 w 1206260"/>
              <a:gd name="connsiteY137" fmla="*/ 219361 h 1684262"/>
              <a:gd name="connsiteX138" fmla="*/ 383994 w 1206260"/>
              <a:gd name="connsiteY138" fmla="*/ 183070 h 1684262"/>
              <a:gd name="connsiteX139" fmla="*/ 403711 w 1206260"/>
              <a:gd name="connsiteY139" fmla="*/ 175069 h 1684262"/>
              <a:gd name="connsiteX140" fmla="*/ 411331 w 1206260"/>
              <a:gd name="connsiteY140" fmla="*/ 176117 h 1684262"/>
              <a:gd name="connsiteX141" fmla="*/ 569351 w 1206260"/>
              <a:gd name="connsiteY141" fmla="*/ 242792 h 1684262"/>
              <a:gd name="connsiteX142" fmla="*/ 569922 w 1206260"/>
              <a:gd name="connsiteY142" fmla="*/ 242792 h 1684262"/>
              <a:gd name="connsiteX143" fmla="*/ 558873 w 1206260"/>
              <a:gd name="connsiteY143" fmla="*/ 299942 h 1684262"/>
              <a:gd name="connsiteX144" fmla="*/ 351609 w 1206260"/>
              <a:gd name="connsiteY144" fmla="*/ 219075 h 1684262"/>
              <a:gd name="connsiteX145" fmla="*/ 351323 w 1206260"/>
              <a:gd name="connsiteY145" fmla="*/ 219361 h 1684262"/>
              <a:gd name="connsiteX146" fmla="*/ 470767 w 1206260"/>
              <a:gd name="connsiteY146" fmla="*/ 361188 h 1684262"/>
              <a:gd name="connsiteX147" fmla="*/ 566874 w 1206260"/>
              <a:gd name="connsiteY147" fmla="*/ 503396 h 1684262"/>
              <a:gd name="connsiteX148" fmla="*/ 470767 w 1206260"/>
              <a:gd name="connsiteY148" fmla="*/ 361188 h 1684262"/>
              <a:gd name="connsiteX149" fmla="*/ 632216 w 1206260"/>
              <a:gd name="connsiteY149" fmla="*/ 453485 h 1684262"/>
              <a:gd name="connsiteX150" fmla="*/ 699367 w 1206260"/>
              <a:gd name="connsiteY150" fmla="*/ 515112 h 1684262"/>
              <a:gd name="connsiteX151" fmla="*/ 759089 w 1206260"/>
              <a:gd name="connsiteY151" fmla="*/ 438055 h 1684262"/>
              <a:gd name="connsiteX152" fmla="*/ 678317 w 1206260"/>
              <a:gd name="connsiteY152" fmla="*/ 611029 h 1684262"/>
              <a:gd name="connsiteX153" fmla="*/ 640217 w 1206260"/>
              <a:gd name="connsiteY153" fmla="*/ 587978 h 1684262"/>
              <a:gd name="connsiteX154" fmla="*/ 632216 w 1206260"/>
              <a:gd name="connsiteY154" fmla="*/ 453581 h 1684262"/>
              <a:gd name="connsiteX155" fmla="*/ 632216 w 1206260"/>
              <a:gd name="connsiteY155" fmla="*/ 453485 h 1684262"/>
              <a:gd name="connsiteX156" fmla="*/ 686032 w 1206260"/>
              <a:gd name="connsiteY156" fmla="*/ 837819 h 1684262"/>
              <a:gd name="connsiteX157" fmla="*/ 628310 w 1206260"/>
              <a:gd name="connsiteY157" fmla="*/ 930116 h 1684262"/>
              <a:gd name="connsiteX158" fmla="*/ 686032 w 1206260"/>
              <a:gd name="connsiteY158" fmla="*/ 837914 h 1684262"/>
              <a:gd name="connsiteX159" fmla="*/ 686032 w 1206260"/>
              <a:gd name="connsiteY159" fmla="*/ 837819 h 1684262"/>
              <a:gd name="connsiteX160" fmla="*/ 743658 w 1206260"/>
              <a:gd name="connsiteY160" fmla="*/ 1291400 h 1684262"/>
              <a:gd name="connsiteX161" fmla="*/ 547634 w 1206260"/>
              <a:gd name="connsiteY161" fmla="*/ 1206818 h 1684262"/>
              <a:gd name="connsiteX162" fmla="*/ 573446 w 1206260"/>
              <a:gd name="connsiteY162" fmla="*/ 1222439 h 1684262"/>
              <a:gd name="connsiteX163" fmla="*/ 603450 w 1206260"/>
              <a:gd name="connsiteY163" fmla="*/ 1227487 h 1684262"/>
              <a:gd name="connsiteX164" fmla="*/ 743658 w 1206260"/>
              <a:gd name="connsiteY164" fmla="*/ 1291495 h 1684262"/>
              <a:gd name="connsiteX165" fmla="*/ 743658 w 1206260"/>
              <a:gd name="connsiteY165" fmla="*/ 1291400 h 1684262"/>
              <a:gd name="connsiteX166" fmla="*/ 578399 w 1206260"/>
              <a:gd name="connsiteY166" fmla="*/ 945452 h 1684262"/>
              <a:gd name="connsiteX167" fmla="*/ 689842 w 1206260"/>
              <a:gd name="connsiteY167" fmla="*/ 1122236 h 1684262"/>
              <a:gd name="connsiteX168" fmla="*/ 578399 w 1206260"/>
              <a:gd name="connsiteY168" fmla="*/ 945547 h 1684262"/>
              <a:gd name="connsiteX169" fmla="*/ 578399 w 1206260"/>
              <a:gd name="connsiteY169" fmla="*/ 945452 h 1684262"/>
              <a:gd name="connsiteX170" fmla="*/ 351609 w 1206260"/>
              <a:gd name="connsiteY170" fmla="*/ 1045464 h 1684262"/>
              <a:gd name="connsiteX171" fmla="*/ 382375 w 1206260"/>
              <a:gd name="connsiteY171" fmla="*/ 887825 h 1684262"/>
              <a:gd name="connsiteX172" fmla="*/ 351609 w 1206260"/>
              <a:gd name="connsiteY172" fmla="*/ 1045559 h 1684262"/>
              <a:gd name="connsiteX173" fmla="*/ 351609 w 1206260"/>
              <a:gd name="connsiteY173" fmla="*/ 1045464 h 1684262"/>
              <a:gd name="connsiteX174" fmla="*/ 420761 w 1206260"/>
              <a:gd name="connsiteY174" fmla="*/ 1018413 h 1684262"/>
              <a:gd name="connsiteX175" fmla="*/ 605260 w 1206260"/>
              <a:gd name="connsiteY175" fmla="*/ 1180338 h 1684262"/>
              <a:gd name="connsiteX176" fmla="*/ 420761 w 1206260"/>
              <a:gd name="connsiteY176" fmla="*/ 1018413 h 1684262"/>
              <a:gd name="connsiteX177" fmla="*/ 366944 w 1206260"/>
              <a:gd name="connsiteY177" fmla="*/ 1414272 h 1684262"/>
              <a:gd name="connsiteX178" fmla="*/ 597640 w 1206260"/>
              <a:gd name="connsiteY178" fmla="*/ 1460468 h 1684262"/>
              <a:gd name="connsiteX179" fmla="*/ 366944 w 1206260"/>
              <a:gd name="connsiteY179" fmla="*/ 1414463 h 1684262"/>
              <a:gd name="connsiteX180" fmla="*/ 366944 w 1206260"/>
              <a:gd name="connsiteY180" fmla="*/ 1414272 h 1684262"/>
              <a:gd name="connsiteX181" fmla="*/ 536108 w 1206260"/>
              <a:gd name="connsiteY181" fmla="*/ 1644968 h 1684262"/>
              <a:gd name="connsiteX182" fmla="*/ 498008 w 1206260"/>
              <a:gd name="connsiteY182" fmla="*/ 1625918 h 1684262"/>
              <a:gd name="connsiteX183" fmla="*/ 471148 w 1206260"/>
              <a:gd name="connsiteY183" fmla="*/ 1618202 h 1684262"/>
              <a:gd name="connsiteX184" fmla="*/ 471148 w 1206260"/>
              <a:gd name="connsiteY184" fmla="*/ 1664399 h 1684262"/>
              <a:gd name="connsiteX185" fmla="*/ 401901 w 1206260"/>
              <a:gd name="connsiteY185" fmla="*/ 1579817 h 1684262"/>
              <a:gd name="connsiteX186" fmla="*/ 536108 w 1206260"/>
              <a:gd name="connsiteY186" fmla="*/ 1645158 h 1684262"/>
              <a:gd name="connsiteX187" fmla="*/ 536108 w 1206260"/>
              <a:gd name="connsiteY187" fmla="*/ 1644968 h 1684262"/>
              <a:gd name="connsiteX188" fmla="*/ 616785 w 1206260"/>
              <a:gd name="connsiteY188" fmla="*/ 1564196 h 1684262"/>
              <a:gd name="connsiteX189" fmla="*/ 555349 w 1206260"/>
              <a:gd name="connsiteY189" fmla="*/ 1541145 h 1684262"/>
              <a:gd name="connsiteX190" fmla="*/ 638597 w 1206260"/>
              <a:gd name="connsiteY190" fmla="*/ 1493520 h 1684262"/>
              <a:gd name="connsiteX191" fmla="*/ 739848 w 1206260"/>
              <a:gd name="connsiteY191" fmla="*/ 1525715 h 1684262"/>
              <a:gd name="connsiteX192" fmla="*/ 616785 w 1206260"/>
              <a:gd name="connsiteY192" fmla="*/ 1564386 h 1684262"/>
              <a:gd name="connsiteX193" fmla="*/ 616785 w 1206260"/>
              <a:gd name="connsiteY193" fmla="*/ 1564196 h 1684262"/>
              <a:gd name="connsiteX194" fmla="*/ 752231 w 1206260"/>
              <a:gd name="connsiteY194" fmla="*/ 1664779 h 1684262"/>
              <a:gd name="connsiteX195" fmla="*/ 739658 w 1206260"/>
              <a:gd name="connsiteY195" fmla="*/ 1664779 h 1684262"/>
              <a:gd name="connsiteX196" fmla="*/ 731180 w 1206260"/>
              <a:gd name="connsiteY196" fmla="*/ 1664779 h 1684262"/>
              <a:gd name="connsiteX197" fmla="*/ 727561 w 1206260"/>
              <a:gd name="connsiteY197" fmla="*/ 1664779 h 1684262"/>
              <a:gd name="connsiteX198" fmla="*/ 713750 w 1206260"/>
              <a:gd name="connsiteY198" fmla="*/ 1666780 h 1684262"/>
              <a:gd name="connsiteX199" fmla="*/ 704225 w 1206260"/>
              <a:gd name="connsiteY199" fmla="*/ 1665256 h 1684262"/>
              <a:gd name="connsiteX200" fmla="*/ 705558 w 1206260"/>
              <a:gd name="connsiteY200" fmla="*/ 1667733 h 1684262"/>
              <a:gd name="connsiteX201" fmla="*/ 790045 w 1206260"/>
              <a:gd name="connsiteY201" fmla="*/ 1610106 h 1684262"/>
              <a:gd name="connsiteX202" fmla="*/ 752231 w 1206260"/>
              <a:gd name="connsiteY202" fmla="*/ 1664970 h 1684262"/>
              <a:gd name="connsiteX203" fmla="*/ 752231 w 1206260"/>
              <a:gd name="connsiteY203" fmla="*/ 1664779 h 1684262"/>
              <a:gd name="connsiteX204" fmla="*/ 857863 w 1206260"/>
              <a:gd name="connsiteY204" fmla="*/ 1591056 h 1684262"/>
              <a:gd name="connsiteX205" fmla="*/ 838813 w 1206260"/>
              <a:gd name="connsiteY205" fmla="*/ 1568958 h 1684262"/>
              <a:gd name="connsiteX206" fmla="*/ 836146 w 1206260"/>
              <a:gd name="connsiteY206" fmla="*/ 1564291 h 1684262"/>
              <a:gd name="connsiteX207" fmla="*/ 955179 w 1206260"/>
              <a:gd name="connsiteY207" fmla="*/ 1500720 h 1684262"/>
              <a:gd name="connsiteX208" fmla="*/ 1066493 w 1206260"/>
              <a:gd name="connsiteY208" fmla="*/ 1492065 h 1684262"/>
              <a:gd name="connsiteX209" fmla="*/ 857863 w 1206260"/>
              <a:gd name="connsiteY209" fmla="*/ 1591247 h 1684262"/>
              <a:gd name="connsiteX210" fmla="*/ 857863 w 1206260"/>
              <a:gd name="connsiteY210" fmla="*/ 1591056 h 1684262"/>
              <a:gd name="connsiteX211" fmla="*/ 1054979 w 1206260"/>
              <a:gd name="connsiteY211" fmla="*/ 1445037 h 1684262"/>
              <a:gd name="connsiteX212" fmla="*/ 916632 w 1206260"/>
              <a:gd name="connsiteY212" fmla="*/ 1468184 h 1684262"/>
              <a:gd name="connsiteX213" fmla="*/ 1028170 w 1206260"/>
              <a:gd name="connsiteY213" fmla="*/ 1445228 h 1684262"/>
              <a:gd name="connsiteX214" fmla="*/ 1054979 w 1206260"/>
              <a:gd name="connsiteY214" fmla="*/ 1445037 h 1684262"/>
              <a:gd name="connsiteX215" fmla="*/ 862816 w 1206260"/>
              <a:gd name="connsiteY215" fmla="*/ 1410462 h 1684262"/>
              <a:gd name="connsiteX216" fmla="*/ 647551 w 1206260"/>
              <a:gd name="connsiteY216" fmla="*/ 1448562 h 1684262"/>
              <a:gd name="connsiteX217" fmla="*/ 862816 w 1206260"/>
              <a:gd name="connsiteY217" fmla="*/ 1410653 h 1684262"/>
              <a:gd name="connsiteX218" fmla="*/ 862816 w 1206260"/>
              <a:gd name="connsiteY218" fmla="*/ 1410462 h 1684262"/>
              <a:gd name="connsiteX219" fmla="*/ 689842 w 1206260"/>
              <a:gd name="connsiteY219" fmla="*/ 1391412 h 1684262"/>
              <a:gd name="connsiteX220" fmla="*/ 924347 w 1206260"/>
              <a:gd name="connsiteY220" fmla="*/ 1306830 h 1684262"/>
              <a:gd name="connsiteX221" fmla="*/ 689842 w 1206260"/>
              <a:gd name="connsiteY221" fmla="*/ 1391412 h 1684262"/>
              <a:gd name="connsiteX222" fmla="*/ 1162663 w 1206260"/>
              <a:gd name="connsiteY222" fmla="*/ 1057085 h 1684262"/>
              <a:gd name="connsiteX223" fmla="*/ 1148756 w 1206260"/>
              <a:gd name="connsiteY223" fmla="*/ 1134428 h 1684262"/>
              <a:gd name="connsiteX224" fmla="*/ 1066841 w 1206260"/>
              <a:gd name="connsiteY224" fmla="*/ 1139762 h 1684262"/>
              <a:gd name="connsiteX225" fmla="*/ 1035790 w 1206260"/>
              <a:gd name="connsiteY225" fmla="*/ 1087755 h 1684262"/>
              <a:gd name="connsiteX226" fmla="*/ 1162663 w 1206260"/>
              <a:gd name="connsiteY226" fmla="*/ 1057085 h 1684262"/>
              <a:gd name="connsiteX227" fmla="*/ 987913 w 1206260"/>
              <a:gd name="connsiteY227" fmla="*/ 1181170 h 1684262"/>
              <a:gd name="connsiteX228" fmla="*/ 958923 w 1206260"/>
              <a:gd name="connsiteY228" fmla="*/ 1264444 h 1684262"/>
              <a:gd name="connsiteX229" fmla="*/ 905107 w 1206260"/>
              <a:gd name="connsiteY229" fmla="*/ 1118330 h 1684262"/>
              <a:gd name="connsiteX230" fmla="*/ 987913 w 1206260"/>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78399 w 1214923"/>
              <a:gd name="connsiteY166" fmla="*/ 945452 h 1684262"/>
              <a:gd name="connsiteX167" fmla="*/ 689842 w 1214923"/>
              <a:gd name="connsiteY167" fmla="*/ 1122236 h 1684262"/>
              <a:gd name="connsiteX168" fmla="*/ 578399 w 1214923"/>
              <a:gd name="connsiteY168" fmla="*/ 945547 h 1684262"/>
              <a:gd name="connsiteX169" fmla="*/ 578399 w 1214923"/>
              <a:gd name="connsiteY169" fmla="*/ 945452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18413 h 1684262"/>
              <a:gd name="connsiteX175" fmla="*/ 605260 w 1214923"/>
              <a:gd name="connsiteY175" fmla="*/ 1180338 h 1684262"/>
              <a:gd name="connsiteX176" fmla="*/ 420761 w 1214923"/>
              <a:gd name="connsiteY176" fmla="*/ 1018413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78399 w 1214923"/>
              <a:gd name="connsiteY166" fmla="*/ 945452 h 1684262"/>
              <a:gd name="connsiteX167" fmla="*/ 689842 w 1214923"/>
              <a:gd name="connsiteY167" fmla="*/ 1122236 h 1684262"/>
              <a:gd name="connsiteX168" fmla="*/ 578399 w 1214923"/>
              <a:gd name="connsiteY168" fmla="*/ 945547 h 1684262"/>
              <a:gd name="connsiteX169" fmla="*/ 578399 w 1214923"/>
              <a:gd name="connsiteY169" fmla="*/ 945452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68651 w 1214923"/>
              <a:gd name="connsiteY166" fmla="*/ 969823 h 1684262"/>
              <a:gd name="connsiteX167" fmla="*/ 689842 w 1214923"/>
              <a:gd name="connsiteY167" fmla="*/ 1122236 h 1684262"/>
              <a:gd name="connsiteX168" fmla="*/ 578399 w 1214923"/>
              <a:gd name="connsiteY168" fmla="*/ 945547 h 1684262"/>
              <a:gd name="connsiteX169" fmla="*/ 568651 w 1214923"/>
              <a:gd name="connsiteY169" fmla="*/ 969823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68651 w 1214923"/>
              <a:gd name="connsiteY166" fmla="*/ 969823 h 1684262"/>
              <a:gd name="connsiteX167" fmla="*/ 689842 w 1214923"/>
              <a:gd name="connsiteY167" fmla="*/ 1122236 h 1684262"/>
              <a:gd name="connsiteX168" fmla="*/ 568651 w 1214923"/>
              <a:gd name="connsiteY168" fmla="*/ 984541 h 1684262"/>
              <a:gd name="connsiteX169" fmla="*/ 568651 w 1214923"/>
              <a:gd name="connsiteY169" fmla="*/ 969823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56465 w 1214923"/>
              <a:gd name="connsiteY166" fmla="*/ 950327 h 1684262"/>
              <a:gd name="connsiteX167" fmla="*/ 689842 w 1214923"/>
              <a:gd name="connsiteY167" fmla="*/ 1122236 h 1684262"/>
              <a:gd name="connsiteX168" fmla="*/ 568651 w 1214923"/>
              <a:gd name="connsiteY168" fmla="*/ 984541 h 1684262"/>
              <a:gd name="connsiteX169" fmla="*/ 556465 w 1214923"/>
              <a:gd name="connsiteY169" fmla="*/ 950327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56465 w 1214923"/>
              <a:gd name="connsiteY166" fmla="*/ 950327 h 1684262"/>
              <a:gd name="connsiteX167" fmla="*/ 689842 w 1214923"/>
              <a:gd name="connsiteY167" fmla="*/ 1122236 h 1684262"/>
              <a:gd name="connsiteX168" fmla="*/ 568651 w 1214923"/>
              <a:gd name="connsiteY168" fmla="*/ 984541 h 1684262"/>
              <a:gd name="connsiteX169" fmla="*/ 556465 w 1214923"/>
              <a:gd name="connsiteY169" fmla="*/ 950327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40217 w 1214923"/>
              <a:gd name="connsiteY152" fmla="*/ 587978 h 1684262"/>
              <a:gd name="connsiteX153" fmla="*/ 632216 w 1214923"/>
              <a:gd name="connsiteY153" fmla="*/ 453581 h 1684262"/>
              <a:gd name="connsiteX154" fmla="*/ 632216 w 1214923"/>
              <a:gd name="connsiteY154" fmla="*/ 453485 h 1684262"/>
              <a:gd name="connsiteX155" fmla="*/ 686032 w 1214923"/>
              <a:gd name="connsiteY155" fmla="*/ 837819 h 1684262"/>
              <a:gd name="connsiteX156" fmla="*/ 628310 w 1214923"/>
              <a:gd name="connsiteY156" fmla="*/ 930116 h 1684262"/>
              <a:gd name="connsiteX157" fmla="*/ 686032 w 1214923"/>
              <a:gd name="connsiteY157" fmla="*/ 837914 h 1684262"/>
              <a:gd name="connsiteX158" fmla="*/ 686032 w 1214923"/>
              <a:gd name="connsiteY158" fmla="*/ 837819 h 1684262"/>
              <a:gd name="connsiteX159" fmla="*/ 743658 w 1214923"/>
              <a:gd name="connsiteY159" fmla="*/ 1291400 h 1684262"/>
              <a:gd name="connsiteX160" fmla="*/ 547634 w 1214923"/>
              <a:gd name="connsiteY160" fmla="*/ 1206818 h 1684262"/>
              <a:gd name="connsiteX161" fmla="*/ 573446 w 1214923"/>
              <a:gd name="connsiteY161" fmla="*/ 1222439 h 1684262"/>
              <a:gd name="connsiteX162" fmla="*/ 603450 w 1214923"/>
              <a:gd name="connsiteY162" fmla="*/ 1227487 h 1684262"/>
              <a:gd name="connsiteX163" fmla="*/ 743658 w 1214923"/>
              <a:gd name="connsiteY163" fmla="*/ 1291495 h 1684262"/>
              <a:gd name="connsiteX164" fmla="*/ 743658 w 1214923"/>
              <a:gd name="connsiteY164" fmla="*/ 1291400 h 1684262"/>
              <a:gd name="connsiteX165" fmla="*/ 556465 w 1214923"/>
              <a:gd name="connsiteY165" fmla="*/ 950327 h 1684262"/>
              <a:gd name="connsiteX166" fmla="*/ 689842 w 1214923"/>
              <a:gd name="connsiteY166" fmla="*/ 1122236 h 1684262"/>
              <a:gd name="connsiteX167" fmla="*/ 568651 w 1214923"/>
              <a:gd name="connsiteY167" fmla="*/ 984541 h 1684262"/>
              <a:gd name="connsiteX168" fmla="*/ 556465 w 1214923"/>
              <a:gd name="connsiteY168" fmla="*/ 950327 h 1684262"/>
              <a:gd name="connsiteX169" fmla="*/ 351609 w 1214923"/>
              <a:gd name="connsiteY169" fmla="*/ 1045464 h 1684262"/>
              <a:gd name="connsiteX170" fmla="*/ 382375 w 1214923"/>
              <a:gd name="connsiteY170" fmla="*/ 887825 h 1684262"/>
              <a:gd name="connsiteX171" fmla="*/ 351609 w 1214923"/>
              <a:gd name="connsiteY171" fmla="*/ 1045559 h 1684262"/>
              <a:gd name="connsiteX172" fmla="*/ 351609 w 1214923"/>
              <a:gd name="connsiteY172" fmla="*/ 1045464 h 1684262"/>
              <a:gd name="connsiteX173" fmla="*/ 420761 w 1214923"/>
              <a:gd name="connsiteY173" fmla="*/ 1054969 h 1684262"/>
              <a:gd name="connsiteX174" fmla="*/ 605260 w 1214923"/>
              <a:gd name="connsiteY174" fmla="*/ 1180338 h 1684262"/>
              <a:gd name="connsiteX175" fmla="*/ 420761 w 1214923"/>
              <a:gd name="connsiteY175" fmla="*/ 1054969 h 1684262"/>
              <a:gd name="connsiteX176" fmla="*/ 366944 w 1214923"/>
              <a:gd name="connsiteY176" fmla="*/ 1414272 h 1684262"/>
              <a:gd name="connsiteX177" fmla="*/ 597640 w 1214923"/>
              <a:gd name="connsiteY177" fmla="*/ 1460468 h 1684262"/>
              <a:gd name="connsiteX178" fmla="*/ 366944 w 1214923"/>
              <a:gd name="connsiteY178" fmla="*/ 1414463 h 1684262"/>
              <a:gd name="connsiteX179" fmla="*/ 366944 w 1214923"/>
              <a:gd name="connsiteY179" fmla="*/ 1414272 h 1684262"/>
              <a:gd name="connsiteX180" fmla="*/ 536108 w 1214923"/>
              <a:gd name="connsiteY180" fmla="*/ 1644968 h 1684262"/>
              <a:gd name="connsiteX181" fmla="*/ 498008 w 1214923"/>
              <a:gd name="connsiteY181" fmla="*/ 1625918 h 1684262"/>
              <a:gd name="connsiteX182" fmla="*/ 471148 w 1214923"/>
              <a:gd name="connsiteY182" fmla="*/ 1618202 h 1684262"/>
              <a:gd name="connsiteX183" fmla="*/ 471148 w 1214923"/>
              <a:gd name="connsiteY183" fmla="*/ 1664399 h 1684262"/>
              <a:gd name="connsiteX184" fmla="*/ 401901 w 1214923"/>
              <a:gd name="connsiteY184" fmla="*/ 1579817 h 1684262"/>
              <a:gd name="connsiteX185" fmla="*/ 536108 w 1214923"/>
              <a:gd name="connsiteY185" fmla="*/ 1645158 h 1684262"/>
              <a:gd name="connsiteX186" fmla="*/ 536108 w 1214923"/>
              <a:gd name="connsiteY186" fmla="*/ 1644968 h 1684262"/>
              <a:gd name="connsiteX187" fmla="*/ 616785 w 1214923"/>
              <a:gd name="connsiteY187" fmla="*/ 1564196 h 1684262"/>
              <a:gd name="connsiteX188" fmla="*/ 555349 w 1214923"/>
              <a:gd name="connsiteY188" fmla="*/ 1541145 h 1684262"/>
              <a:gd name="connsiteX189" fmla="*/ 638597 w 1214923"/>
              <a:gd name="connsiteY189" fmla="*/ 1493520 h 1684262"/>
              <a:gd name="connsiteX190" fmla="*/ 739848 w 1214923"/>
              <a:gd name="connsiteY190" fmla="*/ 1525715 h 1684262"/>
              <a:gd name="connsiteX191" fmla="*/ 616785 w 1214923"/>
              <a:gd name="connsiteY191" fmla="*/ 1564386 h 1684262"/>
              <a:gd name="connsiteX192" fmla="*/ 616785 w 1214923"/>
              <a:gd name="connsiteY192" fmla="*/ 1564196 h 1684262"/>
              <a:gd name="connsiteX193" fmla="*/ 752231 w 1214923"/>
              <a:gd name="connsiteY193" fmla="*/ 1664779 h 1684262"/>
              <a:gd name="connsiteX194" fmla="*/ 739658 w 1214923"/>
              <a:gd name="connsiteY194" fmla="*/ 1664779 h 1684262"/>
              <a:gd name="connsiteX195" fmla="*/ 731180 w 1214923"/>
              <a:gd name="connsiteY195" fmla="*/ 1664779 h 1684262"/>
              <a:gd name="connsiteX196" fmla="*/ 727561 w 1214923"/>
              <a:gd name="connsiteY196" fmla="*/ 1664779 h 1684262"/>
              <a:gd name="connsiteX197" fmla="*/ 713750 w 1214923"/>
              <a:gd name="connsiteY197" fmla="*/ 1666780 h 1684262"/>
              <a:gd name="connsiteX198" fmla="*/ 704225 w 1214923"/>
              <a:gd name="connsiteY198" fmla="*/ 1665256 h 1684262"/>
              <a:gd name="connsiteX199" fmla="*/ 705558 w 1214923"/>
              <a:gd name="connsiteY199" fmla="*/ 1667733 h 1684262"/>
              <a:gd name="connsiteX200" fmla="*/ 790045 w 1214923"/>
              <a:gd name="connsiteY200" fmla="*/ 1610106 h 1684262"/>
              <a:gd name="connsiteX201" fmla="*/ 752231 w 1214923"/>
              <a:gd name="connsiteY201" fmla="*/ 1664970 h 1684262"/>
              <a:gd name="connsiteX202" fmla="*/ 752231 w 1214923"/>
              <a:gd name="connsiteY202" fmla="*/ 1664779 h 1684262"/>
              <a:gd name="connsiteX203" fmla="*/ 857863 w 1214923"/>
              <a:gd name="connsiteY203" fmla="*/ 1591056 h 1684262"/>
              <a:gd name="connsiteX204" fmla="*/ 838813 w 1214923"/>
              <a:gd name="connsiteY204" fmla="*/ 1568958 h 1684262"/>
              <a:gd name="connsiteX205" fmla="*/ 836146 w 1214923"/>
              <a:gd name="connsiteY205" fmla="*/ 1564291 h 1684262"/>
              <a:gd name="connsiteX206" fmla="*/ 955179 w 1214923"/>
              <a:gd name="connsiteY206" fmla="*/ 1500720 h 1684262"/>
              <a:gd name="connsiteX207" fmla="*/ 1066493 w 1214923"/>
              <a:gd name="connsiteY207" fmla="*/ 1492065 h 1684262"/>
              <a:gd name="connsiteX208" fmla="*/ 857863 w 1214923"/>
              <a:gd name="connsiteY208" fmla="*/ 1591247 h 1684262"/>
              <a:gd name="connsiteX209" fmla="*/ 857863 w 1214923"/>
              <a:gd name="connsiteY209" fmla="*/ 1591056 h 1684262"/>
              <a:gd name="connsiteX210" fmla="*/ 1054979 w 1214923"/>
              <a:gd name="connsiteY210" fmla="*/ 1445037 h 1684262"/>
              <a:gd name="connsiteX211" fmla="*/ 916632 w 1214923"/>
              <a:gd name="connsiteY211" fmla="*/ 1468184 h 1684262"/>
              <a:gd name="connsiteX212" fmla="*/ 1028170 w 1214923"/>
              <a:gd name="connsiteY212" fmla="*/ 1445228 h 1684262"/>
              <a:gd name="connsiteX213" fmla="*/ 1054979 w 1214923"/>
              <a:gd name="connsiteY213" fmla="*/ 1445037 h 1684262"/>
              <a:gd name="connsiteX214" fmla="*/ 862816 w 1214923"/>
              <a:gd name="connsiteY214" fmla="*/ 1410462 h 1684262"/>
              <a:gd name="connsiteX215" fmla="*/ 647551 w 1214923"/>
              <a:gd name="connsiteY215" fmla="*/ 1448562 h 1684262"/>
              <a:gd name="connsiteX216" fmla="*/ 862816 w 1214923"/>
              <a:gd name="connsiteY216" fmla="*/ 1410653 h 1684262"/>
              <a:gd name="connsiteX217" fmla="*/ 862816 w 1214923"/>
              <a:gd name="connsiteY217" fmla="*/ 1410462 h 1684262"/>
              <a:gd name="connsiteX218" fmla="*/ 689842 w 1214923"/>
              <a:gd name="connsiteY218" fmla="*/ 1391412 h 1684262"/>
              <a:gd name="connsiteX219" fmla="*/ 924347 w 1214923"/>
              <a:gd name="connsiteY219" fmla="*/ 1306830 h 1684262"/>
              <a:gd name="connsiteX220" fmla="*/ 689842 w 1214923"/>
              <a:gd name="connsiteY220" fmla="*/ 1391412 h 1684262"/>
              <a:gd name="connsiteX221" fmla="*/ 1162663 w 1214923"/>
              <a:gd name="connsiteY221" fmla="*/ 1057085 h 1684262"/>
              <a:gd name="connsiteX222" fmla="*/ 1148756 w 1214923"/>
              <a:gd name="connsiteY222" fmla="*/ 1134428 h 1684262"/>
              <a:gd name="connsiteX223" fmla="*/ 1066841 w 1214923"/>
              <a:gd name="connsiteY223" fmla="*/ 1139762 h 1684262"/>
              <a:gd name="connsiteX224" fmla="*/ 1035790 w 1214923"/>
              <a:gd name="connsiteY224" fmla="*/ 1087755 h 1684262"/>
              <a:gd name="connsiteX225" fmla="*/ 1162663 w 1214923"/>
              <a:gd name="connsiteY225" fmla="*/ 1057085 h 1684262"/>
              <a:gd name="connsiteX226" fmla="*/ 987913 w 1214923"/>
              <a:gd name="connsiteY226" fmla="*/ 1181170 h 1684262"/>
              <a:gd name="connsiteX227" fmla="*/ 958923 w 1214923"/>
              <a:gd name="connsiteY227" fmla="*/ 1264444 h 1684262"/>
              <a:gd name="connsiteX228" fmla="*/ 905107 w 1214923"/>
              <a:gd name="connsiteY228" fmla="*/ 1118330 h 1684262"/>
              <a:gd name="connsiteX229" fmla="*/ 987913 w 1214923"/>
              <a:gd name="connsiteY22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40217 w 1214923"/>
              <a:gd name="connsiteY152" fmla="*/ 641593 h 1684262"/>
              <a:gd name="connsiteX153" fmla="*/ 632216 w 1214923"/>
              <a:gd name="connsiteY153" fmla="*/ 453581 h 1684262"/>
              <a:gd name="connsiteX154" fmla="*/ 632216 w 1214923"/>
              <a:gd name="connsiteY154" fmla="*/ 453485 h 1684262"/>
              <a:gd name="connsiteX155" fmla="*/ 686032 w 1214923"/>
              <a:gd name="connsiteY155" fmla="*/ 837819 h 1684262"/>
              <a:gd name="connsiteX156" fmla="*/ 628310 w 1214923"/>
              <a:gd name="connsiteY156" fmla="*/ 930116 h 1684262"/>
              <a:gd name="connsiteX157" fmla="*/ 686032 w 1214923"/>
              <a:gd name="connsiteY157" fmla="*/ 837914 h 1684262"/>
              <a:gd name="connsiteX158" fmla="*/ 686032 w 1214923"/>
              <a:gd name="connsiteY158" fmla="*/ 837819 h 1684262"/>
              <a:gd name="connsiteX159" fmla="*/ 743658 w 1214923"/>
              <a:gd name="connsiteY159" fmla="*/ 1291400 h 1684262"/>
              <a:gd name="connsiteX160" fmla="*/ 547634 w 1214923"/>
              <a:gd name="connsiteY160" fmla="*/ 1206818 h 1684262"/>
              <a:gd name="connsiteX161" fmla="*/ 573446 w 1214923"/>
              <a:gd name="connsiteY161" fmla="*/ 1222439 h 1684262"/>
              <a:gd name="connsiteX162" fmla="*/ 603450 w 1214923"/>
              <a:gd name="connsiteY162" fmla="*/ 1227487 h 1684262"/>
              <a:gd name="connsiteX163" fmla="*/ 743658 w 1214923"/>
              <a:gd name="connsiteY163" fmla="*/ 1291495 h 1684262"/>
              <a:gd name="connsiteX164" fmla="*/ 743658 w 1214923"/>
              <a:gd name="connsiteY164" fmla="*/ 1291400 h 1684262"/>
              <a:gd name="connsiteX165" fmla="*/ 556465 w 1214923"/>
              <a:gd name="connsiteY165" fmla="*/ 950327 h 1684262"/>
              <a:gd name="connsiteX166" fmla="*/ 689842 w 1214923"/>
              <a:gd name="connsiteY166" fmla="*/ 1122236 h 1684262"/>
              <a:gd name="connsiteX167" fmla="*/ 568651 w 1214923"/>
              <a:gd name="connsiteY167" fmla="*/ 984541 h 1684262"/>
              <a:gd name="connsiteX168" fmla="*/ 556465 w 1214923"/>
              <a:gd name="connsiteY168" fmla="*/ 950327 h 1684262"/>
              <a:gd name="connsiteX169" fmla="*/ 351609 w 1214923"/>
              <a:gd name="connsiteY169" fmla="*/ 1045464 h 1684262"/>
              <a:gd name="connsiteX170" fmla="*/ 382375 w 1214923"/>
              <a:gd name="connsiteY170" fmla="*/ 887825 h 1684262"/>
              <a:gd name="connsiteX171" fmla="*/ 351609 w 1214923"/>
              <a:gd name="connsiteY171" fmla="*/ 1045559 h 1684262"/>
              <a:gd name="connsiteX172" fmla="*/ 351609 w 1214923"/>
              <a:gd name="connsiteY172" fmla="*/ 1045464 h 1684262"/>
              <a:gd name="connsiteX173" fmla="*/ 420761 w 1214923"/>
              <a:gd name="connsiteY173" fmla="*/ 1054969 h 1684262"/>
              <a:gd name="connsiteX174" fmla="*/ 605260 w 1214923"/>
              <a:gd name="connsiteY174" fmla="*/ 1180338 h 1684262"/>
              <a:gd name="connsiteX175" fmla="*/ 420761 w 1214923"/>
              <a:gd name="connsiteY175" fmla="*/ 1054969 h 1684262"/>
              <a:gd name="connsiteX176" fmla="*/ 366944 w 1214923"/>
              <a:gd name="connsiteY176" fmla="*/ 1414272 h 1684262"/>
              <a:gd name="connsiteX177" fmla="*/ 597640 w 1214923"/>
              <a:gd name="connsiteY177" fmla="*/ 1460468 h 1684262"/>
              <a:gd name="connsiteX178" fmla="*/ 366944 w 1214923"/>
              <a:gd name="connsiteY178" fmla="*/ 1414463 h 1684262"/>
              <a:gd name="connsiteX179" fmla="*/ 366944 w 1214923"/>
              <a:gd name="connsiteY179" fmla="*/ 1414272 h 1684262"/>
              <a:gd name="connsiteX180" fmla="*/ 536108 w 1214923"/>
              <a:gd name="connsiteY180" fmla="*/ 1644968 h 1684262"/>
              <a:gd name="connsiteX181" fmla="*/ 498008 w 1214923"/>
              <a:gd name="connsiteY181" fmla="*/ 1625918 h 1684262"/>
              <a:gd name="connsiteX182" fmla="*/ 471148 w 1214923"/>
              <a:gd name="connsiteY182" fmla="*/ 1618202 h 1684262"/>
              <a:gd name="connsiteX183" fmla="*/ 471148 w 1214923"/>
              <a:gd name="connsiteY183" fmla="*/ 1664399 h 1684262"/>
              <a:gd name="connsiteX184" fmla="*/ 401901 w 1214923"/>
              <a:gd name="connsiteY184" fmla="*/ 1579817 h 1684262"/>
              <a:gd name="connsiteX185" fmla="*/ 536108 w 1214923"/>
              <a:gd name="connsiteY185" fmla="*/ 1645158 h 1684262"/>
              <a:gd name="connsiteX186" fmla="*/ 536108 w 1214923"/>
              <a:gd name="connsiteY186" fmla="*/ 1644968 h 1684262"/>
              <a:gd name="connsiteX187" fmla="*/ 616785 w 1214923"/>
              <a:gd name="connsiteY187" fmla="*/ 1564196 h 1684262"/>
              <a:gd name="connsiteX188" fmla="*/ 555349 w 1214923"/>
              <a:gd name="connsiteY188" fmla="*/ 1541145 h 1684262"/>
              <a:gd name="connsiteX189" fmla="*/ 638597 w 1214923"/>
              <a:gd name="connsiteY189" fmla="*/ 1493520 h 1684262"/>
              <a:gd name="connsiteX190" fmla="*/ 739848 w 1214923"/>
              <a:gd name="connsiteY190" fmla="*/ 1525715 h 1684262"/>
              <a:gd name="connsiteX191" fmla="*/ 616785 w 1214923"/>
              <a:gd name="connsiteY191" fmla="*/ 1564386 h 1684262"/>
              <a:gd name="connsiteX192" fmla="*/ 616785 w 1214923"/>
              <a:gd name="connsiteY192" fmla="*/ 1564196 h 1684262"/>
              <a:gd name="connsiteX193" fmla="*/ 752231 w 1214923"/>
              <a:gd name="connsiteY193" fmla="*/ 1664779 h 1684262"/>
              <a:gd name="connsiteX194" fmla="*/ 739658 w 1214923"/>
              <a:gd name="connsiteY194" fmla="*/ 1664779 h 1684262"/>
              <a:gd name="connsiteX195" fmla="*/ 731180 w 1214923"/>
              <a:gd name="connsiteY195" fmla="*/ 1664779 h 1684262"/>
              <a:gd name="connsiteX196" fmla="*/ 727561 w 1214923"/>
              <a:gd name="connsiteY196" fmla="*/ 1664779 h 1684262"/>
              <a:gd name="connsiteX197" fmla="*/ 713750 w 1214923"/>
              <a:gd name="connsiteY197" fmla="*/ 1666780 h 1684262"/>
              <a:gd name="connsiteX198" fmla="*/ 704225 w 1214923"/>
              <a:gd name="connsiteY198" fmla="*/ 1665256 h 1684262"/>
              <a:gd name="connsiteX199" fmla="*/ 705558 w 1214923"/>
              <a:gd name="connsiteY199" fmla="*/ 1667733 h 1684262"/>
              <a:gd name="connsiteX200" fmla="*/ 790045 w 1214923"/>
              <a:gd name="connsiteY200" fmla="*/ 1610106 h 1684262"/>
              <a:gd name="connsiteX201" fmla="*/ 752231 w 1214923"/>
              <a:gd name="connsiteY201" fmla="*/ 1664970 h 1684262"/>
              <a:gd name="connsiteX202" fmla="*/ 752231 w 1214923"/>
              <a:gd name="connsiteY202" fmla="*/ 1664779 h 1684262"/>
              <a:gd name="connsiteX203" fmla="*/ 857863 w 1214923"/>
              <a:gd name="connsiteY203" fmla="*/ 1591056 h 1684262"/>
              <a:gd name="connsiteX204" fmla="*/ 838813 w 1214923"/>
              <a:gd name="connsiteY204" fmla="*/ 1568958 h 1684262"/>
              <a:gd name="connsiteX205" fmla="*/ 836146 w 1214923"/>
              <a:gd name="connsiteY205" fmla="*/ 1564291 h 1684262"/>
              <a:gd name="connsiteX206" fmla="*/ 955179 w 1214923"/>
              <a:gd name="connsiteY206" fmla="*/ 1500720 h 1684262"/>
              <a:gd name="connsiteX207" fmla="*/ 1066493 w 1214923"/>
              <a:gd name="connsiteY207" fmla="*/ 1492065 h 1684262"/>
              <a:gd name="connsiteX208" fmla="*/ 857863 w 1214923"/>
              <a:gd name="connsiteY208" fmla="*/ 1591247 h 1684262"/>
              <a:gd name="connsiteX209" fmla="*/ 857863 w 1214923"/>
              <a:gd name="connsiteY209" fmla="*/ 1591056 h 1684262"/>
              <a:gd name="connsiteX210" fmla="*/ 1054979 w 1214923"/>
              <a:gd name="connsiteY210" fmla="*/ 1445037 h 1684262"/>
              <a:gd name="connsiteX211" fmla="*/ 916632 w 1214923"/>
              <a:gd name="connsiteY211" fmla="*/ 1468184 h 1684262"/>
              <a:gd name="connsiteX212" fmla="*/ 1028170 w 1214923"/>
              <a:gd name="connsiteY212" fmla="*/ 1445228 h 1684262"/>
              <a:gd name="connsiteX213" fmla="*/ 1054979 w 1214923"/>
              <a:gd name="connsiteY213" fmla="*/ 1445037 h 1684262"/>
              <a:gd name="connsiteX214" fmla="*/ 862816 w 1214923"/>
              <a:gd name="connsiteY214" fmla="*/ 1410462 h 1684262"/>
              <a:gd name="connsiteX215" fmla="*/ 647551 w 1214923"/>
              <a:gd name="connsiteY215" fmla="*/ 1448562 h 1684262"/>
              <a:gd name="connsiteX216" fmla="*/ 862816 w 1214923"/>
              <a:gd name="connsiteY216" fmla="*/ 1410653 h 1684262"/>
              <a:gd name="connsiteX217" fmla="*/ 862816 w 1214923"/>
              <a:gd name="connsiteY217" fmla="*/ 1410462 h 1684262"/>
              <a:gd name="connsiteX218" fmla="*/ 689842 w 1214923"/>
              <a:gd name="connsiteY218" fmla="*/ 1391412 h 1684262"/>
              <a:gd name="connsiteX219" fmla="*/ 924347 w 1214923"/>
              <a:gd name="connsiteY219" fmla="*/ 1306830 h 1684262"/>
              <a:gd name="connsiteX220" fmla="*/ 689842 w 1214923"/>
              <a:gd name="connsiteY220" fmla="*/ 1391412 h 1684262"/>
              <a:gd name="connsiteX221" fmla="*/ 1162663 w 1214923"/>
              <a:gd name="connsiteY221" fmla="*/ 1057085 h 1684262"/>
              <a:gd name="connsiteX222" fmla="*/ 1148756 w 1214923"/>
              <a:gd name="connsiteY222" fmla="*/ 1134428 h 1684262"/>
              <a:gd name="connsiteX223" fmla="*/ 1066841 w 1214923"/>
              <a:gd name="connsiteY223" fmla="*/ 1139762 h 1684262"/>
              <a:gd name="connsiteX224" fmla="*/ 1035790 w 1214923"/>
              <a:gd name="connsiteY224" fmla="*/ 1087755 h 1684262"/>
              <a:gd name="connsiteX225" fmla="*/ 1162663 w 1214923"/>
              <a:gd name="connsiteY225" fmla="*/ 1057085 h 1684262"/>
              <a:gd name="connsiteX226" fmla="*/ 987913 w 1214923"/>
              <a:gd name="connsiteY226" fmla="*/ 1181170 h 1684262"/>
              <a:gd name="connsiteX227" fmla="*/ 958923 w 1214923"/>
              <a:gd name="connsiteY227" fmla="*/ 1264444 h 1684262"/>
              <a:gd name="connsiteX228" fmla="*/ 905107 w 1214923"/>
              <a:gd name="connsiteY228" fmla="*/ 1118330 h 1684262"/>
              <a:gd name="connsiteX229" fmla="*/ 987913 w 1214923"/>
              <a:gd name="connsiteY22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55299 w 1214923"/>
              <a:gd name="connsiteY142" fmla="*/ 250103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33265 w 1214923"/>
              <a:gd name="connsiteY140" fmla="*/ 212673 h 1684262"/>
              <a:gd name="connsiteX141" fmla="*/ 569351 w 1214923"/>
              <a:gd name="connsiteY141" fmla="*/ 242792 h 1684262"/>
              <a:gd name="connsiteX142" fmla="*/ 555299 w 1214923"/>
              <a:gd name="connsiteY142" fmla="*/ 250103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9351 w 1214923"/>
              <a:gd name="connsiteY140" fmla="*/ 242792 h 1684262"/>
              <a:gd name="connsiteX141" fmla="*/ 555299 w 1214923"/>
              <a:gd name="connsiteY141" fmla="*/ 250103 h 1684262"/>
              <a:gd name="connsiteX142" fmla="*/ 558873 w 1214923"/>
              <a:gd name="connsiteY142" fmla="*/ 299942 h 1684262"/>
              <a:gd name="connsiteX143" fmla="*/ 351609 w 1214923"/>
              <a:gd name="connsiteY143" fmla="*/ 219075 h 1684262"/>
              <a:gd name="connsiteX144" fmla="*/ 351323 w 1214923"/>
              <a:gd name="connsiteY144" fmla="*/ 219361 h 1684262"/>
              <a:gd name="connsiteX145" fmla="*/ 470767 w 1214923"/>
              <a:gd name="connsiteY145" fmla="*/ 361188 h 1684262"/>
              <a:gd name="connsiteX146" fmla="*/ 566874 w 1214923"/>
              <a:gd name="connsiteY146" fmla="*/ 503396 h 1684262"/>
              <a:gd name="connsiteX147" fmla="*/ 470767 w 1214923"/>
              <a:gd name="connsiteY147" fmla="*/ 361188 h 1684262"/>
              <a:gd name="connsiteX148" fmla="*/ 632216 w 1214923"/>
              <a:gd name="connsiteY148" fmla="*/ 453485 h 1684262"/>
              <a:gd name="connsiteX149" fmla="*/ 759089 w 1214923"/>
              <a:gd name="connsiteY149" fmla="*/ 438055 h 1684262"/>
              <a:gd name="connsiteX150" fmla="*/ 640217 w 1214923"/>
              <a:gd name="connsiteY150" fmla="*/ 641593 h 1684262"/>
              <a:gd name="connsiteX151" fmla="*/ 632216 w 1214923"/>
              <a:gd name="connsiteY151" fmla="*/ 453581 h 1684262"/>
              <a:gd name="connsiteX152" fmla="*/ 632216 w 1214923"/>
              <a:gd name="connsiteY152" fmla="*/ 453485 h 1684262"/>
              <a:gd name="connsiteX153" fmla="*/ 686032 w 1214923"/>
              <a:gd name="connsiteY153" fmla="*/ 837819 h 1684262"/>
              <a:gd name="connsiteX154" fmla="*/ 628310 w 1214923"/>
              <a:gd name="connsiteY154" fmla="*/ 930116 h 1684262"/>
              <a:gd name="connsiteX155" fmla="*/ 686032 w 1214923"/>
              <a:gd name="connsiteY155" fmla="*/ 837914 h 1684262"/>
              <a:gd name="connsiteX156" fmla="*/ 686032 w 1214923"/>
              <a:gd name="connsiteY156" fmla="*/ 837819 h 1684262"/>
              <a:gd name="connsiteX157" fmla="*/ 743658 w 1214923"/>
              <a:gd name="connsiteY157" fmla="*/ 1291400 h 1684262"/>
              <a:gd name="connsiteX158" fmla="*/ 547634 w 1214923"/>
              <a:gd name="connsiteY158" fmla="*/ 1206818 h 1684262"/>
              <a:gd name="connsiteX159" fmla="*/ 573446 w 1214923"/>
              <a:gd name="connsiteY159" fmla="*/ 1222439 h 1684262"/>
              <a:gd name="connsiteX160" fmla="*/ 603450 w 1214923"/>
              <a:gd name="connsiteY160" fmla="*/ 1227487 h 1684262"/>
              <a:gd name="connsiteX161" fmla="*/ 743658 w 1214923"/>
              <a:gd name="connsiteY161" fmla="*/ 1291495 h 1684262"/>
              <a:gd name="connsiteX162" fmla="*/ 743658 w 1214923"/>
              <a:gd name="connsiteY162" fmla="*/ 1291400 h 1684262"/>
              <a:gd name="connsiteX163" fmla="*/ 556465 w 1214923"/>
              <a:gd name="connsiteY163" fmla="*/ 950327 h 1684262"/>
              <a:gd name="connsiteX164" fmla="*/ 689842 w 1214923"/>
              <a:gd name="connsiteY164" fmla="*/ 1122236 h 1684262"/>
              <a:gd name="connsiteX165" fmla="*/ 568651 w 1214923"/>
              <a:gd name="connsiteY165" fmla="*/ 984541 h 1684262"/>
              <a:gd name="connsiteX166" fmla="*/ 556465 w 1214923"/>
              <a:gd name="connsiteY166" fmla="*/ 950327 h 1684262"/>
              <a:gd name="connsiteX167" fmla="*/ 351609 w 1214923"/>
              <a:gd name="connsiteY167" fmla="*/ 1045464 h 1684262"/>
              <a:gd name="connsiteX168" fmla="*/ 382375 w 1214923"/>
              <a:gd name="connsiteY168" fmla="*/ 887825 h 1684262"/>
              <a:gd name="connsiteX169" fmla="*/ 351609 w 1214923"/>
              <a:gd name="connsiteY169" fmla="*/ 1045559 h 1684262"/>
              <a:gd name="connsiteX170" fmla="*/ 351609 w 1214923"/>
              <a:gd name="connsiteY170" fmla="*/ 1045464 h 1684262"/>
              <a:gd name="connsiteX171" fmla="*/ 420761 w 1214923"/>
              <a:gd name="connsiteY171" fmla="*/ 1054969 h 1684262"/>
              <a:gd name="connsiteX172" fmla="*/ 605260 w 1214923"/>
              <a:gd name="connsiteY172" fmla="*/ 1180338 h 1684262"/>
              <a:gd name="connsiteX173" fmla="*/ 420761 w 1214923"/>
              <a:gd name="connsiteY173" fmla="*/ 1054969 h 1684262"/>
              <a:gd name="connsiteX174" fmla="*/ 366944 w 1214923"/>
              <a:gd name="connsiteY174" fmla="*/ 1414272 h 1684262"/>
              <a:gd name="connsiteX175" fmla="*/ 597640 w 1214923"/>
              <a:gd name="connsiteY175" fmla="*/ 1460468 h 1684262"/>
              <a:gd name="connsiteX176" fmla="*/ 366944 w 1214923"/>
              <a:gd name="connsiteY176" fmla="*/ 1414463 h 1684262"/>
              <a:gd name="connsiteX177" fmla="*/ 366944 w 1214923"/>
              <a:gd name="connsiteY177" fmla="*/ 1414272 h 1684262"/>
              <a:gd name="connsiteX178" fmla="*/ 536108 w 1214923"/>
              <a:gd name="connsiteY178" fmla="*/ 1644968 h 1684262"/>
              <a:gd name="connsiteX179" fmla="*/ 498008 w 1214923"/>
              <a:gd name="connsiteY179" fmla="*/ 1625918 h 1684262"/>
              <a:gd name="connsiteX180" fmla="*/ 471148 w 1214923"/>
              <a:gd name="connsiteY180" fmla="*/ 1618202 h 1684262"/>
              <a:gd name="connsiteX181" fmla="*/ 471148 w 1214923"/>
              <a:gd name="connsiteY181" fmla="*/ 1664399 h 1684262"/>
              <a:gd name="connsiteX182" fmla="*/ 401901 w 1214923"/>
              <a:gd name="connsiteY182" fmla="*/ 1579817 h 1684262"/>
              <a:gd name="connsiteX183" fmla="*/ 536108 w 1214923"/>
              <a:gd name="connsiteY183" fmla="*/ 1645158 h 1684262"/>
              <a:gd name="connsiteX184" fmla="*/ 536108 w 1214923"/>
              <a:gd name="connsiteY184" fmla="*/ 1644968 h 1684262"/>
              <a:gd name="connsiteX185" fmla="*/ 616785 w 1214923"/>
              <a:gd name="connsiteY185" fmla="*/ 1564196 h 1684262"/>
              <a:gd name="connsiteX186" fmla="*/ 555349 w 1214923"/>
              <a:gd name="connsiteY186" fmla="*/ 1541145 h 1684262"/>
              <a:gd name="connsiteX187" fmla="*/ 638597 w 1214923"/>
              <a:gd name="connsiteY187" fmla="*/ 1493520 h 1684262"/>
              <a:gd name="connsiteX188" fmla="*/ 739848 w 1214923"/>
              <a:gd name="connsiteY188" fmla="*/ 1525715 h 1684262"/>
              <a:gd name="connsiteX189" fmla="*/ 616785 w 1214923"/>
              <a:gd name="connsiteY189" fmla="*/ 1564386 h 1684262"/>
              <a:gd name="connsiteX190" fmla="*/ 616785 w 1214923"/>
              <a:gd name="connsiteY190" fmla="*/ 1564196 h 1684262"/>
              <a:gd name="connsiteX191" fmla="*/ 752231 w 1214923"/>
              <a:gd name="connsiteY191" fmla="*/ 1664779 h 1684262"/>
              <a:gd name="connsiteX192" fmla="*/ 739658 w 1214923"/>
              <a:gd name="connsiteY192" fmla="*/ 1664779 h 1684262"/>
              <a:gd name="connsiteX193" fmla="*/ 731180 w 1214923"/>
              <a:gd name="connsiteY193" fmla="*/ 1664779 h 1684262"/>
              <a:gd name="connsiteX194" fmla="*/ 727561 w 1214923"/>
              <a:gd name="connsiteY194" fmla="*/ 1664779 h 1684262"/>
              <a:gd name="connsiteX195" fmla="*/ 713750 w 1214923"/>
              <a:gd name="connsiteY195" fmla="*/ 1666780 h 1684262"/>
              <a:gd name="connsiteX196" fmla="*/ 704225 w 1214923"/>
              <a:gd name="connsiteY196" fmla="*/ 1665256 h 1684262"/>
              <a:gd name="connsiteX197" fmla="*/ 705558 w 1214923"/>
              <a:gd name="connsiteY197" fmla="*/ 1667733 h 1684262"/>
              <a:gd name="connsiteX198" fmla="*/ 790045 w 1214923"/>
              <a:gd name="connsiteY198" fmla="*/ 1610106 h 1684262"/>
              <a:gd name="connsiteX199" fmla="*/ 752231 w 1214923"/>
              <a:gd name="connsiteY199" fmla="*/ 1664970 h 1684262"/>
              <a:gd name="connsiteX200" fmla="*/ 752231 w 1214923"/>
              <a:gd name="connsiteY200" fmla="*/ 1664779 h 1684262"/>
              <a:gd name="connsiteX201" fmla="*/ 857863 w 1214923"/>
              <a:gd name="connsiteY201" fmla="*/ 1591056 h 1684262"/>
              <a:gd name="connsiteX202" fmla="*/ 838813 w 1214923"/>
              <a:gd name="connsiteY202" fmla="*/ 1568958 h 1684262"/>
              <a:gd name="connsiteX203" fmla="*/ 836146 w 1214923"/>
              <a:gd name="connsiteY203" fmla="*/ 1564291 h 1684262"/>
              <a:gd name="connsiteX204" fmla="*/ 955179 w 1214923"/>
              <a:gd name="connsiteY204" fmla="*/ 1500720 h 1684262"/>
              <a:gd name="connsiteX205" fmla="*/ 1066493 w 1214923"/>
              <a:gd name="connsiteY205" fmla="*/ 1492065 h 1684262"/>
              <a:gd name="connsiteX206" fmla="*/ 857863 w 1214923"/>
              <a:gd name="connsiteY206" fmla="*/ 1591247 h 1684262"/>
              <a:gd name="connsiteX207" fmla="*/ 857863 w 1214923"/>
              <a:gd name="connsiteY207" fmla="*/ 1591056 h 1684262"/>
              <a:gd name="connsiteX208" fmla="*/ 1054979 w 1214923"/>
              <a:gd name="connsiteY208" fmla="*/ 1445037 h 1684262"/>
              <a:gd name="connsiteX209" fmla="*/ 916632 w 1214923"/>
              <a:gd name="connsiteY209" fmla="*/ 1468184 h 1684262"/>
              <a:gd name="connsiteX210" fmla="*/ 1028170 w 1214923"/>
              <a:gd name="connsiteY210" fmla="*/ 1445228 h 1684262"/>
              <a:gd name="connsiteX211" fmla="*/ 1054979 w 1214923"/>
              <a:gd name="connsiteY211" fmla="*/ 1445037 h 1684262"/>
              <a:gd name="connsiteX212" fmla="*/ 862816 w 1214923"/>
              <a:gd name="connsiteY212" fmla="*/ 1410462 h 1684262"/>
              <a:gd name="connsiteX213" fmla="*/ 647551 w 1214923"/>
              <a:gd name="connsiteY213" fmla="*/ 1448562 h 1684262"/>
              <a:gd name="connsiteX214" fmla="*/ 862816 w 1214923"/>
              <a:gd name="connsiteY214" fmla="*/ 1410653 h 1684262"/>
              <a:gd name="connsiteX215" fmla="*/ 862816 w 1214923"/>
              <a:gd name="connsiteY215" fmla="*/ 1410462 h 1684262"/>
              <a:gd name="connsiteX216" fmla="*/ 689842 w 1214923"/>
              <a:gd name="connsiteY216" fmla="*/ 1391412 h 1684262"/>
              <a:gd name="connsiteX217" fmla="*/ 924347 w 1214923"/>
              <a:gd name="connsiteY217" fmla="*/ 1306830 h 1684262"/>
              <a:gd name="connsiteX218" fmla="*/ 689842 w 1214923"/>
              <a:gd name="connsiteY218" fmla="*/ 1391412 h 1684262"/>
              <a:gd name="connsiteX219" fmla="*/ 1162663 w 1214923"/>
              <a:gd name="connsiteY219" fmla="*/ 1057085 h 1684262"/>
              <a:gd name="connsiteX220" fmla="*/ 1148756 w 1214923"/>
              <a:gd name="connsiteY220" fmla="*/ 1134428 h 1684262"/>
              <a:gd name="connsiteX221" fmla="*/ 1066841 w 1214923"/>
              <a:gd name="connsiteY221" fmla="*/ 1139762 h 1684262"/>
              <a:gd name="connsiteX222" fmla="*/ 1035790 w 1214923"/>
              <a:gd name="connsiteY222" fmla="*/ 1087755 h 1684262"/>
              <a:gd name="connsiteX223" fmla="*/ 1162663 w 1214923"/>
              <a:gd name="connsiteY223" fmla="*/ 1057085 h 1684262"/>
              <a:gd name="connsiteX224" fmla="*/ 987913 w 1214923"/>
              <a:gd name="connsiteY224" fmla="*/ 1181170 h 1684262"/>
              <a:gd name="connsiteX225" fmla="*/ 958923 w 1214923"/>
              <a:gd name="connsiteY225" fmla="*/ 1264444 h 1684262"/>
              <a:gd name="connsiteX226" fmla="*/ 905107 w 1214923"/>
              <a:gd name="connsiteY226" fmla="*/ 1118330 h 1684262"/>
              <a:gd name="connsiteX227" fmla="*/ 987913 w 1214923"/>
              <a:gd name="connsiteY227"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9351 w 1214923"/>
              <a:gd name="connsiteY140" fmla="*/ 242792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9351 w 1214923"/>
              <a:gd name="connsiteY140" fmla="*/ 242792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4476 w 1214923"/>
              <a:gd name="connsiteY140" fmla="*/ 247666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4476 w 1214923"/>
              <a:gd name="connsiteY140" fmla="*/ 247666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32956 w 1214923"/>
              <a:gd name="connsiteY139" fmla="*/ 194566 h 1684262"/>
              <a:gd name="connsiteX140" fmla="*/ 564476 w 1214923"/>
              <a:gd name="connsiteY140" fmla="*/ 247666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351323 w 1214923"/>
              <a:gd name="connsiteY142" fmla="*/ 219361 h 1684262"/>
              <a:gd name="connsiteX143" fmla="*/ 470767 w 1214923"/>
              <a:gd name="connsiteY143" fmla="*/ 361188 h 1684262"/>
              <a:gd name="connsiteX144" fmla="*/ 566874 w 1214923"/>
              <a:gd name="connsiteY144" fmla="*/ 503396 h 1684262"/>
              <a:gd name="connsiteX145" fmla="*/ 470767 w 1214923"/>
              <a:gd name="connsiteY145" fmla="*/ 361188 h 1684262"/>
              <a:gd name="connsiteX146" fmla="*/ 632216 w 1214923"/>
              <a:gd name="connsiteY146" fmla="*/ 453485 h 1684262"/>
              <a:gd name="connsiteX147" fmla="*/ 759089 w 1214923"/>
              <a:gd name="connsiteY147" fmla="*/ 438055 h 1684262"/>
              <a:gd name="connsiteX148" fmla="*/ 640217 w 1214923"/>
              <a:gd name="connsiteY148" fmla="*/ 641593 h 1684262"/>
              <a:gd name="connsiteX149" fmla="*/ 632216 w 1214923"/>
              <a:gd name="connsiteY149" fmla="*/ 453581 h 1684262"/>
              <a:gd name="connsiteX150" fmla="*/ 632216 w 1214923"/>
              <a:gd name="connsiteY150" fmla="*/ 453485 h 1684262"/>
              <a:gd name="connsiteX151" fmla="*/ 686032 w 1214923"/>
              <a:gd name="connsiteY151" fmla="*/ 837819 h 1684262"/>
              <a:gd name="connsiteX152" fmla="*/ 628310 w 1214923"/>
              <a:gd name="connsiteY152" fmla="*/ 930116 h 1684262"/>
              <a:gd name="connsiteX153" fmla="*/ 686032 w 1214923"/>
              <a:gd name="connsiteY153" fmla="*/ 837914 h 1684262"/>
              <a:gd name="connsiteX154" fmla="*/ 686032 w 1214923"/>
              <a:gd name="connsiteY154" fmla="*/ 837819 h 1684262"/>
              <a:gd name="connsiteX155" fmla="*/ 743658 w 1214923"/>
              <a:gd name="connsiteY155" fmla="*/ 1291400 h 1684262"/>
              <a:gd name="connsiteX156" fmla="*/ 547634 w 1214923"/>
              <a:gd name="connsiteY156" fmla="*/ 1206818 h 1684262"/>
              <a:gd name="connsiteX157" fmla="*/ 573446 w 1214923"/>
              <a:gd name="connsiteY157" fmla="*/ 1222439 h 1684262"/>
              <a:gd name="connsiteX158" fmla="*/ 603450 w 1214923"/>
              <a:gd name="connsiteY158" fmla="*/ 1227487 h 1684262"/>
              <a:gd name="connsiteX159" fmla="*/ 743658 w 1214923"/>
              <a:gd name="connsiteY159" fmla="*/ 1291495 h 1684262"/>
              <a:gd name="connsiteX160" fmla="*/ 743658 w 1214923"/>
              <a:gd name="connsiteY160" fmla="*/ 1291400 h 1684262"/>
              <a:gd name="connsiteX161" fmla="*/ 556465 w 1214923"/>
              <a:gd name="connsiteY161" fmla="*/ 950327 h 1684262"/>
              <a:gd name="connsiteX162" fmla="*/ 689842 w 1214923"/>
              <a:gd name="connsiteY162" fmla="*/ 1122236 h 1684262"/>
              <a:gd name="connsiteX163" fmla="*/ 568651 w 1214923"/>
              <a:gd name="connsiteY163" fmla="*/ 984541 h 1684262"/>
              <a:gd name="connsiteX164" fmla="*/ 556465 w 1214923"/>
              <a:gd name="connsiteY164" fmla="*/ 950327 h 1684262"/>
              <a:gd name="connsiteX165" fmla="*/ 351609 w 1214923"/>
              <a:gd name="connsiteY165" fmla="*/ 1045464 h 1684262"/>
              <a:gd name="connsiteX166" fmla="*/ 382375 w 1214923"/>
              <a:gd name="connsiteY166" fmla="*/ 887825 h 1684262"/>
              <a:gd name="connsiteX167" fmla="*/ 351609 w 1214923"/>
              <a:gd name="connsiteY167" fmla="*/ 1045559 h 1684262"/>
              <a:gd name="connsiteX168" fmla="*/ 351609 w 1214923"/>
              <a:gd name="connsiteY168" fmla="*/ 1045464 h 1684262"/>
              <a:gd name="connsiteX169" fmla="*/ 420761 w 1214923"/>
              <a:gd name="connsiteY169" fmla="*/ 1054969 h 1684262"/>
              <a:gd name="connsiteX170" fmla="*/ 605260 w 1214923"/>
              <a:gd name="connsiteY170" fmla="*/ 1180338 h 1684262"/>
              <a:gd name="connsiteX171" fmla="*/ 420761 w 1214923"/>
              <a:gd name="connsiteY171" fmla="*/ 1054969 h 1684262"/>
              <a:gd name="connsiteX172" fmla="*/ 366944 w 1214923"/>
              <a:gd name="connsiteY172" fmla="*/ 1414272 h 1684262"/>
              <a:gd name="connsiteX173" fmla="*/ 597640 w 1214923"/>
              <a:gd name="connsiteY173" fmla="*/ 1460468 h 1684262"/>
              <a:gd name="connsiteX174" fmla="*/ 366944 w 1214923"/>
              <a:gd name="connsiteY174" fmla="*/ 1414463 h 1684262"/>
              <a:gd name="connsiteX175" fmla="*/ 366944 w 1214923"/>
              <a:gd name="connsiteY175" fmla="*/ 1414272 h 1684262"/>
              <a:gd name="connsiteX176" fmla="*/ 536108 w 1214923"/>
              <a:gd name="connsiteY176" fmla="*/ 1644968 h 1684262"/>
              <a:gd name="connsiteX177" fmla="*/ 498008 w 1214923"/>
              <a:gd name="connsiteY177" fmla="*/ 1625918 h 1684262"/>
              <a:gd name="connsiteX178" fmla="*/ 471148 w 1214923"/>
              <a:gd name="connsiteY178" fmla="*/ 1618202 h 1684262"/>
              <a:gd name="connsiteX179" fmla="*/ 471148 w 1214923"/>
              <a:gd name="connsiteY179" fmla="*/ 1664399 h 1684262"/>
              <a:gd name="connsiteX180" fmla="*/ 401901 w 1214923"/>
              <a:gd name="connsiteY180" fmla="*/ 1579817 h 1684262"/>
              <a:gd name="connsiteX181" fmla="*/ 536108 w 1214923"/>
              <a:gd name="connsiteY181" fmla="*/ 1645158 h 1684262"/>
              <a:gd name="connsiteX182" fmla="*/ 536108 w 1214923"/>
              <a:gd name="connsiteY182" fmla="*/ 1644968 h 1684262"/>
              <a:gd name="connsiteX183" fmla="*/ 616785 w 1214923"/>
              <a:gd name="connsiteY183" fmla="*/ 1564196 h 1684262"/>
              <a:gd name="connsiteX184" fmla="*/ 555349 w 1214923"/>
              <a:gd name="connsiteY184" fmla="*/ 1541145 h 1684262"/>
              <a:gd name="connsiteX185" fmla="*/ 638597 w 1214923"/>
              <a:gd name="connsiteY185" fmla="*/ 1493520 h 1684262"/>
              <a:gd name="connsiteX186" fmla="*/ 739848 w 1214923"/>
              <a:gd name="connsiteY186" fmla="*/ 1525715 h 1684262"/>
              <a:gd name="connsiteX187" fmla="*/ 616785 w 1214923"/>
              <a:gd name="connsiteY187" fmla="*/ 1564386 h 1684262"/>
              <a:gd name="connsiteX188" fmla="*/ 616785 w 1214923"/>
              <a:gd name="connsiteY188" fmla="*/ 1564196 h 1684262"/>
              <a:gd name="connsiteX189" fmla="*/ 752231 w 1214923"/>
              <a:gd name="connsiteY189" fmla="*/ 1664779 h 1684262"/>
              <a:gd name="connsiteX190" fmla="*/ 739658 w 1214923"/>
              <a:gd name="connsiteY190" fmla="*/ 1664779 h 1684262"/>
              <a:gd name="connsiteX191" fmla="*/ 731180 w 1214923"/>
              <a:gd name="connsiteY191" fmla="*/ 1664779 h 1684262"/>
              <a:gd name="connsiteX192" fmla="*/ 727561 w 1214923"/>
              <a:gd name="connsiteY192" fmla="*/ 1664779 h 1684262"/>
              <a:gd name="connsiteX193" fmla="*/ 713750 w 1214923"/>
              <a:gd name="connsiteY193" fmla="*/ 1666780 h 1684262"/>
              <a:gd name="connsiteX194" fmla="*/ 704225 w 1214923"/>
              <a:gd name="connsiteY194" fmla="*/ 1665256 h 1684262"/>
              <a:gd name="connsiteX195" fmla="*/ 705558 w 1214923"/>
              <a:gd name="connsiteY195" fmla="*/ 1667733 h 1684262"/>
              <a:gd name="connsiteX196" fmla="*/ 790045 w 1214923"/>
              <a:gd name="connsiteY196" fmla="*/ 1610106 h 1684262"/>
              <a:gd name="connsiteX197" fmla="*/ 752231 w 1214923"/>
              <a:gd name="connsiteY197" fmla="*/ 1664970 h 1684262"/>
              <a:gd name="connsiteX198" fmla="*/ 752231 w 1214923"/>
              <a:gd name="connsiteY198" fmla="*/ 1664779 h 1684262"/>
              <a:gd name="connsiteX199" fmla="*/ 857863 w 1214923"/>
              <a:gd name="connsiteY199" fmla="*/ 1591056 h 1684262"/>
              <a:gd name="connsiteX200" fmla="*/ 838813 w 1214923"/>
              <a:gd name="connsiteY200" fmla="*/ 1568958 h 1684262"/>
              <a:gd name="connsiteX201" fmla="*/ 836146 w 1214923"/>
              <a:gd name="connsiteY201" fmla="*/ 1564291 h 1684262"/>
              <a:gd name="connsiteX202" fmla="*/ 955179 w 1214923"/>
              <a:gd name="connsiteY202" fmla="*/ 1500720 h 1684262"/>
              <a:gd name="connsiteX203" fmla="*/ 1066493 w 1214923"/>
              <a:gd name="connsiteY203" fmla="*/ 1492065 h 1684262"/>
              <a:gd name="connsiteX204" fmla="*/ 857863 w 1214923"/>
              <a:gd name="connsiteY204" fmla="*/ 1591247 h 1684262"/>
              <a:gd name="connsiteX205" fmla="*/ 857863 w 1214923"/>
              <a:gd name="connsiteY205" fmla="*/ 1591056 h 1684262"/>
              <a:gd name="connsiteX206" fmla="*/ 1054979 w 1214923"/>
              <a:gd name="connsiteY206" fmla="*/ 1445037 h 1684262"/>
              <a:gd name="connsiteX207" fmla="*/ 916632 w 1214923"/>
              <a:gd name="connsiteY207" fmla="*/ 1468184 h 1684262"/>
              <a:gd name="connsiteX208" fmla="*/ 1028170 w 1214923"/>
              <a:gd name="connsiteY208" fmla="*/ 1445228 h 1684262"/>
              <a:gd name="connsiteX209" fmla="*/ 1054979 w 1214923"/>
              <a:gd name="connsiteY209" fmla="*/ 1445037 h 1684262"/>
              <a:gd name="connsiteX210" fmla="*/ 862816 w 1214923"/>
              <a:gd name="connsiteY210" fmla="*/ 1410462 h 1684262"/>
              <a:gd name="connsiteX211" fmla="*/ 647551 w 1214923"/>
              <a:gd name="connsiteY211" fmla="*/ 1448562 h 1684262"/>
              <a:gd name="connsiteX212" fmla="*/ 862816 w 1214923"/>
              <a:gd name="connsiteY212" fmla="*/ 1410653 h 1684262"/>
              <a:gd name="connsiteX213" fmla="*/ 862816 w 1214923"/>
              <a:gd name="connsiteY213" fmla="*/ 1410462 h 1684262"/>
              <a:gd name="connsiteX214" fmla="*/ 689842 w 1214923"/>
              <a:gd name="connsiteY214" fmla="*/ 1391412 h 1684262"/>
              <a:gd name="connsiteX215" fmla="*/ 924347 w 1214923"/>
              <a:gd name="connsiteY215" fmla="*/ 1306830 h 1684262"/>
              <a:gd name="connsiteX216" fmla="*/ 689842 w 1214923"/>
              <a:gd name="connsiteY216" fmla="*/ 1391412 h 1684262"/>
              <a:gd name="connsiteX217" fmla="*/ 1162663 w 1214923"/>
              <a:gd name="connsiteY217" fmla="*/ 1057085 h 1684262"/>
              <a:gd name="connsiteX218" fmla="*/ 1148756 w 1214923"/>
              <a:gd name="connsiteY218" fmla="*/ 1134428 h 1684262"/>
              <a:gd name="connsiteX219" fmla="*/ 1066841 w 1214923"/>
              <a:gd name="connsiteY219" fmla="*/ 1139762 h 1684262"/>
              <a:gd name="connsiteX220" fmla="*/ 1035790 w 1214923"/>
              <a:gd name="connsiteY220" fmla="*/ 1087755 h 1684262"/>
              <a:gd name="connsiteX221" fmla="*/ 1162663 w 1214923"/>
              <a:gd name="connsiteY221" fmla="*/ 1057085 h 1684262"/>
              <a:gd name="connsiteX222" fmla="*/ 987913 w 1214923"/>
              <a:gd name="connsiteY222" fmla="*/ 1181170 h 1684262"/>
              <a:gd name="connsiteX223" fmla="*/ 958923 w 1214923"/>
              <a:gd name="connsiteY223" fmla="*/ 1264444 h 1684262"/>
              <a:gd name="connsiteX224" fmla="*/ 905107 w 1214923"/>
              <a:gd name="connsiteY224" fmla="*/ 1118330 h 1684262"/>
              <a:gd name="connsiteX225" fmla="*/ 987913 w 1214923"/>
              <a:gd name="connsiteY225"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351323 w 1214923"/>
              <a:gd name="connsiteY142" fmla="*/ 219361 h 1684262"/>
              <a:gd name="connsiteX143" fmla="*/ 470767 w 1214923"/>
              <a:gd name="connsiteY143" fmla="*/ 361188 h 1684262"/>
              <a:gd name="connsiteX144" fmla="*/ 566874 w 1214923"/>
              <a:gd name="connsiteY144" fmla="*/ 503396 h 1684262"/>
              <a:gd name="connsiteX145" fmla="*/ 470767 w 1214923"/>
              <a:gd name="connsiteY145" fmla="*/ 361188 h 1684262"/>
              <a:gd name="connsiteX146" fmla="*/ 632216 w 1214923"/>
              <a:gd name="connsiteY146" fmla="*/ 453485 h 1684262"/>
              <a:gd name="connsiteX147" fmla="*/ 759089 w 1214923"/>
              <a:gd name="connsiteY147" fmla="*/ 438055 h 1684262"/>
              <a:gd name="connsiteX148" fmla="*/ 640217 w 1214923"/>
              <a:gd name="connsiteY148" fmla="*/ 641593 h 1684262"/>
              <a:gd name="connsiteX149" fmla="*/ 632216 w 1214923"/>
              <a:gd name="connsiteY149" fmla="*/ 453581 h 1684262"/>
              <a:gd name="connsiteX150" fmla="*/ 632216 w 1214923"/>
              <a:gd name="connsiteY150" fmla="*/ 453485 h 1684262"/>
              <a:gd name="connsiteX151" fmla="*/ 686032 w 1214923"/>
              <a:gd name="connsiteY151" fmla="*/ 837819 h 1684262"/>
              <a:gd name="connsiteX152" fmla="*/ 628310 w 1214923"/>
              <a:gd name="connsiteY152" fmla="*/ 930116 h 1684262"/>
              <a:gd name="connsiteX153" fmla="*/ 686032 w 1214923"/>
              <a:gd name="connsiteY153" fmla="*/ 837914 h 1684262"/>
              <a:gd name="connsiteX154" fmla="*/ 686032 w 1214923"/>
              <a:gd name="connsiteY154" fmla="*/ 837819 h 1684262"/>
              <a:gd name="connsiteX155" fmla="*/ 743658 w 1214923"/>
              <a:gd name="connsiteY155" fmla="*/ 1291400 h 1684262"/>
              <a:gd name="connsiteX156" fmla="*/ 547634 w 1214923"/>
              <a:gd name="connsiteY156" fmla="*/ 1206818 h 1684262"/>
              <a:gd name="connsiteX157" fmla="*/ 573446 w 1214923"/>
              <a:gd name="connsiteY157" fmla="*/ 1222439 h 1684262"/>
              <a:gd name="connsiteX158" fmla="*/ 603450 w 1214923"/>
              <a:gd name="connsiteY158" fmla="*/ 1227487 h 1684262"/>
              <a:gd name="connsiteX159" fmla="*/ 743658 w 1214923"/>
              <a:gd name="connsiteY159" fmla="*/ 1291495 h 1684262"/>
              <a:gd name="connsiteX160" fmla="*/ 743658 w 1214923"/>
              <a:gd name="connsiteY160" fmla="*/ 1291400 h 1684262"/>
              <a:gd name="connsiteX161" fmla="*/ 556465 w 1214923"/>
              <a:gd name="connsiteY161" fmla="*/ 950327 h 1684262"/>
              <a:gd name="connsiteX162" fmla="*/ 689842 w 1214923"/>
              <a:gd name="connsiteY162" fmla="*/ 1122236 h 1684262"/>
              <a:gd name="connsiteX163" fmla="*/ 568651 w 1214923"/>
              <a:gd name="connsiteY163" fmla="*/ 984541 h 1684262"/>
              <a:gd name="connsiteX164" fmla="*/ 556465 w 1214923"/>
              <a:gd name="connsiteY164" fmla="*/ 950327 h 1684262"/>
              <a:gd name="connsiteX165" fmla="*/ 351609 w 1214923"/>
              <a:gd name="connsiteY165" fmla="*/ 1045464 h 1684262"/>
              <a:gd name="connsiteX166" fmla="*/ 382375 w 1214923"/>
              <a:gd name="connsiteY166" fmla="*/ 887825 h 1684262"/>
              <a:gd name="connsiteX167" fmla="*/ 351609 w 1214923"/>
              <a:gd name="connsiteY167" fmla="*/ 1045559 h 1684262"/>
              <a:gd name="connsiteX168" fmla="*/ 351609 w 1214923"/>
              <a:gd name="connsiteY168" fmla="*/ 1045464 h 1684262"/>
              <a:gd name="connsiteX169" fmla="*/ 420761 w 1214923"/>
              <a:gd name="connsiteY169" fmla="*/ 1054969 h 1684262"/>
              <a:gd name="connsiteX170" fmla="*/ 605260 w 1214923"/>
              <a:gd name="connsiteY170" fmla="*/ 1180338 h 1684262"/>
              <a:gd name="connsiteX171" fmla="*/ 420761 w 1214923"/>
              <a:gd name="connsiteY171" fmla="*/ 1054969 h 1684262"/>
              <a:gd name="connsiteX172" fmla="*/ 366944 w 1214923"/>
              <a:gd name="connsiteY172" fmla="*/ 1414272 h 1684262"/>
              <a:gd name="connsiteX173" fmla="*/ 597640 w 1214923"/>
              <a:gd name="connsiteY173" fmla="*/ 1460468 h 1684262"/>
              <a:gd name="connsiteX174" fmla="*/ 366944 w 1214923"/>
              <a:gd name="connsiteY174" fmla="*/ 1414463 h 1684262"/>
              <a:gd name="connsiteX175" fmla="*/ 366944 w 1214923"/>
              <a:gd name="connsiteY175" fmla="*/ 1414272 h 1684262"/>
              <a:gd name="connsiteX176" fmla="*/ 536108 w 1214923"/>
              <a:gd name="connsiteY176" fmla="*/ 1644968 h 1684262"/>
              <a:gd name="connsiteX177" fmla="*/ 498008 w 1214923"/>
              <a:gd name="connsiteY177" fmla="*/ 1625918 h 1684262"/>
              <a:gd name="connsiteX178" fmla="*/ 471148 w 1214923"/>
              <a:gd name="connsiteY178" fmla="*/ 1618202 h 1684262"/>
              <a:gd name="connsiteX179" fmla="*/ 471148 w 1214923"/>
              <a:gd name="connsiteY179" fmla="*/ 1664399 h 1684262"/>
              <a:gd name="connsiteX180" fmla="*/ 401901 w 1214923"/>
              <a:gd name="connsiteY180" fmla="*/ 1579817 h 1684262"/>
              <a:gd name="connsiteX181" fmla="*/ 536108 w 1214923"/>
              <a:gd name="connsiteY181" fmla="*/ 1645158 h 1684262"/>
              <a:gd name="connsiteX182" fmla="*/ 536108 w 1214923"/>
              <a:gd name="connsiteY182" fmla="*/ 1644968 h 1684262"/>
              <a:gd name="connsiteX183" fmla="*/ 616785 w 1214923"/>
              <a:gd name="connsiteY183" fmla="*/ 1564196 h 1684262"/>
              <a:gd name="connsiteX184" fmla="*/ 555349 w 1214923"/>
              <a:gd name="connsiteY184" fmla="*/ 1541145 h 1684262"/>
              <a:gd name="connsiteX185" fmla="*/ 638597 w 1214923"/>
              <a:gd name="connsiteY185" fmla="*/ 1493520 h 1684262"/>
              <a:gd name="connsiteX186" fmla="*/ 739848 w 1214923"/>
              <a:gd name="connsiteY186" fmla="*/ 1525715 h 1684262"/>
              <a:gd name="connsiteX187" fmla="*/ 616785 w 1214923"/>
              <a:gd name="connsiteY187" fmla="*/ 1564386 h 1684262"/>
              <a:gd name="connsiteX188" fmla="*/ 616785 w 1214923"/>
              <a:gd name="connsiteY188" fmla="*/ 1564196 h 1684262"/>
              <a:gd name="connsiteX189" fmla="*/ 752231 w 1214923"/>
              <a:gd name="connsiteY189" fmla="*/ 1664779 h 1684262"/>
              <a:gd name="connsiteX190" fmla="*/ 739658 w 1214923"/>
              <a:gd name="connsiteY190" fmla="*/ 1664779 h 1684262"/>
              <a:gd name="connsiteX191" fmla="*/ 731180 w 1214923"/>
              <a:gd name="connsiteY191" fmla="*/ 1664779 h 1684262"/>
              <a:gd name="connsiteX192" fmla="*/ 727561 w 1214923"/>
              <a:gd name="connsiteY192" fmla="*/ 1664779 h 1684262"/>
              <a:gd name="connsiteX193" fmla="*/ 713750 w 1214923"/>
              <a:gd name="connsiteY193" fmla="*/ 1666780 h 1684262"/>
              <a:gd name="connsiteX194" fmla="*/ 704225 w 1214923"/>
              <a:gd name="connsiteY194" fmla="*/ 1665256 h 1684262"/>
              <a:gd name="connsiteX195" fmla="*/ 705558 w 1214923"/>
              <a:gd name="connsiteY195" fmla="*/ 1667733 h 1684262"/>
              <a:gd name="connsiteX196" fmla="*/ 790045 w 1214923"/>
              <a:gd name="connsiteY196" fmla="*/ 1610106 h 1684262"/>
              <a:gd name="connsiteX197" fmla="*/ 752231 w 1214923"/>
              <a:gd name="connsiteY197" fmla="*/ 1664970 h 1684262"/>
              <a:gd name="connsiteX198" fmla="*/ 752231 w 1214923"/>
              <a:gd name="connsiteY198" fmla="*/ 1664779 h 1684262"/>
              <a:gd name="connsiteX199" fmla="*/ 857863 w 1214923"/>
              <a:gd name="connsiteY199" fmla="*/ 1591056 h 1684262"/>
              <a:gd name="connsiteX200" fmla="*/ 838813 w 1214923"/>
              <a:gd name="connsiteY200" fmla="*/ 1568958 h 1684262"/>
              <a:gd name="connsiteX201" fmla="*/ 836146 w 1214923"/>
              <a:gd name="connsiteY201" fmla="*/ 1564291 h 1684262"/>
              <a:gd name="connsiteX202" fmla="*/ 955179 w 1214923"/>
              <a:gd name="connsiteY202" fmla="*/ 1500720 h 1684262"/>
              <a:gd name="connsiteX203" fmla="*/ 1066493 w 1214923"/>
              <a:gd name="connsiteY203" fmla="*/ 1492065 h 1684262"/>
              <a:gd name="connsiteX204" fmla="*/ 857863 w 1214923"/>
              <a:gd name="connsiteY204" fmla="*/ 1591247 h 1684262"/>
              <a:gd name="connsiteX205" fmla="*/ 857863 w 1214923"/>
              <a:gd name="connsiteY205" fmla="*/ 1591056 h 1684262"/>
              <a:gd name="connsiteX206" fmla="*/ 1054979 w 1214923"/>
              <a:gd name="connsiteY206" fmla="*/ 1445037 h 1684262"/>
              <a:gd name="connsiteX207" fmla="*/ 916632 w 1214923"/>
              <a:gd name="connsiteY207" fmla="*/ 1468184 h 1684262"/>
              <a:gd name="connsiteX208" fmla="*/ 1028170 w 1214923"/>
              <a:gd name="connsiteY208" fmla="*/ 1445228 h 1684262"/>
              <a:gd name="connsiteX209" fmla="*/ 1054979 w 1214923"/>
              <a:gd name="connsiteY209" fmla="*/ 1445037 h 1684262"/>
              <a:gd name="connsiteX210" fmla="*/ 862816 w 1214923"/>
              <a:gd name="connsiteY210" fmla="*/ 1410462 h 1684262"/>
              <a:gd name="connsiteX211" fmla="*/ 647551 w 1214923"/>
              <a:gd name="connsiteY211" fmla="*/ 1448562 h 1684262"/>
              <a:gd name="connsiteX212" fmla="*/ 862816 w 1214923"/>
              <a:gd name="connsiteY212" fmla="*/ 1410653 h 1684262"/>
              <a:gd name="connsiteX213" fmla="*/ 862816 w 1214923"/>
              <a:gd name="connsiteY213" fmla="*/ 1410462 h 1684262"/>
              <a:gd name="connsiteX214" fmla="*/ 689842 w 1214923"/>
              <a:gd name="connsiteY214" fmla="*/ 1391412 h 1684262"/>
              <a:gd name="connsiteX215" fmla="*/ 924347 w 1214923"/>
              <a:gd name="connsiteY215" fmla="*/ 1306830 h 1684262"/>
              <a:gd name="connsiteX216" fmla="*/ 689842 w 1214923"/>
              <a:gd name="connsiteY216" fmla="*/ 1391412 h 1684262"/>
              <a:gd name="connsiteX217" fmla="*/ 1162663 w 1214923"/>
              <a:gd name="connsiteY217" fmla="*/ 1057085 h 1684262"/>
              <a:gd name="connsiteX218" fmla="*/ 1148756 w 1214923"/>
              <a:gd name="connsiteY218" fmla="*/ 1134428 h 1684262"/>
              <a:gd name="connsiteX219" fmla="*/ 1066841 w 1214923"/>
              <a:gd name="connsiteY219" fmla="*/ 1139762 h 1684262"/>
              <a:gd name="connsiteX220" fmla="*/ 1035790 w 1214923"/>
              <a:gd name="connsiteY220" fmla="*/ 1087755 h 1684262"/>
              <a:gd name="connsiteX221" fmla="*/ 1162663 w 1214923"/>
              <a:gd name="connsiteY221" fmla="*/ 1057085 h 1684262"/>
              <a:gd name="connsiteX222" fmla="*/ 987913 w 1214923"/>
              <a:gd name="connsiteY222" fmla="*/ 1181170 h 1684262"/>
              <a:gd name="connsiteX223" fmla="*/ 958923 w 1214923"/>
              <a:gd name="connsiteY223" fmla="*/ 1264444 h 1684262"/>
              <a:gd name="connsiteX224" fmla="*/ 905107 w 1214923"/>
              <a:gd name="connsiteY224" fmla="*/ 1118330 h 1684262"/>
              <a:gd name="connsiteX225" fmla="*/ 987913 w 1214923"/>
              <a:gd name="connsiteY225"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8131 w 1214923"/>
              <a:gd name="connsiteY137" fmla="*/ 214486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378131 w 1214923"/>
              <a:gd name="connsiteY142" fmla="*/ 214486 h 1684262"/>
              <a:gd name="connsiteX143" fmla="*/ 470767 w 1214923"/>
              <a:gd name="connsiteY143" fmla="*/ 361188 h 1684262"/>
              <a:gd name="connsiteX144" fmla="*/ 566874 w 1214923"/>
              <a:gd name="connsiteY144" fmla="*/ 503396 h 1684262"/>
              <a:gd name="connsiteX145" fmla="*/ 470767 w 1214923"/>
              <a:gd name="connsiteY145" fmla="*/ 361188 h 1684262"/>
              <a:gd name="connsiteX146" fmla="*/ 632216 w 1214923"/>
              <a:gd name="connsiteY146" fmla="*/ 453485 h 1684262"/>
              <a:gd name="connsiteX147" fmla="*/ 759089 w 1214923"/>
              <a:gd name="connsiteY147" fmla="*/ 438055 h 1684262"/>
              <a:gd name="connsiteX148" fmla="*/ 640217 w 1214923"/>
              <a:gd name="connsiteY148" fmla="*/ 641593 h 1684262"/>
              <a:gd name="connsiteX149" fmla="*/ 632216 w 1214923"/>
              <a:gd name="connsiteY149" fmla="*/ 453581 h 1684262"/>
              <a:gd name="connsiteX150" fmla="*/ 632216 w 1214923"/>
              <a:gd name="connsiteY150" fmla="*/ 453485 h 1684262"/>
              <a:gd name="connsiteX151" fmla="*/ 686032 w 1214923"/>
              <a:gd name="connsiteY151" fmla="*/ 837819 h 1684262"/>
              <a:gd name="connsiteX152" fmla="*/ 628310 w 1214923"/>
              <a:gd name="connsiteY152" fmla="*/ 930116 h 1684262"/>
              <a:gd name="connsiteX153" fmla="*/ 686032 w 1214923"/>
              <a:gd name="connsiteY153" fmla="*/ 837914 h 1684262"/>
              <a:gd name="connsiteX154" fmla="*/ 686032 w 1214923"/>
              <a:gd name="connsiteY154" fmla="*/ 837819 h 1684262"/>
              <a:gd name="connsiteX155" fmla="*/ 743658 w 1214923"/>
              <a:gd name="connsiteY155" fmla="*/ 1291400 h 1684262"/>
              <a:gd name="connsiteX156" fmla="*/ 547634 w 1214923"/>
              <a:gd name="connsiteY156" fmla="*/ 1206818 h 1684262"/>
              <a:gd name="connsiteX157" fmla="*/ 573446 w 1214923"/>
              <a:gd name="connsiteY157" fmla="*/ 1222439 h 1684262"/>
              <a:gd name="connsiteX158" fmla="*/ 603450 w 1214923"/>
              <a:gd name="connsiteY158" fmla="*/ 1227487 h 1684262"/>
              <a:gd name="connsiteX159" fmla="*/ 743658 w 1214923"/>
              <a:gd name="connsiteY159" fmla="*/ 1291495 h 1684262"/>
              <a:gd name="connsiteX160" fmla="*/ 743658 w 1214923"/>
              <a:gd name="connsiteY160" fmla="*/ 1291400 h 1684262"/>
              <a:gd name="connsiteX161" fmla="*/ 556465 w 1214923"/>
              <a:gd name="connsiteY161" fmla="*/ 950327 h 1684262"/>
              <a:gd name="connsiteX162" fmla="*/ 689842 w 1214923"/>
              <a:gd name="connsiteY162" fmla="*/ 1122236 h 1684262"/>
              <a:gd name="connsiteX163" fmla="*/ 568651 w 1214923"/>
              <a:gd name="connsiteY163" fmla="*/ 984541 h 1684262"/>
              <a:gd name="connsiteX164" fmla="*/ 556465 w 1214923"/>
              <a:gd name="connsiteY164" fmla="*/ 950327 h 1684262"/>
              <a:gd name="connsiteX165" fmla="*/ 351609 w 1214923"/>
              <a:gd name="connsiteY165" fmla="*/ 1045464 h 1684262"/>
              <a:gd name="connsiteX166" fmla="*/ 382375 w 1214923"/>
              <a:gd name="connsiteY166" fmla="*/ 887825 h 1684262"/>
              <a:gd name="connsiteX167" fmla="*/ 351609 w 1214923"/>
              <a:gd name="connsiteY167" fmla="*/ 1045559 h 1684262"/>
              <a:gd name="connsiteX168" fmla="*/ 351609 w 1214923"/>
              <a:gd name="connsiteY168" fmla="*/ 1045464 h 1684262"/>
              <a:gd name="connsiteX169" fmla="*/ 420761 w 1214923"/>
              <a:gd name="connsiteY169" fmla="*/ 1054969 h 1684262"/>
              <a:gd name="connsiteX170" fmla="*/ 605260 w 1214923"/>
              <a:gd name="connsiteY170" fmla="*/ 1180338 h 1684262"/>
              <a:gd name="connsiteX171" fmla="*/ 420761 w 1214923"/>
              <a:gd name="connsiteY171" fmla="*/ 1054969 h 1684262"/>
              <a:gd name="connsiteX172" fmla="*/ 366944 w 1214923"/>
              <a:gd name="connsiteY172" fmla="*/ 1414272 h 1684262"/>
              <a:gd name="connsiteX173" fmla="*/ 597640 w 1214923"/>
              <a:gd name="connsiteY173" fmla="*/ 1460468 h 1684262"/>
              <a:gd name="connsiteX174" fmla="*/ 366944 w 1214923"/>
              <a:gd name="connsiteY174" fmla="*/ 1414463 h 1684262"/>
              <a:gd name="connsiteX175" fmla="*/ 366944 w 1214923"/>
              <a:gd name="connsiteY175" fmla="*/ 1414272 h 1684262"/>
              <a:gd name="connsiteX176" fmla="*/ 536108 w 1214923"/>
              <a:gd name="connsiteY176" fmla="*/ 1644968 h 1684262"/>
              <a:gd name="connsiteX177" fmla="*/ 498008 w 1214923"/>
              <a:gd name="connsiteY177" fmla="*/ 1625918 h 1684262"/>
              <a:gd name="connsiteX178" fmla="*/ 471148 w 1214923"/>
              <a:gd name="connsiteY178" fmla="*/ 1618202 h 1684262"/>
              <a:gd name="connsiteX179" fmla="*/ 471148 w 1214923"/>
              <a:gd name="connsiteY179" fmla="*/ 1664399 h 1684262"/>
              <a:gd name="connsiteX180" fmla="*/ 401901 w 1214923"/>
              <a:gd name="connsiteY180" fmla="*/ 1579817 h 1684262"/>
              <a:gd name="connsiteX181" fmla="*/ 536108 w 1214923"/>
              <a:gd name="connsiteY181" fmla="*/ 1645158 h 1684262"/>
              <a:gd name="connsiteX182" fmla="*/ 536108 w 1214923"/>
              <a:gd name="connsiteY182" fmla="*/ 1644968 h 1684262"/>
              <a:gd name="connsiteX183" fmla="*/ 616785 w 1214923"/>
              <a:gd name="connsiteY183" fmla="*/ 1564196 h 1684262"/>
              <a:gd name="connsiteX184" fmla="*/ 555349 w 1214923"/>
              <a:gd name="connsiteY184" fmla="*/ 1541145 h 1684262"/>
              <a:gd name="connsiteX185" fmla="*/ 638597 w 1214923"/>
              <a:gd name="connsiteY185" fmla="*/ 1493520 h 1684262"/>
              <a:gd name="connsiteX186" fmla="*/ 739848 w 1214923"/>
              <a:gd name="connsiteY186" fmla="*/ 1525715 h 1684262"/>
              <a:gd name="connsiteX187" fmla="*/ 616785 w 1214923"/>
              <a:gd name="connsiteY187" fmla="*/ 1564386 h 1684262"/>
              <a:gd name="connsiteX188" fmla="*/ 616785 w 1214923"/>
              <a:gd name="connsiteY188" fmla="*/ 1564196 h 1684262"/>
              <a:gd name="connsiteX189" fmla="*/ 752231 w 1214923"/>
              <a:gd name="connsiteY189" fmla="*/ 1664779 h 1684262"/>
              <a:gd name="connsiteX190" fmla="*/ 739658 w 1214923"/>
              <a:gd name="connsiteY190" fmla="*/ 1664779 h 1684262"/>
              <a:gd name="connsiteX191" fmla="*/ 731180 w 1214923"/>
              <a:gd name="connsiteY191" fmla="*/ 1664779 h 1684262"/>
              <a:gd name="connsiteX192" fmla="*/ 727561 w 1214923"/>
              <a:gd name="connsiteY192" fmla="*/ 1664779 h 1684262"/>
              <a:gd name="connsiteX193" fmla="*/ 713750 w 1214923"/>
              <a:gd name="connsiteY193" fmla="*/ 1666780 h 1684262"/>
              <a:gd name="connsiteX194" fmla="*/ 704225 w 1214923"/>
              <a:gd name="connsiteY194" fmla="*/ 1665256 h 1684262"/>
              <a:gd name="connsiteX195" fmla="*/ 705558 w 1214923"/>
              <a:gd name="connsiteY195" fmla="*/ 1667733 h 1684262"/>
              <a:gd name="connsiteX196" fmla="*/ 790045 w 1214923"/>
              <a:gd name="connsiteY196" fmla="*/ 1610106 h 1684262"/>
              <a:gd name="connsiteX197" fmla="*/ 752231 w 1214923"/>
              <a:gd name="connsiteY197" fmla="*/ 1664970 h 1684262"/>
              <a:gd name="connsiteX198" fmla="*/ 752231 w 1214923"/>
              <a:gd name="connsiteY198" fmla="*/ 1664779 h 1684262"/>
              <a:gd name="connsiteX199" fmla="*/ 857863 w 1214923"/>
              <a:gd name="connsiteY199" fmla="*/ 1591056 h 1684262"/>
              <a:gd name="connsiteX200" fmla="*/ 838813 w 1214923"/>
              <a:gd name="connsiteY200" fmla="*/ 1568958 h 1684262"/>
              <a:gd name="connsiteX201" fmla="*/ 836146 w 1214923"/>
              <a:gd name="connsiteY201" fmla="*/ 1564291 h 1684262"/>
              <a:gd name="connsiteX202" fmla="*/ 955179 w 1214923"/>
              <a:gd name="connsiteY202" fmla="*/ 1500720 h 1684262"/>
              <a:gd name="connsiteX203" fmla="*/ 1066493 w 1214923"/>
              <a:gd name="connsiteY203" fmla="*/ 1492065 h 1684262"/>
              <a:gd name="connsiteX204" fmla="*/ 857863 w 1214923"/>
              <a:gd name="connsiteY204" fmla="*/ 1591247 h 1684262"/>
              <a:gd name="connsiteX205" fmla="*/ 857863 w 1214923"/>
              <a:gd name="connsiteY205" fmla="*/ 1591056 h 1684262"/>
              <a:gd name="connsiteX206" fmla="*/ 1054979 w 1214923"/>
              <a:gd name="connsiteY206" fmla="*/ 1445037 h 1684262"/>
              <a:gd name="connsiteX207" fmla="*/ 916632 w 1214923"/>
              <a:gd name="connsiteY207" fmla="*/ 1468184 h 1684262"/>
              <a:gd name="connsiteX208" fmla="*/ 1028170 w 1214923"/>
              <a:gd name="connsiteY208" fmla="*/ 1445228 h 1684262"/>
              <a:gd name="connsiteX209" fmla="*/ 1054979 w 1214923"/>
              <a:gd name="connsiteY209" fmla="*/ 1445037 h 1684262"/>
              <a:gd name="connsiteX210" fmla="*/ 862816 w 1214923"/>
              <a:gd name="connsiteY210" fmla="*/ 1410462 h 1684262"/>
              <a:gd name="connsiteX211" fmla="*/ 647551 w 1214923"/>
              <a:gd name="connsiteY211" fmla="*/ 1448562 h 1684262"/>
              <a:gd name="connsiteX212" fmla="*/ 862816 w 1214923"/>
              <a:gd name="connsiteY212" fmla="*/ 1410653 h 1684262"/>
              <a:gd name="connsiteX213" fmla="*/ 862816 w 1214923"/>
              <a:gd name="connsiteY213" fmla="*/ 1410462 h 1684262"/>
              <a:gd name="connsiteX214" fmla="*/ 689842 w 1214923"/>
              <a:gd name="connsiteY214" fmla="*/ 1391412 h 1684262"/>
              <a:gd name="connsiteX215" fmla="*/ 924347 w 1214923"/>
              <a:gd name="connsiteY215" fmla="*/ 1306830 h 1684262"/>
              <a:gd name="connsiteX216" fmla="*/ 689842 w 1214923"/>
              <a:gd name="connsiteY216" fmla="*/ 1391412 h 1684262"/>
              <a:gd name="connsiteX217" fmla="*/ 1162663 w 1214923"/>
              <a:gd name="connsiteY217" fmla="*/ 1057085 h 1684262"/>
              <a:gd name="connsiteX218" fmla="*/ 1148756 w 1214923"/>
              <a:gd name="connsiteY218" fmla="*/ 1134428 h 1684262"/>
              <a:gd name="connsiteX219" fmla="*/ 1066841 w 1214923"/>
              <a:gd name="connsiteY219" fmla="*/ 1139762 h 1684262"/>
              <a:gd name="connsiteX220" fmla="*/ 1035790 w 1214923"/>
              <a:gd name="connsiteY220" fmla="*/ 1087755 h 1684262"/>
              <a:gd name="connsiteX221" fmla="*/ 1162663 w 1214923"/>
              <a:gd name="connsiteY221" fmla="*/ 1057085 h 1684262"/>
              <a:gd name="connsiteX222" fmla="*/ 987913 w 1214923"/>
              <a:gd name="connsiteY222" fmla="*/ 1181170 h 1684262"/>
              <a:gd name="connsiteX223" fmla="*/ 958923 w 1214923"/>
              <a:gd name="connsiteY223" fmla="*/ 1264444 h 1684262"/>
              <a:gd name="connsiteX224" fmla="*/ 905107 w 1214923"/>
              <a:gd name="connsiteY224" fmla="*/ 1118330 h 1684262"/>
              <a:gd name="connsiteX225" fmla="*/ 987913 w 1214923"/>
              <a:gd name="connsiteY225"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0316 w 1214923"/>
              <a:gd name="connsiteY137" fmla="*/ 197426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390316 w 1214923"/>
              <a:gd name="connsiteY142" fmla="*/ 197426 h 1684262"/>
              <a:gd name="connsiteX143" fmla="*/ 470767 w 1214923"/>
              <a:gd name="connsiteY143" fmla="*/ 361188 h 1684262"/>
              <a:gd name="connsiteX144" fmla="*/ 566874 w 1214923"/>
              <a:gd name="connsiteY144" fmla="*/ 503396 h 1684262"/>
              <a:gd name="connsiteX145" fmla="*/ 470767 w 1214923"/>
              <a:gd name="connsiteY145" fmla="*/ 361188 h 1684262"/>
              <a:gd name="connsiteX146" fmla="*/ 632216 w 1214923"/>
              <a:gd name="connsiteY146" fmla="*/ 453485 h 1684262"/>
              <a:gd name="connsiteX147" fmla="*/ 759089 w 1214923"/>
              <a:gd name="connsiteY147" fmla="*/ 438055 h 1684262"/>
              <a:gd name="connsiteX148" fmla="*/ 640217 w 1214923"/>
              <a:gd name="connsiteY148" fmla="*/ 641593 h 1684262"/>
              <a:gd name="connsiteX149" fmla="*/ 632216 w 1214923"/>
              <a:gd name="connsiteY149" fmla="*/ 453581 h 1684262"/>
              <a:gd name="connsiteX150" fmla="*/ 632216 w 1214923"/>
              <a:gd name="connsiteY150" fmla="*/ 453485 h 1684262"/>
              <a:gd name="connsiteX151" fmla="*/ 686032 w 1214923"/>
              <a:gd name="connsiteY151" fmla="*/ 837819 h 1684262"/>
              <a:gd name="connsiteX152" fmla="*/ 628310 w 1214923"/>
              <a:gd name="connsiteY152" fmla="*/ 930116 h 1684262"/>
              <a:gd name="connsiteX153" fmla="*/ 686032 w 1214923"/>
              <a:gd name="connsiteY153" fmla="*/ 837914 h 1684262"/>
              <a:gd name="connsiteX154" fmla="*/ 686032 w 1214923"/>
              <a:gd name="connsiteY154" fmla="*/ 837819 h 1684262"/>
              <a:gd name="connsiteX155" fmla="*/ 743658 w 1214923"/>
              <a:gd name="connsiteY155" fmla="*/ 1291400 h 1684262"/>
              <a:gd name="connsiteX156" fmla="*/ 547634 w 1214923"/>
              <a:gd name="connsiteY156" fmla="*/ 1206818 h 1684262"/>
              <a:gd name="connsiteX157" fmla="*/ 573446 w 1214923"/>
              <a:gd name="connsiteY157" fmla="*/ 1222439 h 1684262"/>
              <a:gd name="connsiteX158" fmla="*/ 603450 w 1214923"/>
              <a:gd name="connsiteY158" fmla="*/ 1227487 h 1684262"/>
              <a:gd name="connsiteX159" fmla="*/ 743658 w 1214923"/>
              <a:gd name="connsiteY159" fmla="*/ 1291495 h 1684262"/>
              <a:gd name="connsiteX160" fmla="*/ 743658 w 1214923"/>
              <a:gd name="connsiteY160" fmla="*/ 1291400 h 1684262"/>
              <a:gd name="connsiteX161" fmla="*/ 556465 w 1214923"/>
              <a:gd name="connsiteY161" fmla="*/ 950327 h 1684262"/>
              <a:gd name="connsiteX162" fmla="*/ 689842 w 1214923"/>
              <a:gd name="connsiteY162" fmla="*/ 1122236 h 1684262"/>
              <a:gd name="connsiteX163" fmla="*/ 568651 w 1214923"/>
              <a:gd name="connsiteY163" fmla="*/ 984541 h 1684262"/>
              <a:gd name="connsiteX164" fmla="*/ 556465 w 1214923"/>
              <a:gd name="connsiteY164" fmla="*/ 950327 h 1684262"/>
              <a:gd name="connsiteX165" fmla="*/ 351609 w 1214923"/>
              <a:gd name="connsiteY165" fmla="*/ 1045464 h 1684262"/>
              <a:gd name="connsiteX166" fmla="*/ 382375 w 1214923"/>
              <a:gd name="connsiteY166" fmla="*/ 887825 h 1684262"/>
              <a:gd name="connsiteX167" fmla="*/ 351609 w 1214923"/>
              <a:gd name="connsiteY167" fmla="*/ 1045559 h 1684262"/>
              <a:gd name="connsiteX168" fmla="*/ 351609 w 1214923"/>
              <a:gd name="connsiteY168" fmla="*/ 1045464 h 1684262"/>
              <a:gd name="connsiteX169" fmla="*/ 420761 w 1214923"/>
              <a:gd name="connsiteY169" fmla="*/ 1054969 h 1684262"/>
              <a:gd name="connsiteX170" fmla="*/ 605260 w 1214923"/>
              <a:gd name="connsiteY170" fmla="*/ 1180338 h 1684262"/>
              <a:gd name="connsiteX171" fmla="*/ 420761 w 1214923"/>
              <a:gd name="connsiteY171" fmla="*/ 1054969 h 1684262"/>
              <a:gd name="connsiteX172" fmla="*/ 366944 w 1214923"/>
              <a:gd name="connsiteY172" fmla="*/ 1414272 h 1684262"/>
              <a:gd name="connsiteX173" fmla="*/ 597640 w 1214923"/>
              <a:gd name="connsiteY173" fmla="*/ 1460468 h 1684262"/>
              <a:gd name="connsiteX174" fmla="*/ 366944 w 1214923"/>
              <a:gd name="connsiteY174" fmla="*/ 1414463 h 1684262"/>
              <a:gd name="connsiteX175" fmla="*/ 366944 w 1214923"/>
              <a:gd name="connsiteY175" fmla="*/ 1414272 h 1684262"/>
              <a:gd name="connsiteX176" fmla="*/ 536108 w 1214923"/>
              <a:gd name="connsiteY176" fmla="*/ 1644968 h 1684262"/>
              <a:gd name="connsiteX177" fmla="*/ 498008 w 1214923"/>
              <a:gd name="connsiteY177" fmla="*/ 1625918 h 1684262"/>
              <a:gd name="connsiteX178" fmla="*/ 471148 w 1214923"/>
              <a:gd name="connsiteY178" fmla="*/ 1618202 h 1684262"/>
              <a:gd name="connsiteX179" fmla="*/ 471148 w 1214923"/>
              <a:gd name="connsiteY179" fmla="*/ 1664399 h 1684262"/>
              <a:gd name="connsiteX180" fmla="*/ 401901 w 1214923"/>
              <a:gd name="connsiteY180" fmla="*/ 1579817 h 1684262"/>
              <a:gd name="connsiteX181" fmla="*/ 536108 w 1214923"/>
              <a:gd name="connsiteY181" fmla="*/ 1645158 h 1684262"/>
              <a:gd name="connsiteX182" fmla="*/ 536108 w 1214923"/>
              <a:gd name="connsiteY182" fmla="*/ 1644968 h 1684262"/>
              <a:gd name="connsiteX183" fmla="*/ 616785 w 1214923"/>
              <a:gd name="connsiteY183" fmla="*/ 1564196 h 1684262"/>
              <a:gd name="connsiteX184" fmla="*/ 555349 w 1214923"/>
              <a:gd name="connsiteY184" fmla="*/ 1541145 h 1684262"/>
              <a:gd name="connsiteX185" fmla="*/ 638597 w 1214923"/>
              <a:gd name="connsiteY185" fmla="*/ 1493520 h 1684262"/>
              <a:gd name="connsiteX186" fmla="*/ 739848 w 1214923"/>
              <a:gd name="connsiteY186" fmla="*/ 1525715 h 1684262"/>
              <a:gd name="connsiteX187" fmla="*/ 616785 w 1214923"/>
              <a:gd name="connsiteY187" fmla="*/ 1564386 h 1684262"/>
              <a:gd name="connsiteX188" fmla="*/ 616785 w 1214923"/>
              <a:gd name="connsiteY188" fmla="*/ 1564196 h 1684262"/>
              <a:gd name="connsiteX189" fmla="*/ 752231 w 1214923"/>
              <a:gd name="connsiteY189" fmla="*/ 1664779 h 1684262"/>
              <a:gd name="connsiteX190" fmla="*/ 739658 w 1214923"/>
              <a:gd name="connsiteY190" fmla="*/ 1664779 h 1684262"/>
              <a:gd name="connsiteX191" fmla="*/ 731180 w 1214923"/>
              <a:gd name="connsiteY191" fmla="*/ 1664779 h 1684262"/>
              <a:gd name="connsiteX192" fmla="*/ 727561 w 1214923"/>
              <a:gd name="connsiteY192" fmla="*/ 1664779 h 1684262"/>
              <a:gd name="connsiteX193" fmla="*/ 713750 w 1214923"/>
              <a:gd name="connsiteY193" fmla="*/ 1666780 h 1684262"/>
              <a:gd name="connsiteX194" fmla="*/ 704225 w 1214923"/>
              <a:gd name="connsiteY194" fmla="*/ 1665256 h 1684262"/>
              <a:gd name="connsiteX195" fmla="*/ 705558 w 1214923"/>
              <a:gd name="connsiteY195" fmla="*/ 1667733 h 1684262"/>
              <a:gd name="connsiteX196" fmla="*/ 790045 w 1214923"/>
              <a:gd name="connsiteY196" fmla="*/ 1610106 h 1684262"/>
              <a:gd name="connsiteX197" fmla="*/ 752231 w 1214923"/>
              <a:gd name="connsiteY197" fmla="*/ 1664970 h 1684262"/>
              <a:gd name="connsiteX198" fmla="*/ 752231 w 1214923"/>
              <a:gd name="connsiteY198" fmla="*/ 1664779 h 1684262"/>
              <a:gd name="connsiteX199" fmla="*/ 857863 w 1214923"/>
              <a:gd name="connsiteY199" fmla="*/ 1591056 h 1684262"/>
              <a:gd name="connsiteX200" fmla="*/ 838813 w 1214923"/>
              <a:gd name="connsiteY200" fmla="*/ 1568958 h 1684262"/>
              <a:gd name="connsiteX201" fmla="*/ 836146 w 1214923"/>
              <a:gd name="connsiteY201" fmla="*/ 1564291 h 1684262"/>
              <a:gd name="connsiteX202" fmla="*/ 955179 w 1214923"/>
              <a:gd name="connsiteY202" fmla="*/ 1500720 h 1684262"/>
              <a:gd name="connsiteX203" fmla="*/ 1066493 w 1214923"/>
              <a:gd name="connsiteY203" fmla="*/ 1492065 h 1684262"/>
              <a:gd name="connsiteX204" fmla="*/ 857863 w 1214923"/>
              <a:gd name="connsiteY204" fmla="*/ 1591247 h 1684262"/>
              <a:gd name="connsiteX205" fmla="*/ 857863 w 1214923"/>
              <a:gd name="connsiteY205" fmla="*/ 1591056 h 1684262"/>
              <a:gd name="connsiteX206" fmla="*/ 1054979 w 1214923"/>
              <a:gd name="connsiteY206" fmla="*/ 1445037 h 1684262"/>
              <a:gd name="connsiteX207" fmla="*/ 916632 w 1214923"/>
              <a:gd name="connsiteY207" fmla="*/ 1468184 h 1684262"/>
              <a:gd name="connsiteX208" fmla="*/ 1028170 w 1214923"/>
              <a:gd name="connsiteY208" fmla="*/ 1445228 h 1684262"/>
              <a:gd name="connsiteX209" fmla="*/ 1054979 w 1214923"/>
              <a:gd name="connsiteY209" fmla="*/ 1445037 h 1684262"/>
              <a:gd name="connsiteX210" fmla="*/ 862816 w 1214923"/>
              <a:gd name="connsiteY210" fmla="*/ 1410462 h 1684262"/>
              <a:gd name="connsiteX211" fmla="*/ 647551 w 1214923"/>
              <a:gd name="connsiteY211" fmla="*/ 1448562 h 1684262"/>
              <a:gd name="connsiteX212" fmla="*/ 862816 w 1214923"/>
              <a:gd name="connsiteY212" fmla="*/ 1410653 h 1684262"/>
              <a:gd name="connsiteX213" fmla="*/ 862816 w 1214923"/>
              <a:gd name="connsiteY213" fmla="*/ 1410462 h 1684262"/>
              <a:gd name="connsiteX214" fmla="*/ 689842 w 1214923"/>
              <a:gd name="connsiteY214" fmla="*/ 1391412 h 1684262"/>
              <a:gd name="connsiteX215" fmla="*/ 924347 w 1214923"/>
              <a:gd name="connsiteY215" fmla="*/ 1306830 h 1684262"/>
              <a:gd name="connsiteX216" fmla="*/ 689842 w 1214923"/>
              <a:gd name="connsiteY216" fmla="*/ 1391412 h 1684262"/>
              <a:gd name="connsiteX217" fmla="*/ 1162663 w 1214923"/>
              <a:gd name="connsiteY217" fmla="*/ 1057085 h 1684262"/>
              <a:gd name="connsiteX218" fmla="*/ 1148756 w 1214923"/>
              <a:gd name="connsiteY218" fmla="*/ 1134428 h 1684262"/>
              <a:gd name="connsiteX219" fmla="*/ 1066841 w 1214923"/>
              <a:gd name="connsiteY219" fmla="*/ 1139762 h 1684262"/>
              <a:gd name="connsiteX220" fmla="*/ 1035790 w 1214923"/>
              <a:gd name="connsiteY220" fmla="*/ 1087755 h 1684262"/>
              <a:gd name="connsiteX221" fmla="*/ 1162663 w 1214923"/>
              <a:gd name="connsiteY221" fmla="*/ 1057085 h 1684262"/>
              <a:gd name="connsiteX222" fmla="*/ 987913 w 1214923"/>
              <a:gd name="connsiteY222" fmla="*/ 1181170 h 1684262"/>
              <a:gd name="connsiteX223" fmla="*/ 958923 w 1214923"/>
              <a:gd name="connsiteY223" fmla="*/ 1264444 h 1684262"/>
              <a:gd name="connsiteX224" fmla="*/ 905107 w 1214923"/>
              <a:gd name="connsiteY224" fmla="*/ 1118330 h 1684262"/>
              <a:gd name="connsiteX225" fmla="*/ 987913 w 1214923"/>
              <a:gd name="connsiteY225"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609 w 1214923"/>
              <a:gd name="connsiteY137" fmla="*/ 219075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5980 w 1214923"/>
              <a:gd name="connsiteY137" fmla="*/ 21420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75980 w 1214923"/>
              <a:gd name="connsiteY141" fmla="*/ 214201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5980 w 1214923"/>
              <a:gd name="connsiteY137" fmla="*/ 21420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75980 w 1214923"/>
              <a:gd name="connsiteY141" fmla="*/ 214201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5980 w 1214923"/>
              <a:gd name="connsiteY137" fmla="*/ 21420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75980 w 1214923"/>
              <a:gd name="connsiteY141" fmla="*/ 214201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5980 w 1214923"/>
              <a:gd name="connsiteY137" fmla="*/ 21420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75980 w 1214923"/>
              <a:gd name="connsiteY141" fmla="*/ 214201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33097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33097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970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857863 w 1214923"/>
              <a:gd name="connsiteY197" fmla="*/ 1591056 h 1684262"/>
              <a:gd name="connsiteX198" fmla="*/ 838813 w 1214923"/>
              <a:gd name="connsiteY198" fmla="*/ 1568958 h 1684262"/>
              <a:gd name="connsiteX199" fmla="*/ 836146 w 1214923"/>
              <a:gd name="connsiteY199" fmla="*/ 1564291 h 1684262"/>
              <a:gd name="connsiteX200" fmla="*/ 955179 w 1214923"/>
              <a:gd name="connsiteY200" fmla="*/ 1500720 h 1684262"/>
              <a:gd name="connsiteX201" fmla="*/ 1066493 w 1214923"/>
              <a:gd name="connsiteY201" fmla="*/ 1492065 h 1684262"/>
              <a:gd name="connsiteX202" fmla="*/ 857863 w 1214923"/>
              <a:gd name="connsiteY202" fmla="*/ 1591247 h 1684262"/>
              <a:gd name="connsiteX203" fmla="*/ 857863 w 1214923"/>
              <a:gd name="connsiteY203" fmla="*/ 1591056 h 1684262"/>
              <a:gd name="connsiteX204" fmla="*/ 1054979 w 1214923"/>
              <a:gd name="connsiteY204" fmla="*/ 1445037 h 1684262"/>
              <a:gd name="connsiteX205" fmla="*/ 916632 w 1214923"/>
              <a:gd name="connsiteY205" fmla="*/ 1468184 h 1684262"/>
              <a:gd name="connsiteX206" fmla="*/ 1028170 w 1214923"/>
              <a:gd name="connsiteY206" fmla="*/ 1445228 h 1684262"/>
              <a:gd name="connsiteX207" fmla="*/ 1054979 w 1214923"/>
              <a:gd name="connsiteY207" fmla="*/ 1445037 h 1684262"/>
              <a:gd name="connsiteX208" fmla="*/ 862816 w 1214923"/>
              <a:gd name="connsiteY208" fmla="*/ 1410462 h 1684262"/>
              <a:gd name="connsiteX209" fmla="*/ 647551 w 1214923"/>
              <a:gd name="connsiteY209" fmla="*/ 1448562 h 1684262"/>
              <a:gd name="connsiteX210" fmla="*/ 862816 w 1214923"/>
              <a:gd name="connsiteY210" fmla="*/ 1410653 h 1684262"/>
              <a:gd name="connsiteX211" fmla="*/ 862816 w 1214923"/>
              <a:gd name="connsiteY211" fmla="*/ 1410462 h 1684262"/>
              <a:gd name="connsiteX212" fmla="*/ 689842 w 1214923"/>
              <a:gd name="connsiteY212" fmla="*/ 1391412 h 1684262"/>
              <a:gd name="connsiteX213" fmla="*/ 924347 w 1214923"/>
              <a:gd name="connsiteY213" fmla="*/ 1306830 h 1684262"/>
              <a:gd name="connsiteX214" fmla="*/ 689842 w 1214923"/>
              <a:gd name="connsiteY214" fmla="*/ 1391412 h 1684262"/>
              <a:gd name="connsiteX215" fmla="*/ 1162663 w 1214923"/>
              <a:gd name="connsiteY215" fmla="*/ 1057085 h 1684262"/>
              <a:gd name="connsiteX216" fmla="*/ 1148756 w 1214923"/>
              <a:gd name="connsiteY216" fmla="*/ 1134428 h 1684262"/>
              <a:gd name="connsiteX217" fmla="*/ 1066841 w 1214923"/>
              <a:gd name="connsiteY217" fmla="*/ 1139762 h 1684262"/>
              <a:gd name="connsiteX218" fmla="*/ 1035790 w 1214923"/>
              <a:gd name="connsiteY218" fmla="*/ 1087755 h 1684262"/>
              <a:gd name="connsiteX219" fmla="*/ 1162663 w 1214923"/>
              <a:gd name="connsiteY219" fmla="*/ 1057085 h 1684262"/>
              <a:gd name="connsiteX220" fmla="*/ 987913 w 1214923"/>
              <a:gd name="connsiteY220" fmla="*/ 1181170 h 1684262"/>
              <a:gd name="connsiteX221" fmla="*/ 958923 w 1214923"/>
              <a:gd name="connsiteY221" fmla="*/ 1264444 h 1684262"/>
              <a:gd name="connsiteX222" fmla="*/ 905107 w 1214923"/>
              <a:gd name="connsiteY222" fmla="*/ 1118330 h 1684262"/>
              <a:gd name="connsiteX223" fmla="*/ 987913 w 1214923"/>
              <a:gd name="connsiteY223"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970 h 1684262"/>
              <a:gd name="connsiteX189" fmla="*/ 739658 w 1214923"/>
              <a:gd name="connsiteY189" fmla="*/ 1664779 h 1684262"/>
              <a:gd name="connsiteX190" fmla="*/ 731180 w 1214923"/>
              <a:gd name="connsiteY190" fmla="*/ 1664779 h 1684262"/>
              <a:gd name="connsiteX191" fmla="*/ 713750 w 1214923"/>
              <a:gd name="connsiteY191" fmla="*/ 1666780 h 1684262"/>
              <a:gd name="connsiteX192" fmla="*/ 704225 w 1214923"/>
              <a:gd name="connsiteY192" fmla="*/ 1665256 h 1684262"/>
              <a:gd name="connsiteX193" fmla="*/ 705558 w 1214923"/>
              <a:gd name="connsiteY193" fmla="*/ 1667733 h 1684262"/>
              <a:gd name="connsiteX194" fmla="*/ 790045 w 1214923"/>
              <a:gd name="connsiteY194" fmla="*/ 1610106 h 1684262"/>
              <a:gd name="connsiteX195" fmla="*/ 752231 w 1214923"/>
              <a:gd name="connsiteY195" fmla="*/ 1664970 h 1684262"/>
              <a:gd name="connsiteX196" fmla="*/ 857863 w 1214923"/>
              <a:gd name="connsiteY196" fmla="*/ 1591056 h 1684262"/>
              <a:gd name="connsiteX197" fmla="*/ 838813 w 1214923"/>
              <a:gd name="connsiteY197" fmla="*/ 1568958 h 1684262"/>
              <a:gd name="connsiteX198" fmla="*/ 836146 w 1214923"/>
              <a:gd name="connsiteY198" fmla="*/ 1564291 h 1684262"/>
              <a:gd name="connsiteX199" fmla="*/ 955179 w 1214923"/>
              <a:gd name="connsiteY199" fmla="*/ 1500720 h 1684262"/>
              <a:gd name="connsiteX200" fmla="*/ 1066493 w 1214923"/>
              <a:gd name="connsiteY200" fmla="*/ 1492065 h 1684262"/>
              <a:gd name="connsiteX201" fmla="*/ 857863 w 1214923"/>
              <a:gd name="connsiteY201" fmla="*/ 1591247 h 1684262"/>
              <a:gd name="connsiteX202" fmla="*/ 857863 w 1214923"/>
              <a:gd name="connsiteY202" fmla="*/ 1591056 h 1684262"/>
              <a:gd name="connsiteX203" fmla="*/ 1054979 w 1214923"/>
              <a:gd name="connsiteY203" fmla="*/ 1445037 h 1684262"/>
              <a:gd name="connsiteX204" fmla="*/ 916632 w 1214923"/>
              <a:gd name="connsiteY204" fmla="*/ 1468184 h 1684262"/>
              <a:gd name="connsiteX205" fmla="*/ 1028170 w 1214923"/>
              <a:gd name="connsiteY205" fmla="*/ 1445228 h 1684262"/>
              <a:gd name="connsiteX206" fmla="*/ 1054979 w 1214923"/>
              <a:gd name="connsiteY206" fmla="*/ 1445037 h 1684262"/>
              <a:gd name="connsiteX207" fmla="*/ 862816 w 1214923"/>
              <a:gd name="connsiteY207" fmla="*/ 1410462 h 1684262"/>
              <a:gd name="connsiteX208" fmla="*/ 647551 w 1214923"/>
              <a:gd name="connsiteY208" fmla="*/ 1448562 h 1684262"/>
              <a:gd name="connsiteX209" fmla="*/ 862816 w 1214923"/>
              <a:gd name="connsiteY209" fmla="*/ 1410653 h 1684262"/>
              <a:gd name="connsiteX210" fmla="*/ 862816 w 1214923"/>
              <a:gd name="connsiteY210" fmla="*/ 1410462 h 1684262"/>
              <a:gd name="connsiteX211" fmla="*/ 689842 w 1214923"/>
              <a:gd name="connsiteY211" fmla="*/ 1391412 h 1684262"/>
              <a:gd name="connsiteX212" fmla="*/ 924347 w 1214923"/>
              <a:gd name="connsiteY212" fmla="*/ 1306830 h 1684262"/>
              <a:gd name="connsiteX213" fmla="*/ 689842 w 1214923"/>
              <a:gd name="connsiteY213" fmla="*/ 1391412 h 1684262"/>
              <a:gd name="connsiteX214" fmla="*/ 1162663 w 1214923"/>
              <a:gd name="connsiteY214" fmla="*/ 1057085 h 1684262"/>
              <a:gd name="connsiteX215" fmla="*/ 1148756 w 1214923"/>
              <a:gd name="connsiteY215" fmla="*/ 1134428 h 1684262"/>
              <a:gd name="connsiteX216" fmla="*/ 1066841 w 1214923"/>
              <a:gd name="connsiteY216" fmla="*/ 1139762 h 1684262"/>
              <a:gd name="connsiteX217" fmla="*/ 1035790 w 1214923"/>
              <a:gd name="connsiteY217" fmla="*/ 1087755 h 1684262"/>
              <a:gd name="connsiteX218" fmla="*/ 1162663 w 1214923"/>
              <a:gd name="connsiteY218" fmla="*/ 1057085 h 1684262"/>
              <a:gd name="connsiteX219" fmla="*/ 987913 w 1214923"/>
              <a:gd name="connsiteY219" fmla="*/ 1181170 h 1684262"/>
              <a:gd name="connsiteX220" fmla="*/ 958923 w 1214923"/>
              <a:gd name="connsiteY220" fmla="*/ 1264444 h 1684262"/>
              <a:gd name="connsiteX221" fmla="*/ 905107 w 1214923"/>
              <a:gd name="connsiteY221" fmla="*/ 1118330 h 1684262"/>
              <a:gd name="connsiteX222" fmla="*/ 987913 w 1214923"/>
              <a:gd name="connsiteY222"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970 h 1684262"/>
              <a:gd name="connsiteX189" fmla="*/ 739658 w 1214923"/>
              <a:gd name="connsiteY189" fmla="*/ 1664779 h 1684262"/>
              <a:gd name="connsiteX190" fmla="*/ 713750 w 1214923"/>
              <a:gd name="connsiteY190" fmla="*/ 1666780 h 1684262"/>
              <a:gd name="connsiteX191" fmla="*/ 704225 w 1214923"/>
              <a:gd name="connsiteY191" fmla="*/ 1665256 h 1684262"/>
              <a:gd name="connsiteX192" fmla="*/ 705558 w 1214923"/>
              <a:gd name="connsiteY192" fmla="*/ 1667733 h 1684262"/>
              <a:gd name="connsiteX193" fmla="*/ 790045 w 1214923"/>
              <a:gd name="connsiteY193" fmla="*/ 1610106 h 1684262"/>
              <a:gd name="connsiteX194" fmla="*/ 752231 w 1214923"/>
              <a:gd name="connsiteY194" fmla="*/ 1664970 h 1684262"/>
              <a:gd name="connsiteX195" fmla="*/ 857863 w 1214923"/>
              <a:gd name="connsiteY195" fmla="*/ 1591056 h 1684262"/>
              <a:gd name="connsiteX196" fmla="*/ 838813 w 1214923"/>
              <a:gd name="connsiteY196" fmla="*/ 1568958 h 1684262"/>
              <a:gd name="connsiteX197" fmla="*/ 836146 w 1214923"/>
              <a:gd name="connsiteY197" fmla="*/ 1564291 h 1684262"/>
              <a:gd name="connsiteX198" fmla="*/ 955179 w 1214923"/>
              <a:gd name="connsiteY198" fmla="*/ 1500720 h 1684262"/>
              <a:gd name="connsiteX199" fmla="*/ 1066493 w 1214923"/>
              <a:gd name="connsiteY199" fmla="*/ 1492065 h 1684262"/>
              <a:gd name="connsiteX200" fmla="*/ 857863 w 1214923"/>
              <a:gd name="connsiteY200" fmla="*/ 1591247 h 1684262"/>
              <a:gd name="connsiteX201" fmla="*/ 857863 w 1214923"/>
              <a:gd name="connsiteY201" fmla="*/ 1591056 h 1684262"/>
              <a:gd name="connsiteX202" fmla="*/ 1054979 w 1214923"/>
              <a:gd name="connsiteY202" fmla="*/ 1445037 h 1684262"/>
              <a:gd name="connsiteX203" fmla="*/ 916632 w 1214923"/>
              <a:gd name="connsiteY203" fmla="*/ 1468184 h 1684262"/>
              <a:gd name="connsiteX204" fmla="*/ 1028170 w 1214923"/>
              <a:gd name="connsiteY204" fmla="*/ 1445228 h 1684262"/>
              <a:gd name="connsiteX205" fmla="*/ 1054979 w 1214923"/>
              <a:gd name="connsiteY205" fmla="*/ 1445037 h 1684262"/>
              <a:gd name="connsiteX206" fmla="*/ 862816 w 1214923"/>
              <a:gd name="connsiteY206" fmla="*/ 1410462 h 1684262"/>
              <a:gd name="connsiteX207" fmla="*/ 647551 w 1214923"/>
              <a:gd name="connsiteY207" fmla="*/ 1448562 h 1684262"/>
              <a:gd name="connsiteX208" fmla="*/ 862816 w 1214923"/>
              <a:gd name="connsiteY208" fmla="*/ 1410653 h 1684262"/>
              <a:gd name="connsiteX209" fmla="*/ 862816 w 1214923"/>
              <a:gd name="connsiteY209" fmla="*/ 1410462 h 1684262"/>
              <a:gd name="connsiteX210" fmla="*/ 689842 w 1214923"/>
              <a:gd name="connsiteY210" fmla="*/ 1391412 h 1684262"/>
              <a:gd name="connsiteX211" fmla="*/ 924347 w 1214923"/>
              <a:gd name="connsiteY211" fmla="*/ 1306830 h 1684262"/>
              <a:gd name="connsiteX212" fmla="*/ 689842 w 1214923"/>
              <a:gd name="connsiteY212" fmla="*/ 1391412 h 1684262"/>
              <a:gd name="connsiteX213" fmla="*/ 1162663 w 1214923"/>
              <a:gd name="connsiteY213" fmla="*/ 1057085 h 1684262"/>
              <a:gd name="connsiteX214" fmla="*/ 1148756 w 1214923"/>
              <a:gd name="connsiteY214" fmla="*/ 1134428 h 1684262"/>
              <a:gd name="connsiteX215" fmla="*/ 1066841 w 1214923"/>
              <a:gd name="connsiteY215" fmla="*/ 1139762 h 1684262"/>
              <a:gd name="connsiteX216" fmla="*/ 1035790 w 1214923"/>
              <a:gd name="connsiteY216" fmla="*/ 1087755 h 1684262"/>
              <a:gd name="connsiteX217" fmla="*/ 1162663 w 1214923"/>
              <a:gd name="connsiteY217" fmla="*/ 1057085 h 1684262"/>
              <a:gd name="connsiteX218" fmla="*/ 987913 w 1214923"/>
              <a:gd name="connsiteY218" fmla="*/ 1181170 h 1684262"/>
              <a:gd name="connsiteX219" fmla="*/ 958923 w 1214923"/>
              <a:gd name="connsiteY219" fmla="*/ 1264444 h 1684262"/>
              <a:gd name="connsiteX220" fmla="*/ 905107 w 1214923"/>
              <a:gd name="connsiteY220" fmla="*/ 1118330 h 1684262"/>
              <a:gd name="connsiteX221" fmla="*/ 987913 w 1214923"/>
              <a:gd name="connsiteY221"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970 h 1684262"/>
              <a:gd name="connsiteX189" fmla="*/ 739658 w 1214923"/>
              <a:gd name="connsiteY189" fmla="*/ 1664779 h 1684262"/>
              <a:gd name="connsiteX190" fmla="*/ 704225 w 1214923"/>
              <a:gd name="connsiteY190" fmla="*/ 1665256 h 1684262"/>
              <a:gd name="connsiteX191" fmla="*/ 705558 w 1214923"/>
              <a:gd name="connsiteY191" fmla="*/ 1667733 h 1684262"/>
              <a:gd name="connsiteX192" fmla="*/ 790045 w 1214923"/>
              <a:gd name="connsiteY192" fmla="*/ 1610106 h 1684262"/>
              <a:gd name="connsiteX193" fmla="*/ 752231 w 1214923"/>
              <a:gd name="connsiteY193" fmla="*/ 1664970 h 1684262"/>
              <a:gd name="connsiteX194" fmla="*/ 857863 w 1214923"/>
              <a:gd name="connsiteY194" fmla="*/ 1591056 h 1684262"/>
              <a:gd name="connsiteX195" fmla="*/ 838813 w 1214923"/>
              <a:gd name="connsiteY195" fmla="*/ 1568958 h 1684262"/>
              <a:gd name="connsiteX196" fmla="*/ 836146 w 1214923"/>
              <a:gd name="connsiteY196" fmla="*/ 1564291 h 1684262"/>
              <a:gd name="connsiteX197" fmla="*/ 955179 w 1214923"/>
              <a:gd name="connsiteY197" fmla="*/ 1500720 h 1684262"/>
              <a:gd name="connsiteX198" fmla="*/ 1066493 w 1214923"/>
              <a:gd name="connsiteY198" fmla="*/ 1492065 h 1684262"/>
              <a:gd name="connsiteX199" fmla="*/ 857863 w 1214923"/>
              <a:gd name="connsiteY199" fmla="*/ 1591247 h 1684262"/>
              <a:gd name="connsiteX200" fmla="*/ 857863 w 1214923"/>
              <a:gd name="connsiteY200" fmla="*/ 1591056 h 1684262"/>
              <a:gd name="connsiteX201" fmla="*/ 1054979 w 1214923"/>
              <a:gd name="connsiteY201" fmla="*/ 1445037 h 1684262"/>
              <a:gd name="connsiteX202" fmla="*/ 916632 w 1214923"/>
              <a:gd name="connsiteY202" fmla="*/ 1468184 h 1684262"/>
              <a:gd name="connsiteX203" fmla="*/ 1028170 w 1214923"/>
              <a:gd name="connsiteY203" fmla="*/ 1445228 h 1684262"/>
              <a:gd name="connsiteX204" fmla="*/ 1054979 w 1214923"/>
              <a:gd name="connsiteY204" fmla="*/ 1445037 h 1684262"/>
              <a:gd name="connsiteX205" fmla="*/ 862816 w 1214923"/>
              <a:gd name="connsiteY205" fmla="*/ 1410462 h 1684262"/>
              <a:gd name="connsiteX206" fmla="*/ 647551 w 1214923"/>
              <a:gd name="connsiteY206" fmla="*/ 1448562 h 1684262"/>
              <a:gd name="connsiteX207" fmla="*/ 862816 w 1214923"/>
              <a:gd name="connsiteY207" fmla="*/ 1410653 h 1684262"/>
              <a:gd name="connsiteX208" fmla="*/ 862816 w 1214923"/>
              <a:gd name="connsiteY208" fmla="*/ 1410462 h 1684262"/>
              <a:gd name="connsiteX209" fmla="*/ 689842 w 1214923"/>
              <a:gd name="connsiteY209" fmla="*/ 1391412 h 1684262"/>
              <a:gd name="connsiteX210" fmla="*/ 924347 w 1214923"/>
              <a:gd name="connsiteY210" fmla="*/ 1306830 h 1684262"/>
              <a:gd name="connsiteX211" fmla="*/ 689842 w 1214923"/>
              <a:gd name="connsiteY211" fmla="*/ 1391412 h 1684262"/>
              <a:gd name="connsiteX212" fmla="*/ 1162663 w 1214923"/>
              <a:gd name="connsiteY212" fmla="*/ 1057085 h 1684262"/>
              <a:gd name="connsiteX213" fmla="*/ 1148756 w 1214923"/>
              <a:gd name="connsiteY213" fmla="*/ 1134428 h 1684262"/>
              <a:gd name="connsiteX214" fmla="*/ 1066841 w 1214923"/>
              <a:gd name="connsiteY214" fmla="*/ 1139762 h 1684262"/>
              <a:gd name="connsiteX215" fmla="*/ 1035790 w 1214923"/>
              <a:gd name="connsiteY215" fmla="*/ 1087755 h 1684262"/>
              <a:gd name="connsiteX216" fmla="*/ 1162663 w 1214923"/>
              <a:gd name="connsiteY216" fmla="*/ 1057085 h 1684262"/>
              <a:gd name="connsiteX217" fmla="*/ 987913 w 1214923"/>
              <a:gd name="connsiteY217" fmla="*/ 1181170 h 1684262"/>
              <a:gd name="connsiteX218" fmla="*/ 958923 w 1214923"/>
              <a:gd name="connsiteY218" fmla="*/ 1264444 h 1684262"/>
              <a:gd name="connsiteX219" fmla="*/ 905107 w 1214923"/>
              <a:gd name="connsiteY219" fmla="*/ 1118330 h 1684262"/>
              <a:gd name="connsiteX220" fmla="*/ 987913 w 1214923"/>
              <a:gd name="connsiteY22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90045 w 1214923"/>
              <a:gd name="connsiteY188" fmla="*/ 1610106 h 1684262"/>
              <a:gd name="connsiteX189" fmla="*/ 739658 w 1214923"/>
              <a:gd name="connsiteY189" fmla="*/ 1664779 h 1684262"/>
              <a:gd name="connsiteX190" fmla="*/ 704225 w 1214923"/>
              <a:gd name="connsiteY190" fmla="*/ 1665256 h 1684262"/>
              <a:gd name="connsiteX191" fmla="*/ 705558 w 1214923"/>
              <a:gd name="connsiteY191" fmla="*/ 1667733 h 1684262"/>
              <a:gd name="connsiteX192" fmla="*/ 790045 w 1214923"/>
              <a:gd name="connsiteY192" fmla="*/ 1610106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90045 w 1214923"/>
              <a:gd name="connsiteY188" fmla="*/ 1610106 h 1684262"/>
              <a:gd name="connsiteX189" fmla="*/ 812771 w 1214923"/>
              <a:gd name="connsiteY189" fmla="*/ 1652594 h 1684262"/>
              <a:gd name="connsiteX190" fmla="*/ 704225 w 1214923"/>
              <a:gd name="connsiteY190" fmla="*/ 1665256 h 1684262"/>
              <a:gd name="connsiteX191" fmla="*/ 705558 w 1214923"/>
              <a:gd name="connsiteY191" fmla="*/ 1667733 h 1684262"/>
              <a:gd name="connsiteX192" fmla="*/ 790045 w 1214923"/>
              <a:gd name="connsiteY192" fmla="*/ 1610106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705558 w 1214923"/>
              <a:gd name="connsiteY191" fmla="*/ 1667733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651942 w 1214923"/>
              <a:gd name="connsiteY191" fmla="*/ 1653111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52034 w 1214923"/>
              <a:gd name="connsiteY185" fmla="*/ 1535463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651942 w 1214923"/>
              <a:gd name="connsiteY191" fmla="*/ 1653111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97035 w 1214923"/>
              <a:gd name="connsiteY175" fmla="*/ 1664464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97035 w 1214923"/>
              <a:gd name="connsiteY181" fmla="*/ 1664464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52034 w 1214923"/>
              <a:gd name="connsiteY185" fmla="*/ 1535463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651942 w 1214923"/>
              <a:gd name="connsiteY191" fmla="*/ 1653111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97035 w 1214923"/>
              <a:gd name="connsiteY175" fmla="*/ 1664464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82412 w 1214923"/>
              <a:gd name="connsiteY180" fmla="*/ 1645158 h 1684262"/>
              <a:gd name="connsiteX181" fmla="*/ 597035 w 1214923"/>
              <a:gd name="connsiteY181" fmla="*/ 1664464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52034 w 1214923"/>
              <a:gd name="connsiteY185" fmla="*/ 1535463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651942 w 1214923"/>
              <a:gd name="connsiteY191" fmla="*/ 1653111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97035 w 1214923"/>
              <a:gd name="connsiteY175" fmla="*/ 1664464 h 1684262"/>
              <a:gd name="connsiteX176" fmla="*/ 471148 w 1214923"/>
              <a:gd name="connsiteY176" fmla="*/ 1618202 h 1684262"/>
              <a:gd name="connsiteX177" fmla="*/ 471148 w 1214923"/>
              <a:gd name="connsiteY177" fmla="*/ 1664399 h 1684262"/>
              <a:gd name="connsiteX178" fmla="*/ 401901 w 1214923"/>
              <a:gd name="connsiteY178" fmla="*/ 1579817 h 1684262"/>
              <a:gd name="connsiteX179" fmla="*/ 582412 w 1214923"/>
              <a:gd name="connsiteY179" fmla="*/ 1645158 h 1684262"/>
              <a:gd name="connsiteX180" fmla="*/ 597035 w 1214923"/>
              <a:gd name="connsiteY180" fmla="*/ 1664464 h 1684262"/>
              <a:gd name="connsiteX181" fmla="*/ 616785 w 1214923"/>
              <a:gd name="connsiteY181" fmla="*/ 1564196 h 1684262"/>
              <a:gd name="connsiteX182" fmla="*/ 555349 w 1214923"/>
              <a:gd name="connsiteY182" fmla="*/ 1541145 h 1684262"/>
              <a:gd name="connsiteX183" fmla="*/ 638597 w 1214923"/>
              <a:gd name="connsiteY183" fmla="*/ 1493520 h 1684262"/>
              <a:gd name="connsiteX184" fmla="*/ 752034 w 1214923"/>
              <a:gd name="connsiteY184" fmla="*/ 1535463 h 1684262"/>
              <a:gd name="connsiteX185" fmla="*/ 616785 w 1214923"/>
              <a:gd name="connsiteY185" fmla="*/ 1564386 h 1684262"/>
              <a:gd name="connsiteX186" fmla="*/ 616785 w 1214923"/>
              <a:gd name="connsiteY186" fmla="*/ 1564196 h 1684262"/>
              <a:gd name="connsiteX187" fmla="*/ 811979 w 1214923"/>
              <a:gd name="connsiteY187" fmla="*/ 1595484 h 1684262"/>
              <a:gd name="connsiteX188" fmla="*/ 812771 w 1214923"/>
              <a:gd name="connsiteY188" fmla="*/ 1652594 h 1684262"/>
              <a:gd name="connsiteX189" fmla="*/ 704225 w 1214923"/>
              <a:gd name="connsiteY189" fmla="*/ 1665256 h 1684262"/>
              <a:gd name="connsiteX190" fmla="*/ 651942 w 1214923"/>
              <a:gd name="connsiteY190" fmla="*/ 1653111 h 1684262"/>
              <a:gd name="connsiteX191" fmla="*/ 811979 w 1214923"/>
              <a:gd name="connsiteY191" fmla="*/ 1595484 h 1684262"/>
              <a:gd name="connsiteX192" fmla="*/ 857863 w 1214923"/>
              <a:gd name="connsiteY192" fmla="*/ 1591056 h 1684262"/>
              <a:gd name="connsiteX193" fmla="*/ 838813 w 1214923"/>
              <a:gd name="connsiteY193" fmla="*/ 1568958 h 1684262"/>
              <a:gd name="connsiteX194" fmla="*/ 836146 w 1214923"/>
              <a:gd name="connsiteY194" fmla="*/ 1564291 h 1684262"/>
              <a:gd name="connsiteX195" fmla="*/ 955179 w 1214923"/>
              <a:gd name="connsiteY195" fmla="*/ 1500720 h 1684262"/>
              <a:gd name="connsiteX196" fmla="*/ 1066493 w 1214923"/>
              <a:gd name="connsiteY196" fmla="*/ 1492065 h 1684262"/>
              <a:gd name="connsiteX197" fmla="*/ 857863 w 1214923"/>
              <a:gd name="connsiteY197" fmla="*/ 1591247 h 1684262"/>
              <a:gd name="connsiteX198" fmla="*/ 857863 w 1214923"/>
              <a:gd name="connsiteY198" fmla="*/ 1591056 h 1684262"/>
              <a:gd name="connsiteX199" fmla="*/ 1054979 w 1214923"/>
              <a:gd name="connsiteY199" fmla="*/ 1445037 h 1684262"/>
              <a:gd name="connsiteX200" fmla="*/ 916632 w 1214923"/>
              <a:gd name="connsiteY200" fmla="*/ 1468184 h 1684262"/>
              <a:gd name="connsiteX201" fmla="*/ 1028170 w 1214923"/>
              <a:gd name="connsiteY201" fmla="*/ 1445228 h 1684262"/>
              <a:gd name="connsiteX202" fmla="*/ 1054979 w 1214923"/>
              <a:gd name="connsiteY202" fmla="*/ 1445037 h 1684262"/>
              <a:gd name="connsiteX203" fmla="*/ 862816 w 1214923"/>
              <a:gd name="connsiteY203" fmla="*/ 1410462 h 1684262"/>
              <a:gd name="connsiteX204" fmla="*/ 647551 w 1214923"/>
              <a:gd name="connsiteY204" fmla="*/ 1448562 h 1684262"/>
              <a:gd name="connsiteX205" fmla="*/ 862816 w 1214923"/>
              <a:gd name="connsiteY205" fmla="*/ 1410653 h 1684262"/>
              <a:gd name="connsiteX206" fmla="*/ 862816 w 1214923"/>
              <a:gd name="connsiteY206" fmla="*/ 1410462 h 1684262"/>
              <a:gd name="connsiteX207" fmla="*/ 689842 w 1214923"/>
              <a:gd name="connsiteY207" fmla="*/ 1391412 h 1684262"/>
              <a:gd name="connsiteX208" fmla="*/ 924347 w 1214923"/>
              <a:gd name="connsiteY208" fmla="*/ 1306830 h 1684262"/>
              <a:gd name="connsiteX209" fmla="*/ 689842 w 1214923"/>
              <a:gd name="connsiteY209" fmla="*/ 1391412 h 1684262"/>
              <a:gd name="connsiteX210" fmla="*/ 1162663 w 1214923"/>
              <a:gd name="connsiteY210" fmla="*/ 1057085 h 1684262"/>
              <a:gd name="connsiteX211" fmla="*/ 1148756 w 1214923"/>
              <a:gd name="connsiteY211" fmla="*/ 1134428 h 1684262"/>
              <a:gd name="connsiteX212" fmla="*/ 1066841 w 1214923"/>
              <a:gd name="connsiteY212" fmla="*/ 1139762 h 1684262"/>
              <a:gd name="connsiteX213" fmla="*/ 1035790 w 1214923"/>
              <a:gd name="connsiteY213" fmla="*/ 1087755 h 1684262"/>
              <a:gd name="connsiteX214" fmla="*/ 1162663 w 1214923"/>
              <a:gd name="connsiteY214" fmla="*/ 1057085 h 1684262"/>
              <a:gd name="connsiteX215" fmla="*/ 987913 w 1214923"/>
              <a:gd name="connsiteY215" fmla="*/ 1181170 h 1684262"/>
              <a:gd name="connsiteX216" fmla="*/ 958923 w 1214923"/>
              <a:gd name="connsiteY216" fmla="*/ 1264444 h 1684262"/>
              <a:gd name="connsiteX217" fmla="*/ 905107 w 1214923"/>
              <a:gd name="connsiteY217" fmla="*/ 1118330 h 1684262"/>
              <a:gd name="connsiteX218" fmla="*/ 987913 w 1214923"/>
              <a:gd name="connsiteY21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97035 w 1214923"/>
              <a:gd name="connsiteY175" fmla="*/ 1664464 h 1684262"/>
              <a:gd name="connsiteX176" fmla="*/ 471148 w 1214923"/>
              <a:gd name="connsiteY176" fmla="*/ 1664399 h 1684262"/>
              <a:gd name="connsiteX177" fmla="*/ 401901 w 1214923"/>
              <a:gd name="connsiteY177" fmla="*/ 1579817 h 1684262"/>
              <a:gd name="connsiteX178" fmla="*/ 582412 w 1214923"/>
              <a:gd name="connsiteY178" fmla="*/ 1645158 h 1684262"/>
              <a:gd name="connsiteX179" fmla="*/ 597035 w 1214923"/>
              <a:gd name="connsiteY179" fmla="*/ 1664464 h 1684262"/>
              <a:gd name="connsiteX180" fmla="*/ 616785 w 1214923"/>
              <a:gd name="connsiteY180" fmla="*/ 1564196 h 1684262"/>
              <a:gd name="connsiteX181" fmla="*/ 555349 w 1214923"/>
              <a:gd name="connsiteY181" fmla="*/ 1541145 h 1684262"/>
              <a:gd name="connsiteX182" fmla="*/ 638597 w 1214923"/>
              <a:gd name="connsiteY182" fmla="*/ 1493520 h 1684262"/>
              <a:gd name="connsiteX183" fmla="*/ 752034 w 1214923"/>
              <a:gd name="connsiteY183" fmla="*/ 1535463 h 1684262"/>
              <a:gd name="connsiteX184" fmla="*/ 616785 w 1214923"/>
              <a:gd name="connsiteY184" fmla="*/ 1564386 h 1684262"/>
              <a:gd name="connsiteX185" fmla="*/ 616785 w 1214923"/>
              <a:gd name="connsiteY185" fmla="*/ 1564196 h 1684262"/>
              <a:gd name="connsiteX186" fmla="*/ 811979 w 1214923"/>
              <a:gd name="connsiteY186" fmla="*/ 1595484 h 1684262"/>
              <a:gd name="connsiteX187" fmla="*/ 812771 w 1214923"/>
              <a:gd name="connsiteY187" fmla="*/ 1652594 h 1684262"/>
              <a:gd name="connsiteX188" fmla="*/ 704225 w 1214923"/>
              <a:gd name="connsiteY188" fmla="*/ 1665256 h 1684262"/>
              <a:gd name="connsiteX189" fmla="*/ 651942 w 1214923"/>
              <a:gd name="connsiteY189" fmla="*/ 1653111 h 1684262"/>
              <a:gd name="connsiteX190" fmla="*/ 811979 w 1214923"/>
              <a:gd name="connsiteY190" fmla="*/ 1595484 h 1684262"/>
              <a:gd name="connsiteX191" fmla="*/ 857863 w 1214923"/>
              <a:gd name="connsiteY191" fmla="*/ 1591056 h 1684262"/>
              <a:gd name="connsiteX192" fmla="*/ 838813 w 1214923"/>
              <a:gd name="connsiteY192" fmla="*/ 1568958 h 1684262"/>
              <a:gd name="connsiteX193" fmla="*/ 836146 w 1214923"/>
              <a:gd name="connsiteY193" fmla="*/ 1564291 h 1684262"/>
              <a:gd name="connsiteX194" fmla="*/ 955179 w 1214923"/>
              <a:gd name="connsiteY194" fmla="*/ 1500720 h 1684262"/>
              <a:gd name="connsiteX195" fmla="*/ 1066493 w 1214923"/>
              <a:gd name="connsiteY195" fmla="*/ 1492065 h 1684262"/>
              <a:gd name="connsiteX196" fmla="*/ 857863 w 1214923"/>
              <a:gd name="connsiteY196" fmla="*/ 1591247 h 1684262"/>
              <a:gd name="connsiteX197" fmla="*/ 857863 w 1214923"/>
              <a:gd name="connsiteY197" fmla="*/ 1591056 h 1684262"/>
              <a:gd name="connsiteX198" fmla="*/ 1054979 w 1214923"/>
              <a:gd name="connsiteY198" fmla="*/ 1445037 h 1684262"/>
              <a:gd name="connsiteX199" fmla="*/ 916632 w 1214923"/>
              <a:gd name="connsiteY199" fmla="*/ 1468184 h 1684262"/>
              <a:gd name="connsiteX200" fmla="*/ 1028170 w 1214923"/>
              <a:gd name="connsiteY200" fmla="*/ 1445228 h 1684262"/>
              <a:gd name="connsiteX201" fmla="*/ 1054979 w 1214923"/>
              <a:gd name="connsiteY201" fmla="*/ 1445037 h 1684262"/>
              <a:gd name="connsiteX202" fmla="*/ 862816 w 1214923"/>
              <a:gd name="connsiteY202" fmla="*/ 1410462 h 1684262"/>
              <a:gd name="connsiteX203" fmla="*/ 647551 w 1214923"/>
              <a:gd name="connsiteY203" fmla="*/ 1448562 h 1684262"/>
              <a:gd name="connsiteX204" fmla="*/ 862816 w 1214923"/>
              <a:gd name="connsiteY204" fmla="*/ 1410653 h 1684262"/>
              <a:gd name="connsiteX205" fmla="*/ 862816 w 1214923"/>
              <a:gd name="connsiteY205" fmla="*/ 1410462 h 1684262"/>
              <a:gd name="connsiteX206" fmla="*/ 689842 w 1214923"/>
              <a:gd name="connsiteY206" fmla="*/ 1391412 h 1684262"/>
              <a:gd name="connsiteX207" fmla="*/ 924347 w 1214923"/>
              <a:gd name="connsiteY207" fmla="*/ 1306830 h 1684262"/>
              <a:gd name="connsiteX208" fmla="*/ 689842 w 1214923"/>
              <a:gd name="connsiteY208" fmla="*/ 1391412 h 1684262"/>
              <a:gd name="connsiteX209" fmla="*/ 1162663 w 1214923"/>
              <a:gd name="connsiteY209" fmla="*/ 1057085 h 1684262"/>
              <a:gd name="connsiteX210" fmla="*/ 1148756 w 1214923"/>
              <a:gd name="connsiteY210" fmla="*/ 1134428 h 1684262"/>
              <a:gd name="connsiteX211" fmla="*/ 1066841 w 1214923"/>
              <a:gd name="connsiteY211" fmla="*/ 1139762 h 1684262"/>
              <a:gd name="connsiteX212" fmla="*/ 1035790 w 1214923"/>
              <a:gd name="connsiteY212" fmla="*/ 1087755 h 1684262"/>
              <a:gd name="connsiteX213" fmla="*/ 1162663 w 1214923"/>
              <a:gd name="connsiteY213" fmla="*/ 1057085 h 1684262"/>
              <a:gd name="connsiteX214" fmla="*/ 987913 w 1214923"/>
              <a:gd name="connsiteY214" fmla="*/ 1181170 h 1684262"/>
              <a:gd name="connsiteX215" fmla="*/ 958923 w 1214923"/>
              <a:gd name="connsiteY215" fmla="*/ 1264444 h 1684262"/>
              <a:gd name="connsiteX216" fmla="*/ 905107 w 1214923"/>
              <a:gd name="connsiteY216" fmla="*/ 1118330 h 1684262"/>
              <a:gd name="connsiteX217" fmla="*/ 987913 w 1214923"/>
              <a:gd name="connsiteY217" fmla="*/ 1181170 h 1684262"/>
              <a:gd name="connsiteX0" fmla="*/ 1193429 w 1214923"/>
              <a:gd name="connsiteY0" fmla="*/ 899446 h 1696811"/>
              <a:gd name="connsiteX1" fmla="*/ 1157319 w 1214923"/>
              <a:gd name="connsiteY1" fmla="*/ 831924 h 1696811"/>
              <a:gd name="connsiteX2" fmla="*/ 1019985 w 1214923"/>
              <a:gd name="connsiteY2" fmla="*/ 885740 h 1696811"/>
              <a:gd name="connsiteX3" fmla="*/ 963019 w 1214923"/>
              <a:gd name="connsiteY3" fmla="*/ 860965 h 1696811"/>
              <a:gd name="connsiteX4" fmla="*/ 1035980 w 1214923"/>
              <a:gd name="connsiteY4" fmla="*/ 795623 h 1696811"/>
              <a:gd name="connsiteX5" fmla="*/ 893772 w 1214923"/>
              <a:gd name="connsiteY5" fmla="*/ 930212 h 1696811"/>
              <a:gd name="connsiteX6" fmla="*/ 951398 w 1214923"/>
              <a:gd name="connsiteY6" fmla="*/ 937927 h 1696811"/>
              <a:gd name="connsiteX7" fmla="*/ 862911 w 1214923"/>
              <a:gd name="connsiteY7" fmla="*/ 964787 h 1696811"/>
              <a:gd name="connsiteX8" fmla="*/ 813000 w 1214923"/>
              <a:gd name="connsiteY8" fmla="*/ 991648 h 1696811"/>
              <a:gd name="connsiteX9" fmla="*/ 905202 w 1214923"/>
              <a:gd name="connsiteY9" fmla="*/ 872585 h 1696811"/>
              <a:gd name="connsiteX10" fmla="*/ 1062841 w 1214923"/>
              <a:gd name="connsiteY10" fmla="*/ 784098 h 1696811"/>
              <a:gd name="connsiteX11" fmla="*/ 1113873 w 1214923"/>
              <a:gd name="connsiteY11" fmla="*/ 670346 h 1696811"/>
              <a:gd name="connsiteX12" fmla="*/ 1028265 w 1214923"/>
              <a:gd name="connsiteY12" fmla="*/ 722567 h 1696811"/>
              <a:gd name="connsiteX13" fmla="*/ 1003881 w 1214923"/>
              <a:gd name="connsiteY13" fmla="*/ 692468 h 1696811"/>
              <a:gd name="connsiteX14" fmla="*/ 1005881 w 1214923"/>
              <a:gd name="connsiteY14" fmla="*/ 661511 h 1696811"/>
              <a:gd name="connsiteX15" fmla="*/ 1065794 w 1214923"/>
              <a:gd name="connsiteY15" fmla="*/ 651415 h 1696811"/>
              <a:gd name="connsiteX16" fmla="*/ 1087938 w 1214923"/>
              <a:gd name="connsiteY16" fmla="*/ 638205 h 1696811"/>
              <a:gd name="connsiteX17" fmla="*/ 739848 w 1214923"/>
              <a:gd name="connsiteY17" fmla="*/ 595694 h 1696811"/>
              <a:gd name="connsiteX18" fmla="*/ 716893 w 1214923"/>
              <a:gd name="connsiteY18" fmla="*/ 318992 h 1696811"/>
              <a:gd name="connsiteX19" fmla="*/ 920537 w 1214923"/>
              <a:gd name="connsiteY19" fmla="*/ 246031 h 1696811"/>
              <a:gd name="connsiteX20" fmla="*/ 682412 w 1214923"/>
              <a:gd name="connsiteY20" fmla="*/ 238316 h 1696811"/>
              <a:gd name="connsiteX21" fmla="*/ 928538 w 1214923"/>
              <a:gd name="connsiteY21" fmla="*/ 226790 h 1696811"/>
              <a:gd name="connsiteX22" fmla="*/ 720893 w 1214923"/>
              <a:gd name="connsiteY22" fmla="*/ 196025 h 1696811"/>
              <a:gd name="connsiteX23" fmla="*/ 736229 w 1214923"/>
              <a:gd name="connsiteY23" fmla="*/ 49911 h 1696811"/>
              <a:gd name="connsiteX24" fmla="*/ 663267 w 1214923"/>
              <a:gd name="connsiteY24" fmla="*/ 0 h 1696811"/>
              <a:gd name="connsiteX25" fmla="*/ 625167 w 1214923"/>
              <a:gd name="connsiteY25" fmla="*/ 103727 h 1696811"/>
              <a:gd name="connsiteX26" fmla="*/ 625167 w 1214923"/>
              <a:gd name="connsiteY26" fmla="*/ 288322 h 1696811"/>
              <a:gd name="connsiteX27" fmla="*/ 336845 w 1214923"/>
              <a:gd name="connsiteY27" fmla="*/ 261366 h 1696811"/>
              <a:gd name="connsiteX28" fmla="*/ 367611 w 1214923"/>
              <a:gd name="connsiteY28" fmla="*/ 307467 h 1696811"/>
              <a:gd name="connsiteX29" fmla="*/ 579066 w 1214923"/>
              <a:gd name="connsiteY29" fmla="*/ 615029 h 1696811"/>
              <a:gd name="connsiteX30" fmla="*/ 263884 w 1214923"/>
              <a:gd name="connsiteY30" fmla="*/ 496585 h 1696811"/>
              <a:gd name="connsiteX31" fmla="*/ 233118 w 1214923"/>
              <a:gd name="connsiteY31" fmla="*/ 714947 h 1696811"/>
              <a:gd name="connsiteX32" fmla="*/ 532965 w 1214923"/>
              <a:gd name="connsiteY32" fmla="*/ 807149 h 1696811"/>
              <a:gd name="connsiteX33" fmla="*/ 502390 w 1214923"/>
              <a:gd name="connsiteY33" fmla="*/ 816184 h 1696811"/>
              <a:gd name="connsiteX34" fmla="*/ 464290 w 1214923"/>
              <a:gd name="connsiteY34" fmla="*/ 772763 h 1696811"/>
              <a:gd name="connsiteX35" fmla="*/ 375231 w 1214923"/>
              <a:gd name="connsiteY35" fmla="*/ 788670 h 1696811"/>
              <a:gd name="connsiteX36" fmla="*/ 418189 w 1214923"/>
              <a:gd name="connsiteY36" fmla="*/ 826770 h 1696811"/>
              <a:gd name="connsiteX37" fmla="*/ 333607 w 1214923"/>
              <a:gd name="connsiteY37" fmla="*/ 826770 h 1696811"/>
              <a:gd name="connsiteX38" fmla="*/ 276457 w 1214923"/>
              <a:gd name="connsiteY38" fmla="*/ 857536 h 1696811"/>
              <a:gd name="connsiteX39" fmla="*/ 288458 w 1214923"/>
              <a:gd name="connsiteY39" fmla="*/ 766001 h 1696811"/>
              <a:gd name="connsiteX40" fmla="*/ 138059 w 1214923"/>
              <a:gd name="connsiteY40" fmla="*/ 911352 h 1696811"/>
              <a:gd name="connsiteX41" fmla="*/ 237976 w 1214923"/>
              <a:gd name="connsiteY41" fmla="*/ 961358 h 1696811"/>
              <a:gd name="connsiteX42" fmla="*/ 75102 w 1214923"/>
              <a:gd name="connsiteY42" fmla="*/ 1025783 h 1696811"/>
              <a:gd name="connsiteX43" fmla="*/ 80432 w 1214923"/>
              <a:gd name="connsiteY43" fmla="*/ 915162 h 1696811"/>
              <a:gd name="connsiteX44" fmla="*/ 91958 w 1214923"/>
              <a:gd name="connsiteY44" fmla="*/ 1107377 h 1696811"/>
              <a:gd name="connsiteX45" fmla="*/ 214925 w 1214923"/>
              <a:gd name="connsiteY45" fmla="*/ 1157383 h 1696811"/>
              <a:gd name="connsiteX46" fmla="*/ 322463 w 1214923"/>
              <a:gd name="connsiteY46" fmla="*/ 1228161 h 1696811"/>
              <a:gd name="connsiteX47" fmla="*/ 235145 w 1214923"/>
              <a:gd name="connsiteY47" fmla="*/ 1221759 h 1696811"/>
              <a:gd name="connsiteX48" fmla="*/ 267875 w 1214923"/>
              <a:gd name="connsiteY48" fmla="*/ 1263023 h 1696811"/>
              <a:gd name="connsiteX49" fmla="*/ 395615 w 1214923"/>
              <a:gd name="connsiteY49" fmla="*/ 1319117 h 1696811"/>
              <a:gd name="connsiteX50" fmla="*/ 322827 w 1214923"/>
              <a:gd name="connsiteY50" fmla="*/ 1338837 h 1696811"/>
              <a:gd name="connsiteX51" fmla="*/ 247492 w 1214923"/>
              <a:gd name="connsiteY51" fmla="*/ 1296725 h 1696811"/>
              <a:gd name="connsiteX52" fmla="*/ 229880 w 1214923"/>
              <a:gd name="connsiteY52" fmla="*/ 1312259 h 1696811"/>
              <a:gd name="connsiteX53" fmla="*/ 146155 w 1214923"/>
              <a:gd name="connsiteY53" fmla="*/ 1230344 h 1696811"/>
              <a:gd name="connsiteX54" fmla="*/ 115389 w 1214923"/>
              <a:gd name="connsiteY54" fmla="*/ 1430369 h 1696811"/>
              <a:gd name="connsiteX55" fmla="*/ 349799 w 1214923"/>
              <a:gd name="connsiteY55" fmla="*/ 1480280 h 1696811"/>
              <a:gd name="connsiteX56" fmla="*/ 299507 w 1214923"/>
              <a:gd name="connsiteY56" fmla="*/ 1464659 h 1696811"/>
              <a:gd name="connsiteX57" fmla="*/ 318374 w 1214923"/>
              <a:gd name="connsiteY57" fmla="*/ 1496562 h 1696811"/>
              <a:gd name="connsiteX58" fmla="*/ 388280 w 1214923"/>
              <a:gd name="connsiteY58" fmla="*/ 1545717 h 1696811"/>
              <a:gd name="connsiteX59" fmla="*/ 348847 w 1214923"/>
              <a:gd name="connsiteY59" fmla="*/ 1542479 h 1696811"/>
              <a:gd name="connsiteX60" fmla="*/ 255883 w 1214923"/>
              <a:gd name="connsiteY60" fmla="*/ 1502664 h 1696811"/>
              <a:gd name="connsiteX61" fmla="*/ 255883 w 1214923"/>
              <a:gd name="connsiteY61" fmla="*/ 1502664 h 1696811"/>
              <a:gd name="connsiteX62" fmla="*/ 239976 w 1214923"/>
              <a:gd name="connsiteY62" fmla="*/ 1484281 h 1696811"/>
              <a:gd name="connsiteX63" fmla="*/ 203495 w 1214923"/>
              <a:gd name="connsiteY63" fmla="*/ 1484281 h 1696811"/>
              <a:gd name="connsiteX64" fmla="*/ 187303 w 1214923"/>
              <a:gd name="connsiteY64" fmla="*/ 1499140 h 1696811"/>
              <a:gd name="connsiteX65" fmla="*/ 480925 w 1214923"/>
              <a:gd name="connsiteY65" fmla="*/ 1687975 h 1696811"/>
              <a:gd name="connsiteX66" fmla="*/ 757374 w 1214923"/>
              <a:gd name="connsiteY66" fmla="*/ 1682401 h 1696811"/>
              <a:gd name="connsiteX67" fmla="*/ 988070 w 1214923"/>
              <a:gd name="connsiteY67" fmla="*/ 1594485 h 1696811"/>
              <a:gd name="connsiteX68" fmla="*/ 1152566 w 1214923"/>
              <a:gd name="connsiteY68" fmla="*/ 1394460 h 1696811"/>
              <a:gd name="connsiteX69" fmla="*/ 918822 w 1214923"/>
              <a:gd name="connsiteY69" fmla="*/ 1363507 h 1696811"/>
              <a:gd name="connsiteX70" fmla="*/ 802904 w 1214923"/>
              <a:gd name="connsiteY70" fmla="*/ 1350454 h 1696811"/>
              <a:gd name="connsiteX71" fmla="*/ 841956 w 1214923"/>
              <a:gd name="connsiteY71" fmla="*/ 1326547 h 1696811"/>
              <a:gd name="connsiteX72" fmla="*/ 1018286 w 1214923"/>
              <a:gd name="connsiteY72" fmla="*/ 1315425 h 1696811"/>
              <a:gd name="connsiteX73" fmla="*/ 980354 w 1214923"/>
              <a:gd name="connsiteY73" fmla="*/ 1268921 h 1696811"/>
              <a:gd name="connsiteX74" fmla="*/ 1091488 w 1214923"/>
              <a:gd name="connsiteY74" fmla="*/ 1221043 h 1696811"/>
              <a:gd name="connsiteX75" fmla="*/ 896580 w 1214923"/>
              <a:gd name="connsiteY75" fmla="*/ 1032638 h 1696811"/>
              <a:gd name="connsiteX76" fmla="*/ 1193429 w 1214923"/>
              <a:gd name="connsiteY76" fmla="*/ 899446 h 1696811"/>
              <a:gd name="connsiteX77" fmla="*/ 759089 w 1214923"/>
              <a:gd name="connsiteY77" fmla="*/ 61246 h 1696811"/>
              <a:gd name="connsiteX78" fmla="*/ 720989 w 1214923"/>
              <a:gd name="connsiteY78" fmla="*/ 145828 h 1696811"/>
              <a:gd name="connsiteX79" fmla="*/ 759089 w 1214923"/>
              <a:gd name="connsiteY79" fmla="*/ 61436 h 1696811"/>
              <a:gd name="connsiteX80" fmla="*/ 759089 w 1214923"/>
              <a:gd name="connsiteY80" fmla="*/ 61246 h 1696811"/>
              <a:gd name="connsiteX81" fmla="*/ 363611 w 1214923"/>
              <a:gd name="connsiteY81" fmla="*/ 545783 h 1696811"/>
              <a:gd name="connsiteX82" fmla="*/ 348275 w 1214923"/>
              <a:gd name="connsiteY82" fmla="*/ 553498 h 1696811"/>
              <a:gd name="connsiteX83" fmla="*/ 363611 w 1214923"/>
              <a:gd name="connsiteY83" fmla="*/ 545783 h 1696811"/>
              <a:gd name="connsiteX84" fmla="*/ 232451 w 1214923"/>
              <a:gd name="connsiteY84" fmla="*/ 523113 h 1696811"/>
              <a:gd name="connsiteX85" fmla="*/ 254694 w 1214923"/>
              <a:gd name="connsiteY85" fmla="*/ 664096 h 1696811"/>
              <a:gd name="connsiteX86" fmla="*/ 232451 w 1214923"/>
              <a:gd name="connsiteY86" fmla="*/ 523113 h 1696811"/>
              <a:gd name="connsiteX87" fmla="*/ 340084 w 1214923"/>
              <a:gd name="connsiteY87" fmla="*/ 692277 h 1696811"/>
              <a:gd name="connsiteX88" fmla="*/ 470767 w 1214923"/>
              <a:gd name="connsiteY88" fmla="*/ 684562 h 1696811"/>
              <a:gd name="connsiteX89" fmla="*/ 340084 w 1214923"/>
              <a:gd name="connsiteY89" fmla="*/ 691896 h 1696811"/>
              <a:gd name="connsiteX90" fmla="*/ 340084 w 1214923"/>
              <a:gd name="connsiteY90" fmla="*/ 692277 h 1696811"/>
              <a:gd name="connsiteX91" fmla="*/ 382375 w 1214923"/>
              <a:gd name="connsiteY91" fmla="*/ 615410 h 1696811"/>
              <a:gd name="connsiteX92" fmla="*/ 516868 w 1214923"/>
              <a:gd name="connsiteY92" fmla="*/ 688372 h 1696811"/>
              <a:gd name="connsiteX93" fmla="*/ 382661 w 1214923"/>
              <a:gd name="connsiteY93" fmla="*/ 615029 h 1696811"/>
              <a:gd name="connsiteX94" fmla="*/ 382375 w 1214923"/>
              <a:gd name="connsiteY94" fmla="*/ 615410 h 1696811"/>
              <a:gd name="connsiteX95" fmla="*/ 201400 w 1214923"/>
              <a:gd name="connsiteY95" fmla="*/ 907542 h 1696811"/>
              <a:gd name="connsiteX96" fmla="*/ 163300 w 1214923"/>
              <a:gd name="connsiteY96" fmla="*/ 838295 h 1696811"/>
              <a:gd name="connsiteX97" fmla="*/ 201686 w 1214923"/>
              <a:gd name="connsiteY97" fmla="*/ 907161 h 1696811"/>
              <a:gd name="connsiteX98" fmla="*/ 201400 w 1214923"/>
              <a:gd name="connsiteY98" fmla="*/ 907542 h 1696811"/>
              <a:gd name="connsiteX99" fmla="*/ 97811 w 1214923"/>
              <a:gd name="connsiteY99" fmla="*/ 1285557 h 1696811"/>
              <a:gd name="connsiteX100" fmla="*/ 123279 w 1214923"/>
              <a:gd name="connsiteY100" fmla="*/ 1264178 h 1696811"/>
              <a:gd name="connsiteX101" fmla="*/ 231975 w 1214923"/>
              <a:gd name="connsiteY101" fmla="*/ 1341501 h 1696811"/>
              <a:gd name="connsiteX102" fmla="*/ 97811 w 1214923"/>
              <a:gd name="connsiteY102" fmla="*/ 1285557 h 1696811"/>
              <a:gd name="connsiteX103" fmla="*/ 232928 w 1214923"/>
              <a:gd name="connsiteY103" fmla="*/ 1376077 h 1696811"/>
              <a:gd name="connsiteX104" fmla="*/ 279029 w 1214923"/>
              <a:gd name="connsiteY104" fmla="*/ 1379887 h 1696811"/>
              <a:gd name="connsiteX105" fmla="*/ 232451 w 1214923"/>
              <a:gd name="connsiteY105" fmla="*/ 1376077 h 1696811"/>
              <a:gd name="connsiteX106" fmla="*/ 232928 w 1214923"/>
              <a:gd name="connsiteY106" fmla="*/ 1376077 h 1696811"/>
              <a:gd name="connsiteX107" fmla="*/ 856244 w 1214923"/>
              <a:gd name="connsiteY107" fmla="*/ 715613 h 1696811"/>
              <a:gd name="connsiteX108" fmla="*/ 817635 w 1214923"/>
              <a:gd name="connsiteY108" fmla="*/ 708913 h 1696811"/>
              <a:gd name="connsiteX109" fmla="*/ 721084 w 1214923"/>
              <a:gd name="connsiteY109" fmla="*/ 657225 h 1696811"/>
              <a:gd name="connsiteX110" fmla="*/ 855767 w 1214923"/>
              <a:gd name="connsiteY110" fmla="*/ 715613 h 1696811"/>
              <a:gd name="connsiteX111" fmla="*/ 856244 w 1214923"/>
              <a:gd name="connsiteY111" fmla="*/ 715613 h 1696811"/>
              <a:gd name="connsiteX112" fmla="*/ 663458 w 1214923"/>
              <a:gd name="connsiteY112" fmla="*/ 722662 h 1696811"/>
              <a:gd name="connsiteX113" fmla="*/ 644408 w 1214923"/>
              <a:gd name="connsiteY113" fmla="*/ 807149 h 1696811"/>
              <a:gd name="connsiteX114" fmla="*/ 662981 w 1214923"/>
              <a:gd name="connsiteY114" fmla="*/ 723138 h 1696811"/>
              <a:gd name="connsiteX115" fmla="*/ 663458 w 1214923"/>
              <a:gd name="connsiteY115" fmla="*/ 722662 h 1696811"/>
              <a:gd name="connsiteX116" fmla="*/ 628882 w 1214923"/>
              <a:gd name="connsiteY116" fmla="*/ 753332 h 1696811"/>
              <a:gd name="connsiteX117" fmla="*/ 655742 w 1214923"/>
              <a:gd name="connsiteY117" fmla="*/ 726472 h 1696811"/>
              <a:gd name="connsiteX118" fmla="*/ 628406 w 1214923"/>
              <a:gd name="connsiteY118" fmla="*/ 753332 h 1696811"/>
              <a:gd name="connsiteX119" fmla="*/ 628882 w 1214923"/>
              <a:gd name="connsiteY119" fmla="*/ 753332 h 1696811"/>
              <a:gd name="connsiteX120" fmla="*/ 771090 w 1214923"/>
              <a:gd name="connsiteY120" fmla="*/ 757237 h 1696811"/>
              <a:gd name="connsiteX121" fmla="*/ 690318 w 1214923"/>
              <a:gd name="connsiteY121" fmla="*/ 822579 h 1696811"/>
              <a:gd name="connsiteX122" fmla="*/ 770614 w 1214923"/>
              <a:gd name="connsiteY122" fmla="*/ 757237 h 1696811"/>
              <a:gd name="connsiteX123" fmla="*/ 771090 w 1214923"/>
              <a:gd name="connsiteY123" fmla="*/ 757237 h 1696811"/>
              <a:gd name="connsiteX124" fmla="*/ 759565 w 1214923"/>
              <a:gd name="connsiteY124" fmla="*/ 538162 h 1696811"/>
              <a:gd name="connsiteX125" fmla="*/ 851767 w 1214923"/>
              <a:gd name="connsiteY125" fmla="*/ 480536 h 1696811"/>
              <a:gd name="connsiteX126" fmla="*/ 759089 w 1214923"/>
              <a:gd name="connsiteY126" fmla="*/ 538067 h 1696811"/>
              <a:gd name="connsiteX127" fmla="*/ 759565 w 1214923"/>
              <a:gd name="connsiteY127" fmla="*/ 538162 h 1696811"/>
              <a:gd name="connsiteX128" fmla="*/ 868213 w 1214923"/>
              <a:gd name="connsiteY128" fmla="*/ 356761 h 1696811"/>
              <a:gd name="connsiteX129" fmla="*/ 812619 w 1214923"/>
              <a:gd name="connsiteY129" fmla="*/ 442055 h 1696811"/>
              <a:gd name="connsiteX130" fmla="*/ 868213 w 1214923"/>
              <a:gd name="connsiteY130" fmla="*/ 356761 h 1696811"/>
              <a:gd name="connsiteX131" fmla="*/ 681841 w 1214923"/>
              <a:gd name="connsiteY131" fmla="*/ 323088 h 1696811"/>
              <a:gd name="connsiteX132" fmla="*/ 758803 w 1214923"/>
              <a:gd name="connsiteY132" fmla="*/ 430816 h 1696811"/>
              <a:gd name="connsiteX133" fmla="*/ 643455 w 1214923"/>
              <a:gd name="connsiteY133" fmla="*/ 396145 h 1696811"/>
              <a:gd name="connsiteX134" fmla="*/ 639550 w 1214923"/>
              <a:gd name="connsiteY134" fmla="*/ 438436 h 1696811"/>
              <a:gd name="connsiteX135" fmla="*/ 682127 w 1214923"/>
              <a:gd name="connsiteY135" fmla="*/ 323088 h 1696811"/>
              <a:gd name="connsiteX136" fmla="*/ 681841 w 1214923"/>
              <a:gd name="connsiteY136" fmla="*/ 323088 h 1696811"/>
              <a:gd name="connsiteX137" fmla="*/ 395477 w 1214923"/>
              <a:gd name="connsiteY137" fmla="*/ 216638 h 1696811"/>
              <a:gd name="connsiteX138" fmla="*/ 432956 w 1214923"/>
              <a:gd name="connsiteY138" fmla="*/ 194566 h 1696811"/>
              <a:gd name="connsiteX139" fmla="*/ 564476 w 1214923"/>
              <a:gd name="connsiteY139" fmla="*/ 247666 h 1696811"/>
              <a:gd name="connsiteX140" fmla="*/ 558873 w 1214923"/>
              <a:gd name="connsiteY140" fmla="*/ 299942 h 1696811"/>
              <a:gd name="connsiteX141" fmla="*/ 395477 w 1214923"/>
              <a:gd name="connsiteY141" fmla="*/ 216638 h 1696811"/>
              <a:gd name="connsiteX142" fmla="*/ 470767 w 1214923"/>
              <a:gd name="connsiteY142" fmla="*/ 361188 h 1696811"/>
              <a:gd name="connsiteX143" fmla="*/ 566874 w 1214923"/>
              <a:gd name="connsiteY143" fmla="*/ 503396 h 1696811"/>
              <a:gd name="connsiteX144" fmla="*/ 470767 w 1214923"/>
              <a:gd name="connsiteY144" fmla="*/ 361188 h 1696811"/>
              <a:gd name="connsiteX145" fmla="*/ 632216 w 1214923"/>
              <a:gd name="connsiteY145" fmla="*/ 475419 h 1696811"/>
              <a:gd name="connsiteX146" fmla="*/ 759089 w 1214923"/>
              <a:gd name="connsiteY146" fmla="*/ 438055 h 1696811"/>
              <a:gd name="connsiteX147" fmla="*/ 640217 w 1214923"/>
              <a:gd name="connsiteY147" fmla="*/ 641593 h 1696811"/>
              <a:gd name="connsiteX148" fmla="*/ 622468 w 1214923"/>
              <a:gd name="connsiteY148" fmla="*/ 453581 h 1696811"/>
              <a:gd name="connsiteX149" fmla="*/ 632216 w 1214923"/>
              <a:gd name="connsiteY149" fmla="*/ 475419 h 1696811"/>
              <a:gd name="connsiteX150" fmla="*/ 686032 w 1214923"/>
              <a:gd name="connsiteY150" fmla="*/ 837819 h 1696811"/>
              <a:gd name="connsiteX151" fmla="*/ 628310 w 1214923"/>
              <a:gd name="connsiteY151" fmla="*/ 930116 h 1696811"/>
              <a:gd name="connsiteX152" fmla="*/ 686032 w 1214923"/>
              <a:gd name="connsiteY152" fmla="*/ 837914 h 1696811"/>
              <a:gd name="connsiteX153" fmla="*/ 686032 w 1214923"/>
              <a:gd name="connsiteY153" fmla="*/ 837819 h 1696811"/>
              <a:gd name="connsiteX154" fmla="*/ 743658 w 1214923"/>
              <a:gd name="connsiteY154" fmla="*/ 1291400 h 1696811"/>
              <a:gd name="connsiteX155" fmla="*/ 547634 w 1214923"/>
              <a:gd name="connsiteY155" fmla="*/ 1206818 h 1696811"/>
              <a:gd name="connsiteX156" fmla="*/ 573446 w 1214923"/>
              <a:gd name="connsiteY156" fmla="*/ 1222439 h 1696811"/>
              <a:gd name="connsiteX157" fmla="*/ 603450 w 1214923"/>
              <a:gd name="connsiteY157" fmla="*/ 1227487 h 1696811"/>
              <a:gd name="connsiteX158" fmla="*/ 743658 w 1214923"/>
              <a:gd name="connsiteY158" fmla="*/ 1291495 h 1696811"/>
              <a:gd name="connsiteX159" fmla="*/ 743658 w 1214923"/>
              <a:gd name="connsiteY159" fmla="*/ 1291400 h 1696811"/>
              <a:gd name="connsiteX160" fmla="*/ 556465 w 1214923"/>
              <a:gd name="connsiteY160" fmla="*/ 950327 h 1696811"/>
              <a:gd name="connsiteX161" fmla="*/ 689842 w 1214923"/>
              <a:gd name="connsiteY161" fmla="*/ 1122236 h 1696811"/>
              <a:gd name="connsiteX162" fmla="*/ 568651 w 1214923"/>
              <a:gd name="connsiteY162" fmla="*/ 984541 h 1696811"/>
              <a:gd name="connsiteX163" fmla="*/ 556465 w 1214923"/>
              <a:gd name="connsiteY163" fmla="*/ 950327 h 1696811"/>
              <a:gd name="connsiteX164" fmla="*/ 351609 w 1214923"/>
              <a:gd name="connsiteY164" fmla="*/ 1045464 h 1696811"/>
              <a:gd name="connsiteX165" fmla="*/ 382375 w 1214923"/>
              <a:gd name="connsiteY165" fmla="*/ 887825 h 1696811"/>
              <a:gd name="connsiteX166" fmla="*/ 351609 w 1214923"/>
              <a:gd name="connsiteY166" fmla="*/ 1045559 h 1696811"/>
              <a:gd name="connsiteX167" fmla="*/ 351609 w 1214923"/>
              <a:gd name="connsiteY167" fmla="*/ 1045464 h 1696811"/>
              <a:gd name="connsiteX168" fmla="*/ 420761 w 1214923"/>
              <a:gd name="connsiteY168" fmla="*/ 1054969 h 1696811"/>
              <a:gd name="connsiteX169" fmla="*/ 605260 w 1214923"/>
              <a:gd name="connsiteY169" fmla="*/ 1180338 h 1696811"/>
              <a:gd name="connsiteX170" fmla="*/ 420761 w 1214923"/>
              <a:gd name="connsiteY170" fmla="*/ 1054969 h 1696811"/>
              <a:gd name="connsiteX171" fmla="*/ 366944 w 1214923"/>
              <a:gd name="connsiteY171" fmla="*/ 1414272 h 1696811"/>
              <a:gd name="connsiteX172" fmla="*/ 597640 w 1214923"/>
              <a:gd name="connsiteY172" fmla="*/ 1460468 h 1696811"/>
              <a:gd name="connsiteX173" fmla="*/ 366944 w 1214923"/>
              <a:gd name="connsiteY173" fmla="*/ 1414463 h 1696811"/>
              <a:gd name="connsiteX174" fmla="*/ 366944 w 1214923"/>
              <a:gd name="connsiteY174" fmla="*/ 1414272 h 1696811"/>
              <a:gd name="connsiteX175" fmla="*/ 597035 w 1214923"/>
              <a:gd name="connsiteY175" fmla="*/ 1664464 h 1696811"/>
              <a:gd name="connsiteX176" fmla="*/ 471148 w 1214923"/>
              <a:gd name="connsiteY176" fmla="*/ 1664399 h 1696811"/>
              <a:gd name="connsiteX177" fmla="*/ 401901 w 1214923"/>
              <a:gd name="connsiteY177" fmla="*/ 1579817 h 1696811"/>
              <a:gd name="connsiteX178" fmla="*/ 582412 w 1214923"/>
              <a:gd name="connsiteY178" fmla="*/ 1645158 h 1696811"/>
              <a:gd name="connsiteX179" fmla="*/ 597035 w 1214923"/>
              <a:gd name="connsiteY179" fmla="*/ 1664464 h 1696811"/>
              <a:gd name="connsiteX180" fmla="*/ 616785 w 1214923"/>
              <a:gd name="connsiteY180" fmla="*/ 1564196 h 1696811"/>
              <a:gd name="connsiteX181" fmla="*/ 555349 w 1214923"/>
              <a:gd name="connsiteY181" fmla="*/ 1541145 h 1696811"/>
              <a:gd name="connsiteX182" fmla="*/ 638597 w 1214923"/>
              <a:gd name="connsiteY182" fmla="*/ 1493520 h 1696811"/>
              <a:gd name="connsiteX183" fmla="*/ 752034 w 1214923"/>
              <a:gd name="connsiteY183" fmla="*/ 1535463 h 1696811"/>
              <a:gd name="connsiteX184" fmla="*/ 616785 w 1214923"/>
              <a:gd name="connsiteY184" fmla="*/ 1564386 h 1696811"/>
              <a:gd name="connsiteX185" fmla="*/ 616785 w 1214923"/>
              <a:gd name="connsiteY185" fmla="*/ 1564196 h 1696811"/>
              <a:gd name="connsiteX186" fmla="*/ 811979 w 1214923"/>
              <a:gd name="connsiteY186" fmla="*/ 1595484 h 1696811"/>
              <a:gd name="connsiteX187" fmla="*/ 812771 w 1214923"/>
              <a:gd name="connsiteY187" fmla="*/ 1652594 h 1696811"/>
              <a:gd name="connsiteX188" fmla="*/ 704225 w 1214923"/>
              <a:gd name="connsiteY188" fmla="*/ 1665256 h 1696811"/>
              <a:gd name="connsiteX189" fmla="*/ 651942 w 1214923"/>
              <a:gd name="connsiteY189" fmla="*/ 1653111 h 1696811"/>
              <a:gd name="connsiteX190" fmla="*/ 811979 w 1214923"/>
              <a:gd name="connsiteY190" fmla="*/ 1595484 h 1696811"/>
              <a:gd name="connsiteX191" fmla="*/ 857863 w 1214923"/>
              <a:gd name="connsiteY191" fmla="*/ 1591056 h 1696811"/>
              <a:gd name="connsiteX192" fmla="*/ 838813 w 1214923"/>
              <a:gd name="connsiteY192" fmla="*/ 1568958 h 1696811"/>
              <a:gd name="connsiteX193" fmla="*/ 836146 w 1214923"/>
              <a:gd name="connsiteY193" fmla="*/ 1564291 h 1696811"/>
              <a:gd name="connsiteX194" fmla="*/ 955179 w 1214923"/>
              <a:gd name="connsiteY194" fmla="*/ 1500720 h 1696811"/>
              <a:gd name="connsiteX195" fmla="*/ 1066493 w 1214923"/>
              <a:gd name="connsiteY195" fmla="*/ 1492065 h 1696811"/>
              <a:gd name="connsiteX196" fmla="*/ 857863 w 1214923"/>
              <a:gd name="connsiteY196" fmla="*/ 1591247 h 1696811"/>
              <a:gd name="connsiteX197" fmla="*/ 857863 w 1214923"/>
              <a:gd name="connsiteY197" fmla="*/ 1591056 h 1696811"/>
              <a:gd name="connsiteX198" fmla="*/ 1054979 w 1214923"/>
              <a:gd name="connsiteY198" fmla="*/ 1445037 h 1696811"/>
              <a:gd name="connsiteX199" fmla="*/ 916632 w 1214923"/>
              <a:gd name="connsiteY199" fmla="*/ 1468184 h 1696811"/>
              <a:gd name="connsiteX200" fmla="*/ 1028170 w 1214923"/>
              <a:gd name="connsiteY200" fmla="*/ 1445228 h 1696811"/>
              <a:gd name="connsiteX201" fmla="*/ 1054979 w 1214923"/>
              <a:gd name="connsiteY201" fmla="*/ 1445037 h 1696811"/>
              <a:gd name="connsiteX202" fmla="*/ 862816 w 1214923"/>
              <a:gd name="connsiteY202" fmla="*/ 1410462 h 1696811"/>
              <a:gd name="connsiteX203" fmla="*/ 647551 w 1214923"/>
              <a:gd name="connsiteY203" fmla="*/ 1448562 h 1696811"/>
              <a:gd name="connsiteX204" fmla="*/ 862816 w 1214923"/>
              <a:gd name="connsiteY204" fmla="*/ 1410653 h 1696811"/>
              <a:gd name="connsiteX205" fmla="*/ 862816 w 1214923"/>
              <a:gd name="connsiteY205" fmla="*/ 1410462 h 1696811"/>
              <a:gd name="connsiteX206" fmla="*/ 689842 w 1214923"/>
              <a:gd name="connsiteY206" fmla="*/ 1391412 h 1696811"/>
              <a:gd name="connsiteX207" fmla="*/ 924347 w 1214923"/>
              <a:gd name="connsiteY207" fmla="*/ 1306830 h 1696811"/>
              <a:gd name="connsiteX208" fmla="*/ 689842 w 1214923"/>
              <a:gd name="connsiteY208" fmla="*/ 1391412 h 1696811"/>
              <a:gd name="connsiteX209" fmla="*/ 1162663 w 1214923"/>
              <a:gd name="connsiteY209" fmla="*/ 1057085 h 1696811"/>
              <a:gd name="connsiteX210" fmla="*/ 1148756 w 1214923"/>
              <a:gd name="connsiteY210" fmla="*/ 1134428 h 1696811"/>
              <a:gd name="connsiteX211" fmla="*/ 1066841 w 1214923"/>
              <a:gd name="connsiteY211" fmla="*/ 1139762 h 1696811"/>
              <a:gd name="connsiteX212" fmla="*/ 1035790 w 1214923"/>
              <a:gd name="connsiteY212" fmla="*/ 1087755 h 1696811"/>
              <a:gd name="connsiteX213" fmla="*/ 1162663 w 1214923"/>
              <a:gd name="connsiteY213" fmla="*/ 1057085 h 1696811"/>
              <a:gd name="connsiteX214" fmla="*/ 987913 w 1214923"/>
              <a:gd name="connsiteY214" fmla="*/ 1181170 h 1696811"/>
              <a:gd name="connsiteX215" fmla="*/ 958923 w 1214923"/>
              <a:gd name="connsiteY215" fmla="*/ 1264444 h 1696811"/>
              <a:gd name="connsiteX216" fmla="*/ 905107 w 1214923"/>
              <a:gd name="connsiteY216" fmla="*/ 1118330 h 1696811"/>
              <a:gd name="connsiteX217" fmla="*/ 987913 w 1214923"/>
              <a:gd name="connsiteY217" fmla="*/ 1181170 h 1696811"/>
              <a:gd name="connsiteX0" fmla="*/ 1193429 w 1214923"/>
              <a:gd name="connsiteY0" fmla="*/ 899446 h 1696811"/>
              <a:gd name="connsiteX1" fmla="*/ 1157319 w 1214923"/>
              <a:gd name="connsiteY1" fmla="*/ 831924 h 1696811"/>
              <a:gd name="connsiteX2" fmla="*/ 1019985 w 1214923"/>
              <a:gd name="connsiteY2" fmla="*/ 885740 h 1696811"/>
              <a:gd name="connsiteX3" fmla="*/ 963019 w 1214923"/>
              <a:gd name="connsiteY3" fmla="*/ 860965 h 1696811"/>
              <a:gd name="connsiteX4" fmla="*/ 1035980 w 1214923"/>
              <a:gd name="connsiteY4" fmla="*/ 795623 h 1696811"/>
              <a:gd name="connsiteX5" fmla="*/ 893772 w 1214923"/>
              <a:gd name="connsiteY5" fmla="*/ 930212 h 1696811"/>
              <a:gd name="connsiteX6" fmla="*/ 951398 w 1214923"/>
              <a:gd name="connsiteY6" fmla="*/ 937927 h 1696811"/>
              <a:gd name="connsiteX7" fmla="*/ 862911 w 1214923"/>
              <a:gd name="connsiteY7" fmla="*/ 964787 h 1696811"/>
              <a:gd name="connsiteX8" fmla="*/ 813000 w 1214923"/>
              <a:gd name="connsiteY8" fmla="*/ 991648 h 1696811"/>
              <a:gd name="connsiteX9" fmla="*/ 905202 w 1214923"/>
              <a:gd name="connsiteY9" fmla="*/ 872585 h 1696811"/>
              <a:gd name="connsiteX10" fmla="*/ 1062841 w 1214923"/>
              <a:gd name="connsiteY10" fmla="*/ 784098 h 1696811"/>
              <a:gd name="connsiteX11" fmla="*/ 1113873 w 1214923"/>
              <a:gd name="connsiteY11" fmla="*/ 670346 h 1696811"/>
              <a:gd name="connsiteX12" fmla="*/ 1028265 w 1214923"/>
              <a:gd name="connsiteY12" fmla="*/ 722567 h 1696811"/>
              <a:gd name="connsiteX13" fmla="*/ 1003881 w 1214923"/>
              <a:gd name="connsiteY13" fmla="*/ 692468 h 1696811"/>
              <a:gd name="connsiteX14" fmla="*/ 1005881 w 1214923"/>
              <a:gd name="connsiteY14" fmla="*/ 661511 h 1696811"/>
              <a:gd name="connsiteX15" fmla="*/ 1065794 w 1214923"/>
              <a:gd name="connsiteY15" fmla="*/ 651415 h 1696811"/>
              <a:gd name="connsiteX16" fmla="*/ 1087938 w 1214923"/>
              <a:gd name="connsiteY16" fmla="*/ 638205 h 1696811"/>
              <a:gd name="connsiteX17" fmla="*/ 739848 w 1214923"/>
              <a:gd name="connsiteY17" fmla="*/ 595694 h 1696811"/>
              <a:gd name="connsiteX18" fmla="*/ 716893 w 1214923"/>
              <a:gd name="connsiteY18" fmla="*/ 318992 h 1696811"/>
              <a:gd name="connsiteX19" fmla="*/ 920537 w 1214923"/>
              <a:gd name="connsiteY19" fmla="*/ 246031 h 1696811"/>
              <a:gd name="connsiteX20" fmla="*/ 682412 w 1214923"/>
              <a:gd name="connsiteY20" fmla="*/ 238316 h 1696811"/>
              <a:gd name="connsiteX21" fmla="*/ 928538 w 1214923"/>
              <a:gd name="connsiteY21" fmla="*/ 226790 h 1696811"/>
              <a:gd name="connsiteX22" fmla="*/ 720893 w 1214923"/>
              <a:gd name="connsiteY22" fmla="*/ 196025 h 1696811"/>
              <a:gd name="connsiteX23" fmla="*/ 736229 w 1214923"/>
              <a:gd name="connsiteY23" fmla="*/ 49911 h 1696811"/>
              <a:gd name="connsiteX24" fmla="*/ 663267 w 1214923"/>
              <a:gd name="connsiteY24" fmla="*/ 0 h 1696811"/>
              <a:gd name="connsiteX25" fmla="*/ 625167 w 1214923"/>
              <a:gd name="connsiteY25" fmla="*/ 103727 h 1696811"/>
              <a:gd name="connsiteX26" fmla="*/ 625167 w 1214923"/>
              <a:gd name="connsiteY26" fmla="*/ 288322 h 1696811"/>
              <a:gd name="connsiteX27" fmla="*/ 336845 w 1214923"/>
              <a:gd name="connsiteY27" fmla="*/ 261366 h 1696811"/>
              <a:gd name="connsiteX28" fmla="*/ 367611 w 1214923"/>
              <a:gd name="connsiteY28" fmla="*/ 307467 h 1696811"/>
              <a:gd name="connsiteX29" fmla="*/ 579066 w 1214923"/>
              <a:gd name="connsiteY29" fmla="*/ 615029 h 1696811"/>
              <a:gd name="connsiteX30" fmla="*/ 263884 w 1214923"/>
              <a:gd name="connsiteY30" fmla="*/ 496585 h 1696811"/>
              <a:gd name="connsiteX31" fmla="*/ 233118 w 1214923"/>
              <a:gd name="connsiteY31" fmla="*/ 714947 h 1696811"/>
              <a:gd name="connsiteX32" fmla="*/ 532965 w 1214923"/>
              <a:gd name="connsiteY32" fmla="*/ 807149 h 1696811"/>
              <a:gd name="connsiteX33" fmla="*/ 502390 w 1214923"/>
              <a:gd name="connsiteY33" fmla="*/ 816184 h 1696811"/>
              <a:gd name="connsiteX34" fmla="*/ 464290 w 1214923"/>
              <a:gd name="connsiteY34" fmla="*/ 772763 h 1696811"/>
              <a:gd name="connsiteX35" fmla="*/ 375231 w 1214923"/>
              <a:gd name="connsiteY35" fmla="*/ 788670 h 1696811"/>
              <a:gd name="connsiteX36" fmla="*/ 418189 w 1214923"/>
              <a:gd name="connsiteY36" fmla="*/ 826770 h 1696811"/>
              <a:gd name="connsiteX37" fmla="*/ 333607 w 1214923"/>
              <a:gd name="connsiteY37" fmla="*/ 826770 h 1696811"/>
              <a:gd name="connsiteX38" fmla="*/ 276457 w 1214923"/>
              <a:gd name="connsiteY38" fmla="*/ 857536 h 1696811"/>
              <a:gd name="connsiteX39" fmla="*/ 288458 w 1214923"/>
              <a:gd name="connsiteY39" fmla="*/ 766001 h 1696811"/>
              <a:gd name="connsiteX40" fmla="*/ 138059 w 1214923"/>
              <a:gd name="connsiteY40" fmla="*/ 911352 h 1696811"/>
              <a:gd name="connsiteX41" fmla="*/ 237976 w 1214923"/>
              <a:gd name="connsiteY41" fmla="*/ 961358 h 1696811"/>
              <a:gd name="connsiteX42" fmla="*/ 75102 w 1214923"/>
              <a:gd name="connsiteY42" fmla="*/ 1025783 h 1696811"/>
              <a:gd name="connsiteX43" fmla="*/ 80432 w 1214923"/>
              <a:gd name="connsiteY43" fmla="*/ 915162 h 1696811"/>
              <a:gd name="connsiteX44" fmla="*/ 91958 w 1214923"/>
              <a:gd name="connsiteY44" fmla="*/ 1107377 h 1696811"/>
              <a:gd name="connsiteX45" fmla="*/ 214925 w 1214923"/>
              <a:gd name="connsiteY45" fmla="*/ 1157383 h 1696811"/>
              <a:gd name="connsiteX46" fmla="*/ 322463 w 1214923"/>
              <a:gd name="connsiteY46" fmla="*/ 1228161 h 1696811"/>
              <a:gd name="connsiteX47" fmla="*/ 235145 w 1214923"/>
              <a:gd name="connsiteY47" fmla="*/ 1221759 h 1696811"/>
              <a:gd name="connsiteX48" fmla="*/ 267875 w 1214923"/>
              <a:gd name="connsiteY48" fmla="*/ 1263023 h 1696811"/>
              <a:gd name="connsiteX49" fmla="*/ 395615 w 1214923"/>
              <a:gd name="connsiteY49" fmla="*/ 1319117 h 1696811"/>
              <a:gd name="connsiteX50" fmla="*/ 322827 w 1214923"/>
              <a:gd name="connsiteY50" fmla="*/ 1338837 h 1696811"/>
              <a:gd name="connsiteX51" fmla="*/ 247492 w 1214923"/>
              <a:gd name="connsiteY51" fmla="*/ 1296725 h 1696811"/>
              <a:gd name="connsiteX52" fmla="*/ 229880 w 1214923"/>
              <a:gd name="connsiteY52" fmla="*/ 1312259 h 1696811"/>
              <a:gd name="connsiteX53" fmla="*/ 146155 w 1214923"/>
              <a:gd name="connsiteY53" fmla="*/ 1230344 h 1696811"/>
              <a:gd name="connsiteX54" fmla="*/ 115389 w 1214923"/>
              <a:gd name="connsiteY54" fmla="*/ 1430369 h 1696811"/>
              <a:gd name="connsiteX55" fmla="*/ 349799 w 1214923"/>
              <a:gd name="connsiteY55" fmla="*/ 1480280 h 1696811"/>
              <a:gd name="connsiteX56" fmla="*/ 299507 w 1214923"/>
              <a:gd name="connsiteY56" fmla="*/ 1464659 h 1696811"/>
              <a:gd name="connsiteX57" fmla="*/ 318374 w 1214923"/>
              <a:gd name="connsiteY57" fmla="*/ 1496562 h 1696811"/>
              <a:gd name="connsiteX58" fmla="*/ 388280 w 1214923"/>
              <a:gd name="connsiteY58" fmla="*/ 1545717 h 1696811"/>
              <a:gd name="connsiteX59" fmla="*/ 348847 w 1214923"/>
              <a:gd name="connsiteY59" fmla="*/ 1542479 h 1696811"/>
              <a:gd name="connsiteX60" fmla="*/ 255883 w 1214923"/>
              <a:gd name="connsiteY60" fmla="*/ 1502664 h 1696811"/>
              <a:gd name="connsiteX61" fmla="*/ 255883 w 1214923"/>
              <a:gd name="connsiteY61" fmla="*/ 1502664 h 1696811"/>
              <a:gd name="connsiteX62" fmla="*/ 239976 w 1214923"/>
              <a:gd name="connsiteY62" fmla="*/ 1484281 h 1696811"/>
              <a:gd name="connsiteX63" fmla="*/ 203495 w 1214923"/>
              <a:gd name="connsiteY63" fmla="*/ 1484281 h 1696811"/>
              <a:gd name="connsiteX64" fmla="*/ 187303 w 1214923"/>
              <a:gd name="connsiteY64" fmla="*/ 1499140 h 1696811"/>
              <a:gd name="connsiteX65" fmla="*/ 480925 w 1214923"/>
              <a:gd name="connsiteY65" fmla="*/ 1687975 h 1696811"/>
              <a:gd name="connsiteX66" fmla="*/ 757374 w 1214923"/>
              <a:gd name="connsiteY66" fmla="*/ 1682401 h 1696811"/>
              <a:gd name="connsiteX67" fmla="*/ 988070 w 1214923"/>
              <a:gd name="connsiteY67" fmla="*/ 1594485 h 1696811"/>
              <a:gd name="connsiteX68" fmla="*/ 1152566 w 1214923"/>
              <a:gd name="connsiteY68" fmla="*/ 1394460 h 1696811"/>
              <a:gd name="connsiteX69" fmla="*/ 918822 w 1214923"/>
              <a:gd name="connsiteY69" fmla="*/ 1363507 h 1696811"/>
              <a:gd name="connsiteX70" fmla="*/ 802904 w 1214923"/>
              <a:gd name="connsiteY70" fmla="*/ 1350454 h 1696811"/>
              <a:gd name="connsiteX71" fmla="*/ 841956 w 1214923"/>
              <a:gd name="connsiteY71" fmla="*/ 1326547 h 1696811"/>
              <a:gd name="connsiteX72" fmla="*/ 1018286 w 1214923"/>
              <a:gd name="connsiteY72" fmla="*/ 1315425 h 1696811"/>
              <a:gd name="connsiteX73" fmla="*/ 980354 w 1214923"/>
              <a:gd name="connsiteY73" fmla="*/ 1268921 h 1696811"/>
              <a:gd name="connsiteX74" fmla="*/ 1091488 w 1214923"/>
              <a:gd name="connsiteY74" fmla="*/ 1221043 h 1696811"/>
              <a:gd name="connsiteX75" fmla="*/ 896580 w 1214923"/>
              <a:gd name="connsiteY75" fmla="*/ 1032638 h 1696811"/>
              <a:gd name="connsiteX76" fmla="*/ 1193429 w 1214923"/>
              <a:gd name="connsiteY76" fmla="*/ 899446 h 1696811"/>
              <a:gd name="connsiteX77" fmla="*/ 759089 w 1214923"/>
              <a:gd name="connsiteY77" fmla="*/ 61246 h 1696811"/>
              <a:gd name="connsiteX78" fmla="*/ 720989 w 1214923"/>
              <a:gd name="connsiteY78" fmla="*/ 145828 h 1696811"/>
              <a:gd name="connsiteX79" fmla="*/ 759089 w 1214923"/>
              <a:gd name="connsiteY79" fmla="*/ 61436 h 1696811"/>
              <a:gd name="connsiteX80" fmla="*/ 759089 w 1214923"/>
              <a:gd name="connsiteY80" fmla="*/ 61246 h 1696811"/>
              <a:gd name="connsiteX81" fmla="*/ 363611 w 1214923"/>
              <a:gd name="connsiteY81" fmla="*/ 545783 h 1696811"/>
              <a:gd name="connsiteX82" fmla="*/ 348275 w 1214923"/>
              <a:gd name="connsiteY82" fmla="*/ 553498 h 1696811"/>
              <a:gd name="connsiteX83" fmla="*/ 363611 w 1214923"/>
              <a:gd name="connsiteY83" fmla="*/ 545783 h 1696811"/>
              <a:gd name="connsiteX84" fmla="*/ 232451 w 1214923"/>
              <a:gd name="connsiteY84" fmla="*/ 523113 h 1696811"/>
              <a:gd name="connsiteX85" fmla="*/ 254694 w 1214923"/>
              <a:gd name="connsiteY85" fmla="*/ 664096 h 1696811"/>
              <a:gd name="connsiteX86" fmla="*/ 232451 w 1214923"/>
              <a:gd name="connsiteY86" fmla="*/ 523113 h 1696811"/>
              <a:gd name="connsiteX87" fmla="*/ 340084 w 1214923"/>
              <a:gd name="connsiteY87" fmla="*/ 692277 h 1696811"/>
              <a:gd name="connsiteX88" fmla="*/ 470767 w 1214923"/>
              <a:gd name="connsiteY88" fmla="*/ 684562 h 1696811"/>
              <a:gd name="connsiteX89" fmla="*/ 340084 w 1214923"/>
              <a:gd name="connsiteY89" fmla="*/ 691896 h 1696811"/>
              <a:gd name="connsiteX90" fmla="*/ 340084 w 1214923"/>
              <a:gd name="connsiteY90" fmla="*/ 692277 h 1696811"/>
              <a:gd name="connsiteX91" fmla="*/ 382375 w 1214923"/>
              <a:gd name="connsiteY91" fmla="*/ 615410 h 1696811"/>
              <a:gd name="connsiteX92" fmla="*/ 516868 w 1214923"/>
              <a:gd name="connsiteY92" fmla="*/ 688372 h 1696811"/>
              <a:gd name="connsiteX93" fmla="*/ 382661 w 1214923"/>
              <a:gd name="connsiteY93" fmla="*/ 615029 h 1696811"/>
              <a:gd name="connsiteX94" fmla="*/ 382375 w 1214923"/>
              <a:gd name="connsiteY94" fmla="*/ 615410 h 1696811"/>
              <a:gd name="connsiteX95" fmla="*/ 201400 w 1214923"/>
              <a:gd name="connsiteY95" fmla="*/ 907542 h 1696811"/>
              <a:gd name="connsiteX96" fmla="*/ 163300 w 1214923"/>
              <a:gd name="connsiteY96" fmla="*/ 838295 h 1696811"/>
              <a:gd name="connsiteX97" fmla="*/ 201686 w 1214923"/>
              <a:gd name="connsiteY97" fmla="*/ 907161 h 1696811"/>
              <a:gd name="connsiteX98" fmla="*/ 201400 w 1214923"/>
              <a:gd name="connsiteY98" fmla="*/ 907542 h 1696811"/>
              <a:gd name="connsiteX99" fmla="*/ 97811 w 1214923"/>
              <a:gd name="connsiteY99" fmla="*/ 1285557 h 1696811"/>
              <a:gd name="connsiteX100" fmla="*/ 123279 w 1214923"/>
              <a:gd name="connsiteY100" fmla="*/ 1264178 h 1696811"/>
              <a:gd name="connsiteX101" fmla="*/ 231975 w 1214923"/>
              <a:gd name="connsiteY101" fmla="*/ 1341501 h 1696811"/>
              <a:gd name="connsiteX102" fmla="*/ 97811 w 1214923"/>
              <a:gd name="connsiteY102" fmla="*/ 1285557 h 1696811"/>
              <a:gd name="connsiteX103" fmla="*/ 232928 w 1214923"/>
              <a:gd name="connsiteY103" fmla="*/ 1376077 h 1696811"/>
              <a:gd name="connsiteX104" fmla="*/ 279029 w 1214923"/>
              <a:gd name="connsiteY104" fmla="*/ 1379887 h 1696811"/>
              <a:gd name="connsiteX105" fmla="*/ 232451 w 1214923"/>
              <a:gd name="connsiteY105" fmla="*/ 1376077 h 1696811"/>
              <a:gd name="connsiteX106" fmla="*/ 232928 w 1214923"/>
              <a:gd name="connsiteY106" fmla="*/ 1376077 h 1696811"/>
              <a:gd name="connsiteX107" fmla="*/ 856244 w 1214923"/>
              <a:gd name="connsiteY107" fmla="*/ 715613 h 1696811"/>
              <a:gd name="connsiteX108" fmla="*/ 817635 w 1214923"/>
              <a:gd name="connsiteY108" fmla="*/ 708913 h 1696811"/>
              <a:gd name="connsiteX109" fmla="*/ 721084 w 1214923"/>
              <a:gd name="connsiteY109" fmla="*/ 657225 h 1696811"/>
              <a:gd name="connsiteX110" fmla="*/ 855767 w 1214923"/>
              <a:gd name="connsiteY110" fmla="*/ 715613 h 1696811"/>
              <a:gd name="connsiteX111" fmla="*/ 856244 w 1214923"/>
              <a:gd name="connsiteY111" fmla="*/ 715613 h 1696811"/>
              <a:gd name="connsiteX112" fmla="*/ 663458 w 1214923"/>
              <a:gd name="connsiteY112" fmla="*/ 722662 h 1696811"/>
              <a:gd name="connsiteX113" fmla="*/ 644408 w 1214923"/>
              <a:gd name="connsiteY113" fmla="*/ 807149 h 1696811"/>
              <a:gd name="connsiteX114" fmla="*/ 662981 w 1214923"/>
              <a:gd name="connsiteY114" fmla="*/ 723138 h 1696811"/>
              <a:gd name="connsiteX115" fmla="*/ 663458 w 1214923"/>
              <a:gd name="connsiteY115" fmla="*/ 722662 h 1696811"/>
              <a:gd name="connsiteX116" fmla="*/ 628882 w 1214923"/>
              <a:gd name="connsiteY116" fmla="*/ 753332 h 1696811"/>
              <a:gd name="connsiteX117" fmla="*/ 655742 w 1214923"/>
              <a:gd name="connsiteY117" fmla="*/ 726472 h 1696811"/>
              <a:gd name="connsiteX118" fmla="*/ 628406 w 1214923"/>
              <a:gd name="connsiteY118" fmla="*/ 753332 h 1696811"/>
              <a:gd name="connsiteX119" fmla="*/ 628882 w 1214923"/>
              <a:gd name="connsiteY119" fmla="*/ 753332 h 1696811"/>
              <a:gd name="connsiteX120" fmla="*/ 771090 w 1214923"/>
              <a:gd name="connsiteY120" fmla="*/ 757237 h 1696811"/>
              <a:gd name="connsiteX121" fmla="*/ 690318 w 1214923"/>
              <a:gd name="connsiteY121" fmla="*/ 822579 h 1696811"/>
              <a:gd name="connsiteX122" fmla="*/ 770614 w 1214923"/>
              <a:gd name="connsiteY122" fmla="*/ 757237 h 1696811"/>
              <a:gd name="connsiteX123" fmla="*/ 771090 w 1214923"/>
              <a:gd name="connsiteY123" fmla="*/ 757237 h 1696811"/>
              <a:gd name="connsiteX124" fmla="*/ 759565 w 1214923"/>
              <a:gd name="connsiteY124" fmla="*/ 538162 h 1696811"/>
              <a:gd name="connsiteX125" fmla="*/ 851767 w 1214923"/>
              <a:gd name="connsiteY125" fmla="*/ 480536 h 1696811"/>
              <a:gd name="connsiteX126" fmla="*/ 759089 w 1214923"/>
              <a:gd name="connsiteY126" fmla="*/ 538067 h 1696811"/>
              <a:gd name="connsiteX127" fmla="*/ 759565 w 1214923"/>
              <a:gd name="connsiteY127" fmla="*/ 538162 h 1696811"/>
              <a:gd name="connsiteX128" fmla="*/ 868213 w 1214923"/>
              <a:gd name="connsiteY128" fmla="*/ 356761 h 1696811"/>
              <a:gd name="connsiteX129" fmla="*/ 812619 w 1214923"/>
              <a:gd name="connsiteY129" fmla="*/ 442055 h 1696811"/>
              <a:gd name="connsiteX130" fmla="*/ 868213 w 1214923"/>
              <a:gd name="connsiteY130" fmla="*/ 356761 h 1696811"/>
              <a:gd name="connsiteX131" fmla="*/ 681841 w 1214923"/>
              <a:gd name="connsiteY131" fmla="*/ 323088 h 1696811"/>
              <a:gd name="connsiteX132" fmla="*/ 758803 w 1214923"/>
              <a:gd name="connsiteY132" fmla="*/ 430816 h 1696811"/>
              <a:gd name="connsiteX133" fmla="*/ 643455 w 1214923"/>
              <a:gd name="connsiteY133" fmla="*/ 396145 h 1696811"/>
              <a:gd name="connsiteX134" fmla="*/ 639550 w 1214923"/>
              <a:gd name="connsiteY134" fmla="*/ 438436 h 1696811"/>
              <a:gd name="connsiteX135" fmla="*/ 682127 w 1214923"/>
              <a:gd name="connsiteY135" fmla="*/ 323088 h 1696811"/>
              <a:gd name="connsiteX136" fmla="*/ 681841 w 1214923"/>
              <a:gd name="connsiteY136" fmla="*/ 323088 h 1696811"/>
              <a:gd name="connsiteX137" fmla="*/ 395477 w 1214923"/>
              <a:gd name="connsiteY137" fmla="*/ 216638 h 1696811"/>
              <a:gd name="connsiteX138" fmla="*/ 432956 w 1214923"/>
              <a:gd name="connsiteY138" fmla="*/ 194566 h 1696811"/>
              <a:gd name="connsiteX139" fmla="*/ 564476 w 1214923"/>
              <a:gd name="connsiteY139" fmla="*/ 247666 h 1696811"/>
              <a:gd name="connsiteX140" fmla="*/ 558873 w 1214923"/>
              <a:gd name="connsiteY140" fmla="*/ 299942 h 1696811"/>
              <a:gd name="connsiteX141" fmla="*/ 395477 w 1214923"/>
              <a:gd name="connsiteY141" fmla="*/ 216638 h 1696811"/>
              <a:gd name="connsiteX142" fmla="*/ 470767 w 1214923"/>
              <a:gd name="connsiteY142" fmla="*/ 361188 h 1696811"/>
              <a:gd name="connsiteX143" fmla="*/ 566874 w 1214923"/>
              <a:gd name="connsiteY143" fmla="*/ 503396 h 1696811"/>
              <a:gd name="connsiteX144" fmla="*/ 470767 w 1214923"/>
              <a:gd name="connsiteY144" fmla="*/ 361188 h 1696811"/>
              <a:gd name="connsiteX145" fmla="*/ 632216 w 1214923"/>
              <a:gd name="connsiteY145" fmla="*/ 475419 h 1696811"/>
              <a:gd name="connsiteX146" fmla="*/ 759089 w 1214923"/>
              <a:gd name="connsiteY146" fmla="*/ 438055 h 1696811"/>
              <a:gd name="connsiteX147" fmla="*/ 640217 w 1214923"/>
              <a:gd name="connsiteY147" fmla="*/ 641593 h 1696811"/>
              <a:gd name="connsiteX148" fmla="*/ 622468 w 1214923"/>
              <a:gd name="connsiteY148" fmla="*/ 453581 h 1696811"/>
              <a:gd name="connsiteX149" fmla="*/ 632216 w 1214923"/>
              <a:gd name="connsiteY149" fmla="*/ 475419 h 1696811"/>
              <a:gd name="connsiteX150" fmla="*/ 686032 w 1214923"/>
              <a:gd name="connsiteY150" fmla="*/ 837819 h 1696811"/>
              <a:gd name="connsiteX151" fmla="*/ 628310 w 1214923"/>
              <a:gd name="connsiteY151" fmla="*/ 930116 h 1696811"/>
              <a:gd name="connsiteX152" fmla="*/ 686032 w 1214923"/>
              <a:gd name="connsiteY152" fmla="*/ 837914 h 1696811"/>
              <a:gd name="connsiteX153" fmla="*/ 686032 w 1214923"/>
              <a:gd name="connsiteY153" fmla="*/ 837819 h 1696811"/>
              <a:gd name="connsiteX154" fmla="*/ 743658 w 1214923"/>
              <a:gd name="connsiteY154" fmla="*/ 1291400 h 1696811"/>
              <a:gd name="connsiteX155" fmla="*/ 547634 w 1214923"/>
              <a:gd name="connsiteY155" fmla="*/ 1206818 h 1696811"/>
              <a:gd name="connsiteX156" fmla="*/ 573446 w 1214923"/>
              <a:gd name="connsiteY156" fmla="*/ 1222439 h 1696811"/>
              <a:gd name="connsiteX157" fmla="*/ 603450 w 1214923"/>
              <a:gd name="connsiteY157" fmla="*/ 1227487 h 1696811"/>
              <a:gd name="connsiteX158" fmla="*/ 743658 w 1214923"/>
              <a:gd name="connsiteY158" fmla="*/ 1291495 h 1696811"/>
              <a:gd name="connsiteX159" fmla="*/ 743658 w 1214923"/>
              <a:gd name="connsiteY159" fmla="*/ 1291400 h 1696811"/>
              <a:gd name="connsiteX160" fmla="*/ 556465 w 1214923"/>
              <a:gd name="connsiteY160" fmla="*/ 950327 h 1696811"/>
              <a:gd name="connsiteX161" fmla="*/ 689842 w 1214923"/>
              <a:gd name="connsiteY161" fmla="*/ 1122236 h 1696811"/>
              <a:gd name="connsiteX162" fmla="*/ 568651 w 1214923"/>
              <a:gd name="connsiteY162" fmla="*/ 984541 h 1696811"/>
              <a:gd name="connsiteX163" fmla="*/ 556465 w 1214923"/>
              <a:gd name="connsiteY163" fmla="*/ 950327 h 1696811"/>
              <a:gd name="connsiteX164" fmla="*/ 351609 w 1214923"/>
              <a:gd name="connsiteY164" fmla="*/ 1045464 h 1696811"/>
              <a:gd name="connsiteX165" fmla="*/ 382375 w 1214923"/>
              <a:gd name="connsiteY165" fmla="*/ 887825 h 1696811"/>
              <a:gd name="connsiteX166" fmla="*/ 351609 w 1214923"/>
              <a:gd name="connsiteY166" fmla="*/ 1045559 h 1696811"/>
              <a:gd name="connsiteX167" fmla="*/ 351609 w 1214923"/>
              <a:gd name="connsiteY167" fmla="*/ 1045464 h 1696811"/>
              <a:gd name="connsiteX168" fmla="*/ 420761 w 1214923"/>
              <a:gd name="connsiteY168" fmla="*/ 1054969 h 1696811"/>
              <a:gd name="connsiteX169" fmla="*/ 605260 w 1214923"/>
              <a:gd name="connsiteY169" fmla="*/ 1180338 h 1696811"/>
              <a:gd name="connsiteX170" fmla="*/ 420761 w 1214923"/>
              <a:gd name="connsiteY170" fmla="*/ 1054969 h 1696811"/>
              <a:gd name="connsiteX171" fmla="*/ 366944 w 1214923"/>
              <a:gd name="connsiteY171" fmla="*/ 1414272 h 1696811"/>
              <a:gd name="connsiteX172" fmla="*/ 597640 w 1214923"/>
              <a:gd name="connsiteY172" fmla="*/ 1460468 h 1696811"/>
              <a:gd name="connsiteX173" fmla="*/ 366944 w 1214923"/>
              <a:gd name="connsiteY173" fmla="*/ 1414463 h 1696811"/>
              <a:gd name="connsiteX174" fmla="*/ 366944 w 1214923"/>
              <a:gd name="connsiteY174" fmla="*/ 1414272 h 1696811"/>
              <a:gd name="connsiteX175" fmla="*/ 597035 w 1214923"/>
              <a:gd name="connsiteY175" fmla="*/ 1664464 h 1696811"/>
              <a:gd name="connsiteX176" fmla="*/ 471148 w 1214923"/>
              <a:gd name="connsiteY176" fmla="*/ 1649777 h 1696811"/>
              <a:gd name="connsiteX177" fmla="*/ 401901 w 1214923"/>
              <a:gd name="connsiteY177" fmla="*/ 1579817 h 1696811"/>
              <a:gd name="connsiteX178" fmla="*/ 582412 w 1214923"/>
              <a:gd name="connsiteY178" fmla="*/ 1645158 h 1696811"/>
              <a:gd name="connsiteX179" fmla="*/ 597035 w 1214923"/>
              <a:gd name="connsiteY179" fmla="*/ 1664464 h 1696811"/>
              <a:gd name="connsiteX180" fmla="*/ 616785 w 1214923"/>
              <a:gd name="connsiteY180" fmla="*/ 1564196 h 1696811"/>
              <a:gd name="connsiteX181" fmla="*/ 555349 w 1214923"/>
              <a:gd name="connsiteY181" fmla="*/ 1541145 h 1696811"/>
              <a:gd name="connsiteX182" fmla="*/ 638597 w 1214923"/>
              <a:gd name="connsiteY182" fmla="*/ 1493520 h 1696811"/>
              <a:gd name="connsiteX183" fmla="*/ 752034 w 1214923"/>
              <a:gd name="connsiteY183" fmla="*/ 1535463 h 1696811"/>
              <a:gd name="connsiteX184" fmla="*/ 616785 w 1214923"/>
              <a:gd name="connsiteY184" fmla="*/ 1564386 h 1696811"/>
              <a:gd name="connsiteX185" fmla="*/ 616785 w 1214923"/>
              <a:gd name="connsiteY185" fmla="*/ 1564196 h 1696811"/>
              <a:gd name="connsiteX186" fmla="*/ 811979 w 1214923"/>
              <a:gd name="connsiteY186" fmla="*/ 1595484 h 1696811"/>
              <a:gd name="connsiteX187" fmla="*/ 812771 w 1214923"/>
              <a:gd name="connsiteY187" fmla="*/ 1652594 h 1696811"/>
              <a:gd name="connsiteX188" fmla="*/ 704225 w 1214923"/>
              <a:gd name="connsiteY188" fmla="*/ 1665256 h 1696811"/>
              <a:gd name="connsiteX189" fmla="*/ 651942 w 1214923"/>
              <a:gd name="connsiteY189" fmla="*/ 1653111 h 1696811"/>
              <a:gd name="connsiteX190" fmla="*/ 811979 w 1214923"/>
              <a:gd name="connsiteY190" fmla="*/ 1595484 h 1696811"/>
              <a:gd name="connsiteX191" fmla="*/ 857863 w 1214923"/>
              <a:gd name="connsiteY191" fmla="*/ 1591056 h 1696811"/>
              <a:gd name="connsiteX192" fmla="*/ 838813 w 1214923"/>
              <a:gd name="connsiteY192" fmla="*/ 1568958 h 1696811"/>
              <a:gd name="connsiteX193" fmla="*/ 836146 w 1214923"/>
              <a:gd name="connsiteY193" fmla="*/ 1564291 h 1696811"/>
              <a:gd name="connsiteX194" fmla="*/ 955179 w 1214923"/>
              <a:gd name="connsiteY194" fmla="*/ 1500720 h 1696811"/>
              <a:gd name="connsiteX195" fmla="*/ 1066493 w 1214923"/>
              <a:gd name="connsiteY195" fmla="*/ 1492065 h 1696811"/>
              <a:gd name="connsiteX196" fmla="*/ 857863 w 1214923"/>
              <a:gd name="connsiteY196" fmla="*/ 1591247 h 1696811"/>
              <a:gd name="connsiteX197" fmla="*/ 857863 w 1214923"/>
              <a:gd name="connsiteY197" fmla="*/ 1591056 h 1696811"/>
              <a:gd name="connsiteX198" fmla="*/ 1054979 w 1214923"/>
              <a:gd name="connsiteY198" fmla="*/ 1445037 h 1696811"/>
              <a:gd name="connsiteX199" fmla="*/ 916632 w 1214923"/>
              <a:gd name="connsiteY199" fmla="*/ 1468184 h 1696811"/>
              <a:gd name="connsiteX200" fmla="*/ 1028170 w 1214923"/>
              <a:gd name="connsiteY200" fmla="*/ 1445228 h 1696811"/>
              <a:gd name="connsiteX201" fmla="*/ 1054979 w 1214923"/>
              <a:gd name="connsiteY201" fmla="*/ 1445037 h 1696811"/>
              <a:gd name="connsiteX202" fmla="*/ 862816 w 1214923"/>
              <a:gd name="connsiteY202" fmla="*/ 1410462 h 1696811"/>
              <a:gd name="connsiteX203" fmla="*/ 647551 w 1214923"/>
              <a:gd name="connsiteY203" fmla="*/ 1448562 h 1696811"/>
              <a:gd name="connsiteX204" fmla="*/ 862816 w 1214923"/>
              <a:gd name="connsiteY204" fmla="*/ 1410653 h 1696811"/>
              <a:gd name="connsiteX205" fmla="*/ 862816 w 1214923"/>
              <a:gd name="connsiteY205" fmla="*/ 1410462 h 1696811"/>
              <a:gd name="connsiteX206" fmla="*/ 689842 w 1214923"/>
              <a:gd name="connsiteY206" fmla="*/ 1391412 h 1696811"/>
              <a:gd name="connsiteX207" fmla="*/ 924347 w 1214923"/>
              <a:gd name="connsiteY207" fmla="*/ 1306830 h 1696811"/>
              <a:gd name="connsiteX208" fmla="*/ 689842 w 1214923"/>
              <a:gd name="connsiteY208" fmla="*/ 1391412 h 1696811"/>
              <a:gd name="connsiteX209" fmla="*/ 1162663 w 1214923"/>
              <a:gd name="connsiteY209" fmla="*/ 1057085 h 1696811"/>
              <a:gd name="connsiteX210" fmla="*/ 1148756 w 1214923"/>
              <a:gd name="connsiteY210" fmla="*/ 1134428 h 1696811"/>
              <a:gd name="connsiteX211" fmla="*/ 1066841 w 1214923"/>
              <a:gd name="connsiteY211" fmla="*/ 1139762 h 1696811"/>
              <a:gd name="connsiteX212" fmla="*/ 1035790 w 1214923"/>
              <a:gd name="connsiteY212" fmla="*/ 1087755 h 1696811"/>
              <a:gd name="connsiteX213" fmla="*/ 1162663 w 1214923"/>
              <a:gd name="connsiteY213" fmla="*/ 1057085 h 1696811"/>
              <a:gd name="connsiteX214" fmla="*/ 987913 w 1214923"/>
              <a:gd name="connsiteY214" fmla="*/ 1181170 h 1696811"/>
              <a:gd name="connsiteX215" fmla="*/ 958923 w 1214923"/>
              <a:gd name="connsiteY215" fmla="*/ 1264444 h 1696811"/>
              <a:gd name="connsiteX216" fmla="*/ 905107 w 1214923"/>
              <a:gd name="connsiteY216" fmla="*/ 1118330 h 1696811"/>
              <a:gd name="connsiteX217" fmla="*/ 987913 w 1214923"/>
              <a:gd name="connsiteY217" fmla="*/ 1181170 h 1696811"/>
              <a:gd name="connsiteX0" fmla="*/ 1193429 w 1214923"/>
              <a:gd name="connsiteY0" fmla="*/ 899446 h 1689168"/>
              <a:gd name="connsiteX1" fmla="*/ 1157319 w 1214923"/>
              <a:gd name="connsiteY1" fmla="*/ 831924 h 1689168"/>
              <a:gd name="connsiteX2" fmla="*/ 1019985 w 1214923"/>
              <a:gd name="connsiteY2" fmla="*/ 885740 h 1689168"/>
              <a:gd name="connsiteX3" fmla="*/ 963019 w 1214923"/>
              <a:gd name="connsiteY3" fmla="*/ 860965 h 1689168"/>
              <a:gd name="connsiteX4" fmla="*/ 1035980 w 1214923"/>
              <a:gd name="connsiteY4" fmla="*/ 795623 h 1689168"/>
              <a:gd name="connsiteX5" fmla="*/ 893772 w 1214923"/>
              <a:gd name="connsiteY5" fmla="*/ 930212 h 1689168"/>
              <a:gd name="connsiteX6" fmla="*/ 951398 w 1214923"/>
              <a:gd name="connsiteY6" fmla="*/ 937927 h 1689168"/>
              <a:gd name="connsiteX7" fmla="*/ 862911 w 1214923"/>
              <a:gd name="connsiteY7" fmla="*/ 964787 h 1689168"/>
              <a:gd name="connsiteX8" fmla="*/ 813000 w 1214923"/>
              <a:gd name="connsiteY8" fmla="*/ 991648 h 1689168"/>
              <a:gd name="connsiteX9" fmla="*/ 905202 w 1214923"/>
              <a:gd name="connsiteY9" fmla="*/ 872585 h 1689168"/>
              <a:gd name="connsiteX10" fmla="*/ 1062841 w 1214923"/>
              <a:gd name="connsiteY10" fmla="*/ 784098 h 1689168"/>
              <a:gd name="connsiteX11" fmla="*/ 1113873 w 1214923"/>
              <a:gd name="connsiteY11" fmla="*/ 670346 h 1689168"/>
              <a:gd name="connsiteX12" fmla="*/ 1028265 w 1214923"/>
              <a:gd name="connsiteY12" fmla="*/ 722567 h 1689168"/>
              <a:gd name="connsiteX13" fmla="*/ 1003881 w 1214923"/>
              <a:gd name="connsiteY13" fmla="*/ 692468 h 1689168"/>
              <a:gd name="connsiteX14" fmla="*/ 1005881 w 1214923"/>
              <a:gd name="connsiteY14" fmla="*/ 661511 h 1689168"/>
              <a:gd name="connsiteX15" fmla="*/ 1065794 w 1214923"/>
              <a:gd name="connsiteY15" fmla="*/ 651415 h 1689168"/>
              <a:gd name="connsiteX16" fmla="*/ 1087938 w 1214923"/>
              <a:gd name="connsiteY16" fmla="*/ 638205 h 1689168"/>
              <a:gd name="connsiteX17" fmla="*/ 739848 w 1214923"/>
              <a:gd name="connsiteY17" fmla="*/ 595694 h 1689168"/>
              <a:gd name="connsiteX18" fmla="*/ 716893 w 1214923"/>
              <a:gd name="connsiteY18" fmla="*/ 318992 h 1689168"/>
              <a:gd name="connsiteX19" fmla="*/ 920537 w 1214923"/>
              <a:gd name="connsiteY19" fmla="*/ 246031 h 1689168"/>
              <a:gd name="connsiteX20" fmla="*/ 682412 w 1214923"/>
              <a:gd name="connsiteY20" fmla="*/ 238316 h 1689168"/>
              <a:gd name="connsiteX21" fmla="*/ 928538 w 1214923"/>
              <a:gd name="connsiteY21" fmla="*/ 226790 h 1689168"/>
              <a:gd name="connsiteX22" fmla="*/ 720893 w 1214923"/>
              <a:gd name="connsiteY22" fmla="*/ 196025 h 1689168"/>
              <a:gd name="connsiteX23" fmla="*/ 736229 w 1214923"/>
              <a:gd name="connsiteY23" fmla="*/ 49911 h 1689168"/>
              <a:gd name="connsiteX24" fmla="*/ 663267 w 1214923"/>
              <a:gd name="connsiteY24" fmla="*/ 0 h 1689168"/>
              <a:gd name="connsiteX25" fmla="*/ 625167 w 1214923"/>
              <a:gd name="connsiteY25" fmla="*/ 103727 h 1689168"/>
              <a:gd name="connsiteX26" fmla="*/ 625167 w 1214923"/>
              <a:gd name="connsiteY26" fmla="*/ 288322 h 1689168"/>
              <a:gd name="connsiteX27" fmla="*/ 336845 w 1214923"/>
              <a:gd name="connsiteY27" fmla="*/ 261366 h 1689168"/>
              <a:gd name="connsiteX28" fmla="*/ 367611 w 1214923"/>
              <a:gd name="connsiteY28" fmla="*/ 307467 h 1689168"/>
              <a:gd name="connsiteX29" fmla="*/ 579066 w 1214923"/>
              <a:gd name="connsiteY29" fmla="*/ 615029 h 1689168"/>
              <a:gd name="connsiteX30" fmla="*/ 263884 w 1214923"/>
              <a:gd name="connsiteY30" fmla="*/ 496585 h 1689168"/>
              <a:gd name="connsiteX31" fmla="*/ 233118 w 1214923"/>
              <a:gd name="connsiteY31" fmla="*/ 714947 h 1689168"/>
              <a:gd name="connsiteX32" fmla="*/ 532965 w 1214923"/>
              <a:gd name="connsiteY32" fmla="*/ 807149 h 1689168"/>
              <a:gd name="connsiteX33" fmla="*/ 502390 w 1214923"/>
              <a:gd name="connsiteY33" fmla="*/ 816184 h 1689168"/>
              <a:gd name="connsiteX34" fmla="*/ 464290 w 1214923"/>
              <a:gd name="connsiteY34" fmla="*/ 772763 h 1689168"/>
              <a:gd name="connsiteX35" fmla="*/ 375231 w 1214923"/>
              <a:gd name="connsiteY35" fmla="*/ 788670 h 1689168"/>
              <a:gd name="connsiteX36" fmla="*/ 418189 w 1214923"/>
              <a:gd name="connsiteY36" fmla="*/ 826770 h 1689168"/>
              <a:gd name="connsiteX37" fmla="*/ 333607 w 1214923"/>
              <a:gd name="connsiteY37" fmla="*/ 826770 h 1689168"/>
              <a:gd name="connsiteX38" fmla="*/ 276457 w 1214923"/>
              <a:gd name="connsiteY38" fmla="*/ 857536 h 1689168"/>
              <a:gd name="connsiteX39" fmla="*/ 288458 w 1214923"/>
              <a:gd name="connsiteY39" fmla="*/ 766001 h 1689168"/>
              <a:gd name="connsiteX40" fmla="*/ 138059 w 1214923"/>
              <a:gd name="connsiteY40" fmla="*/ 911352 h 1689168"/>
              <a:gd name="connsiteX41" fmla="*/ 237976 w 1214923"/>
              <a:gd name="connsiteY41" fmla="*/ 961358 h 1689168"/>
              <a:gd name="connsiteX42" fmla="*/ 75102 w 1214923"/>
              <a:gd name="connsiteY42" fmla="*/ 1025783 h 1689168"/>
              <a:gd name="connsiteX43" fmla="*/ 80432 w 1214923"/>
              <a:gd name="connsiteY43" fmla="*/ 915162 h 1689168"/>
              <a:gd name="connsiteX44" fmla="*/ 91958 w 1214923"/>
              <a:gd name="connsiteY44" fmla="*/ 1107377 h 1689168"/>
              <a:gd name="connsiteX45" fmla="*/ 214925 w 1214923"/>
              <a:gd name="connsiteY45" fmla="*/ 1157383 h 1689168"/>
              <a:gd name="connsiteX46" fmla="*/ 322463 w 1214923"/>
              <a:gd name="connsiteY46" fmla="*/ 1228161 h 1689168"/>
              <a:gd name="connsiteX47" fmla="*/ 235145 w 1214923"/>
              <a:gd name="connsiteY47" fmla="*/ 1221759 h 1689168"/>
              <a:gd name="connsiteX48" fmla="*/ 267875 w 1214923"/>
              <a:gd name="connsiteY48" fmla="*/ 1263023 h 1689168"/>
              <a:gd name="connsiteX49" fmla="*/ 395615 w 1214923"/>
              <a:gd name="connsiteY49" fmla="*/ 1319117 h 1689168"/>
              <a:gd name="connsiteX50" fmla="*/ 322827 w 1214923"/>
              <a:gd name="connsiteY50" fmla="*/ 1338837 h 1689168"/>
              <a:gd name="connsiteX51" fmla="*/ 247492 w 1214923"/>
              <a:gd name="connsiteY51" fmla="*/ 1296725 h 1689168"/>
              <a:gd name="connsiteX52" fmla="*/ 229880 w 1214923"/>
              <a:gd name="connsiteY52" fmla="*/ 1312259 h 1689168"/>
              <a:gd name="connsiteX53" fmla="*/ 146155 w 1214923"/>
              <a:gd name="connsiteY53" fmla="*/ 1230344 h 1689168"/>
              <a:gd name="connsiteX54" fmla="*/ 115389 w 1214923"/>
              <a:gd name="connsiteY54" fmla="*/ 1430369 h 1689168"/>
              <a:gd name="connsiteX55" fmla="*/ 349799 w 1214923"/>
              <a:gd name="connsiteY55" fmla="*/ 1480280 h 1689168"/>
              <a:gd name="connsiteX56" fmla="*/ 299507 w 1214923"/>
              <a:gd name="connsiteY56" fmla="*/ 1464659 h 1689168"/>
              <a:gd name="connsiteX57" fmla="*/ 318374 w 1214923"/>
              <a:gd name="connsiteY57" fmla="*/ 1496562 h 1689168"/>
              <a:gd name="connsiteX58" fmla="*/ 388280 w 1214923"/>
              <a:gd name="connsiteY58" fmla="*/ 1545717 h 1689168"/>
              <a:gd name="connsiteX59" fmla="*/ 348847 w 1214923"/>
              <a:gd name="connsiteY59" fmla="*/ 1542479 h 1689168"/>
              <a:gd name="connsiteX60" fmla="*/ 255883 w 1214923"/>
              <a:gd name="connsiteY60" fmla="*/ 1502664 h 1689168"/>
              <a:gd name="connsiteX61" fmla="*/ 255883 w 1214923"/>
              <a:gd name="connsiteY61" fmla="*/ 1502664 h 1689168"/>
              <a:gd name="connsiteX62" fmla="*/ 239976 w 1214923"/>
              <a:gd name="connsiteY62" fmla="*/ 1484281 h 1689168"/>
              <a:gd name="connsiteX63" fmla="*/ 203495 w 1214923"/>
              <a:gd name="connsiteY63" fmla="*/ 1484281 h 1689168"/>
              <a:gd name="connsiteX64" fmla="*/ 187303 w 1214923"/>
              <a:gd name="connsiteY64" fmla="*/ 1499140 h 1689168"/>
              <a:gd name="connsiteX65" fmla="*/ 490673 w 1214923"/>
              <a:gd name="connsiteY65" fmla="*/ 1673352 h 1689168"/>
              <a:gd name="connsiteX66" fmla="*/ 757374 w 1214923"/>
              <a:gd name="connsiteY66" fmla="*/ 1682401 h 1689168"/>
              <a:gd name="connsiteX67" fmla="*/ 988070 w 1214923"/>
              <a:gd name="connsiteY67" fmla="*/ 1594485 h 1689168"/>
              <a:gd name="connsiteX68" fmla="*/ 1152566 w 1214923"/>
              <a:gd name="connsiteY68" fmla="*/ 1394460 h 1689168"/>
              <a:gd name="connsiteX69" fmla="*/ 918822 w 1214923"/>
              <a:gd name="connsiteY69" fmla="*/ 1363507 h 1689168"/>
              <a:gd name="connsiteX70" fmla="*/ 802904 w 1214923"/>
              <a:gd name="connsiteY70" fmla="*/ 1350454 h 1689168"/>
              <a:gd name="connsiteX71" fmla="*/ 841956 w 1214923"/>
              <a:gd name="connsiteY71" fmla="*/ 1326547 h 1689168"/>
              <a:gd name="connsiteX72" fmla="*/ 1018286 w 1214923"/>
              <a:gd name="connsiteY72" fmla="*/ 1315425 h 1689168"/>
              <a:gd name="connsiteX73" fmla="*/ 980354 w 1214923"/>
              <a:gd name="connsiteY73" fmla="*/ 1268921 h 1689168"/>
              <a:gd name="connsiteX74" fmla="*/ 1091488 w 1214923"/>
              <a:gd name="connsiteY74" fmla="*/ 1221043 h 1689168"/>
              <a:gd name="connsiteX75" fmla="*/ 896580 w 1214923"/>
              <a:gd name="connsiteY75" fmla="*/ 1032638 h 1689168"/>
              <a:gd name="connsiteX76" fmla="*/ 1193429 w 1214923"/>
              <a:gd name="connsiteY76" fmla="*/ 899446 h 1689168"/>
              <a:gd name="connsiteX77" fmla="*/ 759089 w 1214923"/>
              <a:gd name="connsiteY77" fmla="*/ 61246 h 1689168"/>
              <a:gd name="connsiteX78" fmla="*/ 720989 w 1214923"/>
              <a:gd name="connsiteY78" fmla="*/ 145828 h 1689168"/>
              <a:gd name="connsiteX79" fmla="*/ 759089 w 1214923"/>
              <a:gd name="connsiteY79" fmla="*/ 61436 h 1689168"/>
              <a:gd name="connsiteX80" fmla="*/ 759089 w 1214923"/>
              <a:gd name="connsiteY80" fmla="*/ 61246 h 1689168"/>
              <a:gd name="connsiteX81" fmla="*/ 363611 w 1214923"/>
              <a:gd name="connsiteY81" fmla="*/ 545783 h 1689168"/>
              <a:gd name="connsiteX82" fmla="*/ 348275 w 1214923"/>
              <a:gd name="connsiteY82" fmla="*/ 553498 h 1689168"/>
              <a:gd name="connsiteX83" fmla="*/ 363611 w 1214923"/>
              <a:gd name="connsiteY83" fmla="*/ 545783 h 1689168"/>
              <a:gd name="connsiteX84" fmla="*/ 232451 w 1214923"/>
              <a:gd name="connsiteY84" fmla="*/ 523113 h 1689168"/>
              <a:gd name="connsiteX85" fmla="*/ 254694 w 1214923"/>
              <a:gd name="connsiteY85" fmla="*/ 664096 h 1689168"/>
              <a:gd name="connsiteX86" fmla="*/ 232451 w 1214923"/>
              <a:gd name="connsiteY86" fmla="*/ 523113 h 1689168"/>
              <a:gd name="connsiteX87" fmla="*/ 340084 w 1214923"/>
              <a:gd name="connsiteY87" fmla="*/ 692277 h 1689168"/>
              <a:gd name="connsiteX88" fmla="*/ 470767 w 1214923"/>
              <a:gd name="connsiteY88" fmla="*/ 684562 h 1689168"/>
              <a:gd name="connsiteX89" fmla="*/ 340084 w 1214923"/>
              <a:gd name="connsiteY89" fmla="*/ 691896 h 1689168"/>
              <a:gd name="connsiteX90" fmla="*/ 340084 w 1214923"/>
              <a:gd name="connsiteY90" fmla="*/ 692277 h 1689168"/>
              <a:gd name="connsiteX91" fmla="*/ 382375 w 1214923"/>
              <a:gd name="connsiteY91" fmla="*/ 615410 h 1689168"/>
              <a:gd name="connsiteX92" fmla="*/ 516868 w 1214923"/>
              <a:gd name="connsiteY92" fmla="*/ 688372 h 1689168"/>
              <a:gd name="connsiteX93" fmla="*/ 382661 w 1214923"/>
              <a:gd name="connsiteY93" fmla="*/ 615029 h 1689168"/>
              <a:gd name="connsiteX94" fmla="*/ 382375 w 1214923"/>
              <a:gd name="connsiteY94" fmla="*/ 615410 h 1689168"/>
              <a:gd name="connsiteX95" fmla="*/ 201400 w 1214923"/>
              <a:gd name="connsiteY95" fmla="*/ 907542 h 1689168"/>
              <a:gd name="connsiteX96" fmla="*/ 163300 w 1214923"/>
              <a:gd name="connsiteY96" fmla="*/ 838295 h 1689168"/>
              <a:gd name="connsiteX97" fmla="*/ 201686 w 1214923"/>
              <a:gd name="connsiteY97" fmla="*/ 907161 h 1689168"/>
              <a:gd name="connsiteX98" fmla="*/ 201400 w 1214923"/>
              <a:gd name="connsiteY98" fmla="*/ 907542 h 1689168"/>
              <a:gd name="connsiteX99" fmla="*/ 97811 w 1214923"/>
              <a:gd name="connsiteY99" fmla="*/ 1285557 h 1689168"/>
              <a:gd name="connsiteX100" fmla="*/ 123279 w 1214923"/>
              <a:gd name="connsiteY100" fmla="*/ 1264178 h 1689168"/>
              <a:gd name="connsiteX101" fmla="*/ 231975 w 1214923"/>
              <a:gd name="connsiteY101" fmla="*/ 1341501 h 1689168"/>
              <a:gd name="connsiteX102" fmla="*/ 97811 w 1214923"/>
              <a:gd name="connsiteY102" fmla="*/ 1285557 h 1689168"/>
              <a:gd name="connsiteX103" fmla="*/ 232928 w 1214923"/>
              <a:gd name="connsiteY103" fmla="*/ 1376077 h 1689168"/>
              <a:gd name="connsiteX104" fmla="*/ 279029 w 1214923"/>
              <a:gd name="connsiteY104" fmla="*/ 1379887 h 1689168"/>
              <a:gd name="connsiteX105" fmla="*/ 232451 w 1214923"/>
              <a:gd name="connsiteY105" fmla="*/ 1376077 h 1689168"/>
              <a:gd name="connsiteX106" fmla="*/ 232928 w 1214923"/>
              <a:gd name="connsiteY106" fmla="*/ 1376077 h 1689168"/>
              <a:gd name="connsiteX107" fmla="*/ 856244 w 1214923"/>
              <a:gd name="connsiteY107" fmla="*/ 715613 h 1689168"/>
              <a:gd name="connsiteX108" fmla="*/ 817635 w 1214923"/>
              <a:gd name="connsiteY108" fmla="*/ 708913 h 1689168"/>
              <a:gd name="connsiteX109" fmla="*/ 721084 w 1214923"/>
              <a:gd name="connsiteY109" fmla="*/ 657225 h 1689168"/>
              <a:gd name="connsiteX110" fmla="*/ 855767 w 1214923"/>
              <a:gd name="connsiteY110" fmla="*/ 715613 h 1689168"/>
              <a:gd name="connsiteX111" fmla="*/ 856244 w 1214923"/>
              <a:gd name="connsiteY111" fmla="*/ 715613 h 1689168"/>
              <a:gd name="connsiteX112" fmla="*/ 663458 w 1214923"/>
              <a:gd name="connsiteY112" fmla="*/ 722662 h 1689168"/>
              <a:gd name="connsiteX113" fmla="*/ 644408 w 1214923"/>
              <a:gd name="connsiteY113" fmla="*/ 807149 h 1689168"/>
              <a:gd name="connsiteX114" fmla="*/ 662981 w 1214923"/>
              <a:gd name="connsiteY114" fmla="*/ 723138 h 1689168"/>
              <a:gd name="connsiteX115" fmla="*/ 663458 w 1214923"/>
              <a:gd name="connsiteY115" fmla="*/ 722662 h 1689168"/>
              <a:gd name="connsiteX116" fmla="*/ 628882 w 1214923"/>
              <a:gd name="connsiteY116" fmla="*/ 753332 h 1689168"/>
              <a:gd name="connsiteX117" fmla="*/ 655742 w 1214923"/>
              <a:gd name="connsiteY117" fmla="*/ 726472 h 1689168"/>
              <a:gd name="connsiteX118" fmla="*/ 628406 w 1214923"/>
              <a:gd name="connsiteY118" fmla="*/ 753332 h 1689168"/>
              <a:gd name="connsiteX119" fmla="*/ 628882 w 1214923"/>
              <a:gd name="connsiteY119" fmla="*/ 753332 h 1689168"/>
              <a:gd name="connsiteX120" fmla="*/ 771090 w 1214923"/>
              <a:gd name="connsiteY120" fmla="*/ 757237 h 1689168"/>
              <a:gd name="connsiteX121" fmla="*/ 690318 w 1214923"/>
              <a:gd name="connsiteY121" fmla="*/ 822579 h 1689168"/>
              <a:gd name="connsiteX122" fmla="*/ 770614 w 1214923"/>
              <a:gd name="connsiteY122" fmla="*/ 757237 h 1689168"/>
              <a:gd name="connsiteX123" fmla="*/ 771090 w 1214923"/>
              <a:gd name="connsiteY123" fmla="*/ 757237 h 1689168"/>
              <a:gd name="connsiteX124" fmla="*/ 759565 w 1214923"/>
              <a:gd name="connsiteY124" fmla="*/ 538162 h 1689168"/>
              <a:gd name="connsiteX125" fmla="*/ 851767 w 1214923"/>
              <a:gd name="connsiteY125" fmla="*/ 480536 h 1689168"/>
              <a:gd name="connsiteX126" fmla="*/ 759089 w 1214923"/>
              <a:gd name="connsiteY126" fmla="*/ 538067 h 1689168"/>
              <a:gd name="connsiteX127" fmla="*/ 759565 w 1214923"/>
              <a:gd name="connsiteY127" fmla="*/ 538162 h 1689168"/>
              <a:gd name="connsiteX128" fmla="*/ 868213 w 1214923"/>
              <a:gd name="connsiteY128" fmla="*/ 356761 h 1689168"/>
              <a:gd name="connsiteX129" fmla="*/ 812619 w 1214923"/>
              <a:gd name="connsiteY129" fmla="*/ 442055 h 1689168"/>
              <a:gd name="connsiteX130" fmla="*/ 868213 w 1214923"/>
              <a:gd name="connsiteY130" fmla="*/ 356761 h 1689168"/>
              <a:gd name="connsiteX131" fmla="*/ 681841 w 1214923"/>
              <a:gd name="connsiteY131" fmla="*/ 323088 h 1689168"/>
              <a:gd name="connsiteX132" fmla="*/ 758803 w 1214923"/>
              <a:gd name="connsiteY132" fmla="*/ 430816 h 1689168"/>
              <a:gd name="connsiteX133" fmla="*/ 643455 w 1214923"/>
              <a:gd name="connsiteY133" fmla="*/ 396145 h 1689168"/>
              <a:gd name="connsiteX134" fmla="*/ 639550 w 1214923"/>
              <a:gd name="connsiteY134" fmla="*/ 438436 h 1689168"/>
              <a:gd name="connsiteX135" fmla="*/ 682127 w 1214923"/>
              <a:gd name="connsiteY135" fmla="*/ 323088 h 1689168"/>
              <a:gd name="connsiteX136" fmla="*/ 681841 w 1214923"/>
              <a:gd name="connsiteY136" fmla="*/ 323088 h 1689168"/>
              <a:gd name="connsiteX137" fmla="*/ 395477 w 1214923"/>
              <a:gd name="connsiteY137" fmla="*/ 216638 h 1689168"/>
              <a:gd name="connsiteX138" fmla="*/ 432956 w 1214923"/>
              <a:gd name="connsiteY138" fmla="*/ 194566 h 1689168"/>
              <a:gd name="connsiteX139" fmla="*/ 564476 w 1214923"/>
              <a:gd name="connsiteY139" fmla="*/ 247666 h 1689168"/>
              <a:gd name="connsiteX140" fmla="*/ 558873 w 1214923"/>
              <a:gd name="connsiteY140" fmla="*/ 299942 h 1689168"/>
              <a:gd name="connsiteX141" fmla="*/ 395477 w 1214923"/>
              <a:gd name="connsiteY141" fmla="*/ 216638 h 1689168"/>
              <a:gd name="connsiteX142" fmla="*/ 470767 w 1214923"/>
              <a:gd name="connsiteY142" fmla="*/ 361188 h 1689168"/>
              <a:gd name="connsiteX143" fmla="*/ 566874 w 1214923"/>
              <a:gd name="connsiteY143" fmla="*/ 503396 h 1689168"/>
              <a:gd name="connsiteX144" fmla="*/ 470767 w 1214923"/>
              <a:gd name="connsiteY144" fmla="*/ 361188 h 1689168"/>
              <a:gd name="connsiteX145" fmla="*/ 632216 w 1214923"/>
              <a:gd name="connsiteY145" fmla="*/ 475419 h 1689168"/>
              <a:gd name="connsiteX146" fmla="*/ 759089 w 1214923"/>
              <a:gd name="connsiteY146" fmla="*/ 438055 h 1689168"/>
              <a:gd name="connsiteX147" fmla="*/ 640217 w 1214923"/>
              <a:gd name="connsiteY147" fmla="*/ 641593 h 1689168"/>
              <a:gd name="connsiteX148" fmla="*/ 622468 w 1214923"/>
              <a:gd name="connsiteY148" fmla="*/ 453581 h 1689168"/>
              <a:gd name="connsiteX149" fmla="*/ 632216 w 1214923"/>
              <a:gd name="connsiteY149" fmla="*/ 475419 h 1689168"/>
              <a:gd name="connsiteX150" fmla="*/ 686032 w 1214923"/>
              <a:gd name="connsiteY150" fmla="*/ 837819 h 1689168"/>
              <a:gd name="connsiteX151" fmla="*/ 628310 w 1214923"/>
              <a:gd name="connsiteY151" fmla="*/ 930116 h 1689168"/>
              <a:gd name="connsiteX152" fmla="*/ 686032 w 1214923"/>
              <a:gd name="connsiteY152" fmla="*/ 837914 h 1689168"/>
              <a:gd name="connsiteX153" fmla="*/ 686032 w 1214923"/>
              <a:gd name="connsiteY153" fmla="*/ 837819 h 1689168"/>
              <a:gd name="connsiteX154" fmla="*/ 743658 w 1214923"/>
              <a:gd name="connsiteY154" fmla="*/ 1291400 h 1689168"/>
              <a:gd name="connsiteX155" fmla="*/ 547634 w 1214923"/>
              <a:gd name="connsiteY155" fmla="*/ 1206818 h 1689168"/>
              <a:gd name="connsiteX156" fmla="*/ 573446 w 1214923"/>
              <a:gd name="connsiteY156" fmla="*/ 1222439 h 1689168"/>
              <a:gd name="connsiteX157" fmla="*/ 603450 w 1214923"/>
              <a:gd name="connsiteY157" fmla="*/ 1227487 h 1689168"/>
              <a:gd name="connsiteX158" fmla="*/ 743658 w 1214923"/>
              <a:gd name="connsiteY158" fmla="*/ 1291495 h 1689168"/>
              <a:gd name="connsiteX159" fmla="*/ 743658 w 1214923"/>
              <a:gd name="connsiteY159" fmla="*/ 1291400 h 1689168"/>
              <a:gd name="connsiteX160" fmla="*/ 556465 w 1214923"/>
              <a:gd name="connsiteY160" fmla="*/ 950327 h 1689168"/>
              <a:gd name="connsiteX161" fmla="*/ 689842 w 1214923"/>
              <a:gd name="connsiteY161" fmla="*/ 1122236 h 1689168"/>
              <a:gd name="connsiteX162" fmla="*/ 568651 w 1214923"/>
              <a:gd name="connsiteY162" fmla="*/ 984541 h 1689168"/>
              <a:gd name="connsiteX163" fmla="*/ 556465 w 1214923"/>
              <a:gd name="connsiteY163" fmla="*/ 950327 h 1689168"/>
              <a:gd name="connsiteX164" fmla="*/ 351609 w 1214923"/>
              <a:gd name="connsiteY164" fmla="*/ 1045464 h 1689168"/>
              <a:gd name="connsiteX165" fmla="*/ 382375 w 1214923"/>
              <a:gd name="connsiteY165" fmla="*/ 887825 h 1689168"/>
              <a:gd name="connsiteX166" fmla="*/ 351609 w 1214923"/>
              <a:gd name="connsiteY166" fmla="*/ 1045559 h 1689168"/>
              <a:gd name="connsiteX167" fmla="*/ 351609 w 1214923"/>
              <a:gd name="connsiteY167" fmla="*/ 1045464 h 1689168"/>
              <a:gd name="connsiteX168" fmla="*/ 420761 w 1214923"/>
              <a:gd name="connsiteY168" fmla="*/ 1054969 h 1689168"/>
              <a:gd name="connsiteX169" fmla="*/ 605260 w 1214923"/>
              <a:gd name="connsiteY169" fmla="*/ 1180338 h 1689168"/>
              <a:gd name="connsiteX170" fmla="*/ 420761 w 1214923"/>
              <a:gd name="connsiteY170" fmla="*/ 1054969 h 1689168"/>
              <a:gd name="connsiteX171" fmla="*/ 366944 w 1214923"/>
              <a:gd name="connsiteY171" fmla="*/ 1414272 h 1689168"/>
              <a:gd name="connsiteX172" fmla="*/ 597640 w 1214923"/>
              <a:gd name="connsiteY172" fmla="*/ 1460468 h 1689168"/>
              <a:gd name="connsiteX173" fmla="*/ 366944 w 1214923"/>
              <a:gd name="connsiteY173" fmla="*/ 1414463 h 1689168"/>
              <a:gd name="connsiteX174" fmla="*/ 366944 w 1214923"/>
              <a:gd name="connsiteY174" fmla="*/ 1414272 h 1689168"/>
              <a:gd name="connsiteX175" fmla="*/ 597035 w 1214923"/>
              <a:gd name="connsiteY175" fmla="*/ 1664464 h 1689168"/>
              <a:gd name="connsiteX176" fmla="*/ 471148 w 1214923"/>
              <a:gd name="connsiteY176" fmla="*/ 1649777 h 1689168"/>
              <a:gd name="connsiteX177" fmla="*/ 401901 w 1214923"/>
              <a:gd name="connsiteY177" fmla="*/ 1579817 h 1689168"/>
              <a:gd name="connsiteX178" fmla="*/ 582412 w 1214923"/>
              <a:gd name="connsiteY178" fmla="*/ 1645158 h 1689168"/>
              <a:gd name="connsiteX179" fmla="*/ 597035 w 1214923"/>
              <a:gd name="connsiteY179" fmla="*/ 1664464 h 1689168"/>
              <a:gd name="connsiteX180" fmla="*/ 616785 w 1214923"/>
              <a:gd name="connsiteY180" fmla="*/ 1564196 h 1689168"/>
              <a:gd name="connsiteX181" fmla="*/ 555349 w 1214923"/>
              <a:gd name="connsiteY181" fmla="*/ 1541145 h 1689168"/>
              <a:gd name="connsiteX182" fmla="*/ 638597 w 1214923"/>
              <a:gd name="connsiteY182" fmla="*/ 1493520 h 1689168"/>
              <a:gd name="connsiteX183" fmla="*/ 752034 w 1214923"/>
              <a:gd name="connsiteY183" fmla="*/ 1535463 h 1689168"/>
              <a:gd name="connsiteX184" fmla="*/ 616785 w 1214923"/>
              <a:gd name="connsiteY184" fmla="*/ 1564386 h 1689168"/>
              <a:gd name="connsiteX185" fmla="*/ 616785 w 1214923"/>
              <a:gd name="connsiteY185" fmla="*/ 1564196 h 1689168"/>
              <a:gd name="connsiteX186" fmla="*/ 811979 w 1214923"/>
              <a:gd name="connsiteY186" fmla="*/ 1595484 h 1689168"/>
              <a:gd name="connsiteX187" fmla="*/ 812771 w 1214923"/>
              <a:gd name="connsiteY187" fmla="*/ 1652594 h 1689168"/>
              <a:gd name="connsiteX188" fmla="*/ 704225 w 1214923"/>
              <a:gd name="connsiteY188" fmla="*/ 1665256 h 1689168"/>
              <a:gd name="connsiteX189" fmla="*/ 651942 w 1214923"/>
              <a:gd name="connsiteY189" fmla="*/ 1653111 h 1689168"/>
              <a:gd name="connsiteX190" fmla="*/ 811979 w 1214923"/>
              <a:gd name="connsiteY190" fmla="*/ 1595484 h 1689168"/>
              <a:gd name="connsiteX191" fmla="*/ 857863 w 1214923"/>
              <a:gd name="connsiteY191" fmla="*/ 1591056 h 1689168"/>
              <a:gd name="connsiteX192" fmla="*/ 838813 w 1214923"/>
              <a:gd name="connsiteY192" fmla="*/ 1568958 h 1689168"/>
              <a:gd name="connsiteX193" fmla="*/ 836146 w 1214923"/>
              <a:gd name="connsiteY193" fmla="*/ 1564291 h 1689168"/>
              <a:gd name="connsiteX194" fmla="*/ 955179 w 1214923"/>
              <a:gd name="connsiteY194" fmla="*/ 1500720 h 1689168"/>
              <a:gd name="connsiteX195" fmla="*/ 1066493 w 1214923"/>
              <a:gd name="connsiteY195" fmla="*/ 1492065 h 1689168"/>
              <a:gd name="connsiteX196" fmla="*/ 857863 w 1214923"/>
              <a:gd name="connsiteY196" fmla="*/ 1591247 h 1689168"/>
              <a:gd name="connsiteX197" fmla="*/ 857863 w 1214923"/>
              <a:gd name="connsiteY197" fmla="*/ 1591056 h 1689168"/>
              <a:gd name="connsiteX198" fmla="*/ 1054979 w 1214923"/>
              <a:gd name="connsiteY198" fmla="*/ 1445037 h 1689168"/>
              <a:gd name="connsiteX199" fmla="*/ 916632 w 1214923"/>
              <a:gd name="connsiteY199" fmla="*/ 1468184 h 1689168"/>
              <a:gd name="connsiteX200" fmla="*/ 1028170 w 1214923"/>
              <a:gd name="connsiteY200" fmla="*/ 1445228 h 1689168"/>
              <a:gd name="connsiteX201" fmla="*/ 1054979 w 1214923"/>
              <a:gd name="connsiteY201" fmla="*/ 1445037 h 1689168"/>
              <a:gd name="connsiteX202" fmla="*/ 862816 w 1214923"/>
              <a:gd name="connsiteY202" fmla="*/ 1410462 h 1689168"/>
              <a:gd name="connsiteX203" fmla="*/ 647551 w 1214923"/>
              <a:gd name="connsiteY203" fmla="*/ 1448562 h 1689168"/>
              <a:gd name="connsiteX204" fmla="*/ 862816 w 1214923"/>
              <a:gd name="connsiteY204" fmla="*/ 1410653 h 1689168"/>
              <a:gd name="connsiteX205" fmla="*/ 862816 w 1214923"/>
              <a:gd name="connsiteY205" fmla="*/ 1410462 h 1689168"/>
              <a:gd name="connsiteX206" fmla="*/ 689842 w 1214923"/>
              <a:gd name="connsiteY206" fmla="*/ 1391412 h 1689168"/>
              <a:gd name="connsiteX207" fmla="*/ 924347 w 1214923"/>
              <a:gd name="connsiteY207" fmla="*/ 1306830 h 1689168"/>
              <a:gd name="connsiteX208" fmla="*/ 689842 w 1214923"/>
              <a:gd name="connsiteY208" fmla="*/ 1391412 h 1689168"/>
              <a:gd name="connsiteX209" fmla="*/ 1162663 w 1214923"/>
              <a:gd name="connsiteY209" fmla="*/ 1057085 h 1689168"/>
              <a:gd name="connsiteX210" fmla="*/ 1148756 w 1214923"/>
              <a:gd name="connsiteY210" fmla="*/ 1134428 h 1689168"/>
              <a:gd name="connsiteX211" fmla="*/ 1066841 w 1214923"/>
              <a:gd name="connsiteY211" fmla="*/ 1139762 h 1689168"/>
              <a:gd name="connsiteX212" fmla="*/ 1035790 w 1214923"/>
              <a:gd name="connsiteY212" fmla="*/ 1087755 h 1689168"/>
              <a:gd name="connsiteX213" fmla="*/ 1162663 w 1214923"/>
              <a:gd name="connsiteY213" fmla="*/ 1057085 h 1689168"/>
              <a:gd name="connsiteX214" fmla="*/ 987913 w 1214923"/>
              <a:gd name="connsiteY214" fmla="*/ 1181170 h 1689168"/>
              <a:gd name="connsiteX215" fmla="*/ 958923 w 1214923"/>
              <a:gd name="connsiteY215" fmla="*/ 1264444 h 1689168"/>
              <a:gd name="connsiteX216" fmla="*/ 905107 w 1214923"/>
              <a:gd name="connsiteY216" fmla="*/ 1118330 h 1689168"/>
              <a:gd name="connsiteX217" fmla="*/ 987913 w 1214923"/>
              <a:gd name="connsiteY217" fmla="*/ 1181170 h 1689168"/>
              <a:gd name="connsiteX0" fmla="*/ 1193429 w 1214923"/>
              <a:gd name="connsiteY0" fmla="*/ 899446 h 1691662"/>
              <a:gd name="connsiteX1" fmla="*/ 1157319 w 1214923"/>
              <a:gd name="connsiteY1" fmla="*/ 831924 h 1691662"/>
              <a:gd name="connsiteX2" fmla="*/ 1019985 w 1214923"/>
              <a:gd name="connsiteY2" fmla="*/ 885740 h 1691662"/>
              <a:gd name="connsiteX3" fmla="*/ 963019 w 1214923"/>
              <a:gd name="connsiteY3" fmla="*/ 860965 h 1691662"/>
              <a:gd name="connsiteX4" fmla="*/ 1035980 w 1214923"/>
              <a:gd name="connsiteY4" fmla="*/ 795623 h 1691662"/>
              <a:gd name="connsiteX5" fmla="*/ 893772 w 1214923"/>
              <a:gd name="connsiteY5" fmla="*/ 930212 h 1691662"/>
              <a:gd name="connsiteX6" fmla="*/ 951398 w 1214923"/>
              <a:gd name="connsiteY6" fmla="*/ 937927 h 1691662"/>
              <a:gd name="connsiteX7" fmla="*/ 862911 w 1214923"/>
              <a:gd name="connsiteY7" fmla="*/ 964787 h 1691662"/>
              <a:gd name="connsiteX8" fmla="*/ 813000 w 1214923"/>
              <a:gd name="connsiteY8" fmla="*/ 991648 h 1691662"/>
              <a:gd name="connsiteX9" fmla="*/ 905202 w 1214923"/>
              <a:gd name="connsiteY9" fmla="*/ 872585 h 1691662"/>
              <a:gd name="connsiteX10" fmla="*/ 1062841 w 1214923"/>
              <a:gd name="connsiteY10" fmla="*/ 784098 h 1691662"/>
              <a:gd name="connsiteX11" fmla="*/ 1113873 w 1214923"/>
              <a:gd name="connsiteY11" fmla="*/ 670346 h 1691662"/>
              <a:gd name="connsiteX12" fmla="*/ 1028265 w 1214923"/>
              <a:gd name="connsiteY12" fmla="*/ 722567 h 1691662"/>
              <a:gd name="connsiteX13" fmla="*/ 1003881 w 1214923"/>
              <a:gd name="connsiteY13" fmla="*/ 692468 h 1691662"/>
              <a:gd name="connsiteX14" fmla="*/ 1005881 w 1214923"/>
              <a:gd name="connsiteY14" fmla="*/ 661511 h 1691662"/>
              <a:gd name="connsiteX15" fmla="*/ 1065794 w 1214923"/>
              <a:gd name="connsiteY15" fmla="*/ 651415 h 1691662"/>
              <a:gd name="connsiteX16" fmla="*/ 1087938 w 1214923"/>
              <a:gd name="connsiteY16" fmla="*/ 638205 h 1691662"/>
              <a:gd name="connsiteX17" fmla="*/ 739848 w 1214923"/>
              <a:gd name="connsiteY17" fmla="*/ 595694 h 1691662"/>
              <a:gd name="connsiteX18" fmla="*/ 716893 w 1214923"/>
              <a:gd name="connsiteY18" fmla="*/ 318992 h 1691662"/>
              <a:gd name="connsiteX19" fmla="*/ 920537 w 1214923"/>
              <a:gd name="connsiteY19" fmla="*/ 246031 h 1691662"/>
              <a:gd name="connsiteX20" fmla="*/ 682412 w 1214923"/>
              <a:gd name="connsiteY20" fmla="*/ 238316 h 1691662"/>
              <a:gd name="connsiteX21" fmla="*/ 928538 w 1214923"/>
              <a:gd name="connsiteY21" fmla="*/ 226790 h 1691662"/>
              <a:gd name="connsiteX22" fmla="*/ 720893 w 1214923"/>
              <a:gd name="connsiteY22" fmla="*/ 196025 h 1691662"/>
              <a:gd name="connsiteX23" fmla="*/ 736229 w 1214923"/>
              <a:gd name="connsiteY23" fmla="*/ 49911 h 1691662"/>
              <a:gd name="connsiteX24" fmla="*/ 663267 w 1214923"/>
              <a:gd name="connsiteY24" fmla="*/ 0 h 1691662"/>
              <a:gd name="connsiteX25" fmla="*/ 625167 w 1214923"/>
              <a:gd name="connsiteY25" fmla="*/ 103727 h 1691662"/>
              <a:gd name="connsiteX26" fmla="*/ 625167 w 1214923"/>
              <a:gd name="connsiteY26" fmla="*/ 288322 h 1691662"/>
              <a:gd name="connsiteX27" fmla="*/ 336845 w 1214923"/>
              <a:gd name="connsiteY27" fmla="*/ 261366 h 1691662"/>
              <a:gd name="connsiteX28" fmla="*/ 367611 w 1214923"/>
              <a:gd name="connsiteY28" fmla="*/ 307467 h 1691662"/>
              <a:gd name="connsiteX29" fmla="*/ 579066 w 1214923"/>
              <a:gd name="connsiteY29" fmla="*/ 615029 h 1691662"/>
              <a:gd name="connsiteX30" fmla="*/ 263884 w 1214923"/>
              <a:gd name="connsiteY30" fmla="*/ 496585 h 1691662"/>
              <a:gd name="connsiteX31" fmla="*/ 233118 w 1214923"/>
              <a:gd name="connsiteY31" fmla="*/ 714947 h 1691662"/>
              <a:gd name="connsiteX32" fmla="*/ 532965 w 1214923"/>
              <a:gd name="connsiteY32" fmla="*/ 807149 h 1691662"/>
              <a:gd name="connsiteX33" fmla="*/ 502390 w 1214923"/>
              <a:gd name="connsiteY33" fmla="*/ 816184 h 1691662"/>
              <a:gd name="connsiteX34" fmla="*/ 464290 w 1214923"/>
              <a:gd name="connsiteY34" fmla="*/ 772763 h 1691662"/>
              <a:gd name="connsiteX35" fmla="*/ 375231 w 1214923"/>
              <a:gd name="connsiteY35" fmla="*/ 788670 h 1691662"/>
              <a:gd name="connsiteX36" fmla="*/ 418189 w 1214923"/>
              <a:gd name="connsiteY36" fmla="*/ 826770 h 1691662"/>
              <a:gd name="connsiteX37" fmla="*/ 333607 w 1214923"/>
              <a:gd name="connsiteY37" fmla="*/ 826770 h 1691662"/>
              <a:gd name="connsiteX38" fmla="*/ 276457 w 1214923"/>
              <a:gd name="connsiteY38" fmla="*/ 857536 h 1691662"/>
              <a:gd name="connsiteX39" fmla="*/ 288458 w 1214923"/>
              <a:gd name="connsiteY39" fmla="*/ 766001 h 1691662"/>
              <a:gd name="connsiteX40" fmla="*/ 138059 w 1214923"/>
              <a:gd name="connsiteY40" fmla="*/ 911352 h 1691662"/>
              <a:gd name="connsiteX41" fmla="*/ 237976 w 1214923"/>
              <a:gd name="connsiteY41" fmla="*/ 961358 h 1691662"/>
              <a:gd name="connsiteX42" fmla="*/ 75102 w 1214923"/>
              <a:gd name="connsiteY42" fmla="*/ 1025783 h 1691662"/>
              <a:gd name="connsiteX43" fmla="*/ 80432 w 1214923"/>
              <a:gd name="connsiteY43" fmla="*/ 915162 h 1691662"/>
              <a:gd name="connsiteX44" fmla="*/ 91958 w 1214923"/>
              <a:gd name="connsiteY44" fmla="*/ 1107377 h 1691662"/>
              <a:gd name="connsiteX45" fmla="*/ 214925 w 1214923"/>
              <a:gd name="connsiteY45" fmla="*/ 1157383 h 1691662"/>
              <a:gd name="connsiteX46" fmla="*/ 322463 w 1214923"/>
              <a:gd name="connsiteY46" fmla="*/ 1228161 h 1691662"/>
              <a:gd name="connsiteX47" fmla="*/ 235145 w 1214923"/>
              <a:gd name="connsiteY47" fmla="*/ 1221759 h 1691662"/>
              <a:gd name="connsiteX48" fmla="*/ 267875 w 1214923"/>
              <a:gd name="connsiteY48" fmla="*/ 1263023 h 1691662"/>
              <a:gd name="connsiteX49" fmla="*/ 395615 w 1214923"/>
              <a:gd name="connsiteY49" fmla="*/ 1319117 h 1691662"/>
              <a:gd name="connsiteX50" fmla="*/ 322827 w 1214923"/>
              <a:gd name="connsiteY50" fmla="*/ 1338837 h 1691662"/>
              <a:gd name="connsiteX51" fmla="*/ 247492 w 1214923"/>
              <a:gd name="connsiteY51" fmla="*/ 1296725 h 1691662"/>
              <a:gd name="connsiteX52" fmla="*/ 229880 w 1214923"/>
              <a:gd name="connsiteY52" fmla="*/ 1312259 h 1691662"/>
              <a:gd name="connsiteX53" fmla="*/ 146155 w 1214923"/>
              <a:gd name="connsiteY53" fmla="*/ 1230344 h 1691662"/>
              <a:gd name="connsiteX54" fmla="*/ 115389 w 1214923"/>
              <a:gd name="connsiteY54" fmla="*/ 1430369 h 1691662"/>
              <a:gd name="connsiteX55" fmla="*/ 349799 w 1214923"/>
              <a:gd name="connsiteY55" fmla="*/ 1480280 h 1691662"/>
              <a:gd name="connsiteX56" fmla="*/ 299507 w 1214923"/>
              <a:gd name="connsiteY56" fmla="*/ 1464659 h 1691662"/>
              <a:gd name="connsiteX57" fmla="*/ 318374 w 1214923"/>
              <a:gd name="connsiteY57" fmla="*/ 1496562 h 1691662"/>
              <a:gd name="connsiteX58" fmla="*/ 388280 w 1214923"/>
              <a:gd name="connsiteY58" fmla="*/ 1545717 h 1691662"/>
              <a:gd name="connsiteX59" fmla="*/ 348847 w 1214923"/>
              <a:gd name="connsiteY59" fmla="*/ 1542479 h 1691662"/>
              <a:gd name="connsiteX60" fmla="*/ 255883 w 1214923"/>
              <a:gd name="connsiteY60" fmla="*/ 1502664 h 1691662"/>
              <a:gd name="connsiteX61" fmla="*/ 255883 w 1214923"/>
              <a:gd name="connsiteY61" fmla="*/ 1502664 h 1691662"/>
              <a:gd name="connsiteX62" fmla="*/ 239976 w 1214923"/>
              <a:gd name="connsiteY62" fmla="*/ 1484281 h 1691662"/>
              <a:gd name="connsiteX63" fmla="*/ 203495 w 1214923"/>
              <a:gd name="connsiteY63" fmla="*/ 1484281 h 1691662"/>
              <a:gd name="connsiteX64" fmla="*/ 187303 w 1214923"/>
              <a:gd name="connsiteY64" fmla="*/ 1499140 h 1691662"/>
              <a:gd name="connsiteX65" fmla="*/ 490673 w 1214923"/>
              <a:gd name="connsiteY65" fmla="*/ 1673352 h 1691662"/>
              <a:gd name="connsiteX66" fmla="*/ 767123 w 1214923"/>
              <a:gd name="connsiteY66" fmla="*/ 1677527 h 1691662"/>
              <a:gd name="connsiteX67" fmla="*/ 988070 w 1214923"/>
              <a:gd name="connsiteY67" fmla="*/ 1594485 h 1691662"/>
              <a:gd name="connsiteX68" fmla="*/ 1152566 w 1214923"/>
              <a:gd name="connsiteY68" fmla="*/ 1394460 h 1691662"/>
              <a:gd name="connsiteX69" fmla="*/ 918822 w 1214923"/>
              <a:gd name="connsiteY69" fmla="*/ 1363507 h 1691662"/>
              <a:gd name="connsiteX70" fmla="*/ 802904 w 1214923"/>
              <a:gd name="connsiteY70" fmla="*/ 1350454 h 1691662"/>
              <a:gd name="connsiteX71" fmla="*/ 841956 w 1214923"/>
              <a:gd name="connsiteY71" fmla="*/ 1326547 h 1691662"/>
              <a:gd name="connsiteX72" fmla="*/ 1018286 w 1214923"/>
              <a:gd name="connsiteY72" fmla="*/ 1315425 h 1691662"/>
              <a:gd name="connsiteX73" fmla="*/ 980354 w 1214923"/>
              <a:gd name="connsiteY73" fmla="*/ 1268921 h 1691662"/>
              <a:gd name="connsiteX74" fmla="*/ 1091488 w 1214923"/>
              <a:gd name="connsiteY74" fmla="*/ 1221043 h 1691662"/>
              <a:gd name="connsiteX75" fmla="*/ 896580 w 1214923"/>
              <a:gd name="connsiteY75" fmla="*/ 1032638 h 1691662"/>
              <a:gd name="connsiteX76" fmla="*/ 1193429 w 1214923"/>
              <a:gd name="connsiteY76" fmla="*/ 899446 h 1691662"/>
              <a:gd name="connsiteX77" fmla="*/ 759089 w 1214923"/>
              <a:gd name="connsiteY77" fmla="*/ 61246 h 1691662"/>
              <a:gd name="connsiteX78" fmla="*/ 720989 w 1214923"/>
              <a:gd name="connsiteY78" fmla="*/ 145828 h 1691662"/>
              <a:gd name="connsiteX79" fmla="*/ 759089 w 1214923"/>
              <a:gd name="connsiteY79" fmla="*/ 61436 h 1691662"/>
              <a:gd name="connsiteX80" fmla="*/ 759089 w 1214923"/>
              <a:gd name="connsiteY80" fmla="*/ 61246 h 1691662"/>
              <a:gd name="connsiteX81" fmla="*/ 363611 w 1214923"/>
              <a:gd name="connsiteY81" fmla="*/ 545783 h 1691662"/>
              <a:gd name="connsiteX82" fmla="*/ 348275 w 1214923"/>
              <a:gd name="connsiteY82" fmla="*/ 553498 h 1691662"/>
              <a:gd name="connsiteX83" fmla="*/ 363611 w 1214923"/>
              <a:gd name="connsiteY83" fmla="*/ 545783 h 1691662"/>
              <a:gd name="connsiteX84" fmla="*/ 232451 w 1214923"/>
              <a:gd name="connsiteY84" fmla="*/ 523113 h 1691662"/>
              <a:gd name="connsiteX85" fmla="*/ 254694 w 1214923"/>
              <a:gd name="connsiteY85" fmla="*/ 664096 h 1691662"/>
              <a:gd name="connsiteX86" fmla="*/ 232451 w 1214923"/>
              <a:gd name="connsiteY86" fmla="*/ 523113 h 1691662"/>
              <a:gd name="connsiteX87" fmla="*/ 340084 w 1214923"/>
              <a:gd name="connsiteY87" fmla="*/ 692277 h 1691662"/>
              <a:gd name="connsiteX88" fmla="*/ 470767 w 1214923"/>
              <a:gd name="connsiteY88" fmla="*/ 684562 h 1691662"/>
              <a:gd name="connsiteX89" fmla="*/ 340084 w 1214923"/>
              <a:gd name="connsiteY89" fmla="*/ 691896 h 1691662"/>
              <a:gd name="connsiteX90" fmla="*/ 340084 w 1214923"/>
              <a:gd name="connsiteY90" fmla="*/ 692277 h 1691662"/>
              <a:gd name="connsiteX91" fmla="*/ 382375 w 1214923"/>
              <a:gd name="connsiteY91" fmla="*/ 615410 h 1691662"/>
              <a:gd name="connsiteX92" fmla="*/ 516868 w 1214923"/>
              <a:gd name="connsiteY92" fmla="*/ 688372 h 1691662"/>
              <a:gd name="connsiteX93" fmla="*/ 382661 w 1214923"/>
              <a:gd name="connsiteY93" fmla="*/ 615029 h 1691662"/>
              <a:gd name="connsiteX94" fmla="*/ 382375 w 1214923"/>
              <a:gd name="connsiteY94" fmla="*/ 615410 h 1691662"/>
              <a:gd name="connsiteX95" fmla="*/ 201400 w 1214923"/>
              <a:gd name="connsiteY95" fmla="*/ 907542 h 1691662"/>
              <a:gd name="connsiteX96" fmla="*/ 163300 w 1214923"/>
              <a:gd name="connsiteY96" fmla="*/ 838295 h 1691662"/>
              <a:gd name="connsiteX97" fmla="*/ 201686 w 1214923"/>
              <a:gd name="connsiteY97" fmla="*/ 907161 h 1691662"/>
              <a:gd name="connsiteX98" fmla="*/ 201400 w 1214923"/>
              <a:gd name="connsiteY98" fmla="*/ 907542 h 1691662"/>
              <a:gd name="connsiteX99" fmla="*/ 97811 w 1214923"/>
              <a:gd name="connsiteY99" fmla="*/ 1285557 h 1691662"/>
              <a:gd name="connsiteX100" fmla="*/ 123279 w 1214923"/>
              <a:gd name="connsiteY100" fmla="*/ 1264178 h 1691662"/>
              <a:gd name="connsiteX101" fmla="*/ 231975 w 1214923"/>
              <a:gd name="connsiteY101" fmla="*/ 1341501 h 1691662"/>
              <a:gd name="connsiteX102" fmla="*/ 97811 w 1214923"/>
              <a:gd name="connsiteY102" fmla="*/ 1285557 h 1691662"/>
              <a:gd name="connsiteX103" fmla="*/ 232928 w 1214923"/>
              <a:gd name="connsiteY103" fmla="*/ 1376077 h 1691662"/>
              <a:gd name="connsiteX104" fmla="*/ 279029 w 1214923"/>
              <a:gd name="connsiteY104" fmla="*/ 1379887 h 1691662"/>
              <a:gd name="connsiteX105" fmla="*/ 232451 w 1214923"/>
              <a:gd name="connsiteY105" fmla="*/ 1376077 h 1691662"/>
              <a:gd name="connsiteX106" fmla="*/ 232928 w 1214923"/>
              <a:gd name="connsiteY106" fmla="*/ 1376077 h 1691662"/>
              <a:gd name="connsiteX107" fmla="*/ 856244 w 1214923"/>
              <a:gd name="connsiteY107" fmla="*/ 715613 h 1691662"/>
              <a:gd name="connsiteX108" fmla="*/ 817635 w 1214923"/>
              <a:gd name="connsiteY108" fmla="*/ 708913 h 1691662"/>
              <a:gd name="connsiteX109" fmla="*/ 721084 w 1214923"/>
              <a:gd name="connsiteY109" fmla="*/ 657225 h 1691662"/>
              <a:gd name="connsiteX110" fmla="*/ 855767 w 1214923"/>
              <a:gd name="connsiteY110" fmla="*/ 715613 h 1691662"/>
              <a:gd name="connsiteX111" fmla="*/ 856244 w 1214923"/>
              <a:gd name="connsiteY111" fmla="*/ 715613 h 1691662"/>
              <a:gd name="connsiteX112" fmla="*/ 663458 w 1214923"/>
              <a:gd name="connsiteY112" fmla="*/ 722662 h 1691662"/>
              <a:gd name="connsiteX113" fmla="*/ 644408 w 1214923"/>
              <a:gd name="connsiteY113" fmla="*/ 807149 h 1691662"/>
              <a:gd name="connsiteX114" fmla="*/ 662981 w 1214923"/>
              <a:gd name="connsiteY114" fmla="*/ 723138 h 1691662"/>
              <a:gd name="connsiteX115" fmla="*/ 663458 w 1214923"/>
              <a:gd name="connsiteY115" fmla="*/ 722662 h 1691662"/>
              <a:gd name="connsiteX116" fmla="*/ 628882 w 1214923"/>
              <a:gd name="connsiteY116" fmla="*/ 753332 h 1691662"/>
              <a:gd name="connsiteX117" fmla="*/ 655742 w 1214923"/>
              <a:gd name="connsiteY117" fmla="*/ 726472 h 1691662"/>
              <a:gd name="connsiteX118" fmla="*/ 628406 w 1214923"/>
              <a:gd name="connsiteY118" fmla="*/ 753332 h 1691662"/>
              <a:gd name="connsiteX119" fmla="*/ 628882 w 1214923"/>
              <a:gd name="connsiteY119" fmla="*/ 753332 h 1691662"/>
              <a:gd name="connsiteX120" fmla="*/ 771090 w 1214923"/>
              <a:gd name="connsiteY120" fmla="*/ 757237 h 1691662"/>
              <a:gd name="connsiteX121" fmla="*/ 690318 w 1214923"/>
              <a:gd name="connsiteY121" fmla="*/ 822579 h 1691662"/>
              <a:gd name="connsiteX122" fmla="*/ 770614 w 1214923"/>
              <a:gd name="connsiteY122" fmla="*/ 757237 h 1691662"/>
              <a:gd name="connsiteX123" fmla="*/ 771090 w 1214923"/>
              <a:gd name="connsiteY123" fmla="*/ 757237 h 1691662"/>
              <a:gd name="connsiteX124" fmla="*/ 759565 w 1214923"/>
              <a:gd name="connsiteY124" fmla="*/ 538162 h 1691662"/>
              <a:gd name="connsiteX125" fmla="*/ 851767 w 1214923"/>
              <a:gd name="connsiteY125" fmla="*/ 480536 h 1691662"/>
              <a:gd name="connsiteX126" fmla="*/ 759089 w 1214923"/>
              <a:gd name="connsiteY126" fmla="*/ 538067 h 1691662"/>
              <a:gd name="connsiteX127" fmla="*/ 759565 w 1214923"/>
              <a:gd name="connsiteY127" fmla="*/ 538162 h 1691662"/>
              <a:gd name="connsiteX128" fmla="*/ 868213 w 1214923"/>
              <a:gd name="connsiteY128" fmla="*/ 356761 h 1691662"/>
              <a:gd name="connsiteX129" fmla="*/ 812619 w 1214923"/>
              <a:gd name="connsiteY129" fmla="*/ 442055 h 1691662"/>
              <a:gd name="connsiteX130" fmla="*/ 868213 w 1214923"/>
              <a:gd name="connsiteY130" fmla="*/ 356761 h 1691662"/>
              <a:gd name="connsiteX131" fmla="*/ 681841 w 1214923"/>
              <a:gd name="connsiteY131" fmla="*/ 323088 h 1691662"/>
              <a:gd name="connsiteX132" fmla="*/ 758803 w 1214923"/>
              <a:gd name="connsiteY132" fmla="*/ 430816 h 1691662"/>
              <a:gd name="connsiteX133" fmla="*/ 643455 w 1214923"/>
              <a:gd name="connsiteY133" fmla="*/ 396145 h 1691662"/>
              <a:gd name="connsiteX134" fmla="*/ 639550 w 1214923"/>
              <a:gd name="connsiteY134" fmla="*/ 438436 h 1691662"/>
              <a:gd name="connsiteX135" fmla="*/ 682127 w 1214923"/>
              <a:gd name="connsiteY135" fmla="*/ 323088 h 1691662"/>
              <a:gd name="connsiteX136" fmla="*/ 681841 w 1214923"/>
              <a:gd name="connsiteY136" fmla="*/ 323088 h 1691662"/>
              <a:gd name="connsiteX137" fmla="*/ 395477 w 1214923"/>
              <a:gd name="connsiteY137" fmla="*/ 216638 h 1691662"/>
              <a:gd name="connsiteX138" fmla="*/ 432956 w 1214923"/>
              <a:gd name="connsiteY138" fmla="*/ 194566 h 1691662"/>
              <a:gd name="connsiteX139" fmla="*/ 564476 w 1214923"/>
              <a:gd name="connsiteY139" fmla="*/ 247666 h 1691662"/>
              <a:gd name="connsiteX140" fmla="*/ 558873 w 1214923"/>
              <a:gd name="connsiteY140" fmla="*/ 299942 h 1691662"/>
              <a:gd name="connsiteX141" fmla="*/ 395477 w 1214923"/>
              <a:gd name="connsiteY141" fmla="*/ 216638 h 1691662"/>
              <a:gd name="connsiteX142" fmla="*/ 470767 w 1214923"/>
              <a:gd name="connsiteY142" fmla="*/ 361188 h 1691662"/>
              <a:gd name="connsiteX143" fmla="*/ 566874 w 1214923"/>
              <a:gd name="connsiteY143" fmla="*/ 503396 h 1691662"/>
              <a:gd name="connsiteX144" fmla="*/ 470767 w 1214923"/>
              <a:gd name="connsiteY144" fmla="*/ 361188 h 1691662"/>
              <a:gd name="connsiteX145" fmla="*/ 632216 w 1214923"/>
              <a:gd name="connsiteY145" fmla="*/ 475419 h 1691662"/>
              <a:gd name="connsiteX146" fmla="*/ 759089 w 1214923"/>
              <a:gd name="connsiteY146" fmla="*/ 438055 h 1691662"/>
              <a:gd name="connsiteX147" fmla="*/ 640217 w 1214923"/>
              <a:gd name="connsiteY147" fmla="*/ 641593 h 1691662"/>
              <a:gd name="connsiteX148" fmla="*/ 622468 w 1214923"/>
              <a:gd name="connsiteY148" fmla="*/ 453581 h 1691662"/>
              <a:gd name="connsiteX149" fmla="*/ 632216 w 1214923"/>
              <a:gd name="connsiteY149" fmla="*/ 475419 h 1691662"/>
              <a:gd name="connsiteX150" fmla="*/ 686032 w 1214923"/>
              <a:gd name="connsiteY150" fmla="*/ 837819 h 1691662"/>
              <a:gd name="connsiteX151" fmla="*/ 628310 w 1214923"/>
              <a:gd name="connsiteY151" fmla="*/ 930116 h 1691662"/>
              <a:gd name="connsiteX152" fmla="*/ 686032 w 1214923"/>
              <a:gd name="connsiteY152" fmla="*/ 837914 h 1691662"/>
              <a:gd name="connsiteX153" fmla="*/ 686032 w 1214923"/>
              <a:gd name="connsiteY153" fmla="*/ 837819 h 1691662"/>
              <a:gd name="connsiteX154" fmla="*/ 743658 w 1214923"/>
              <a:gd name="connsiteY154" fmla="*/ 1291400 h 1691662"/>
              <a:gd name="connsiteX155" fmla="*/ 547634 w 1214923"/>
              <a:gd name="connsiteY155" fmla="*/ 1206818 h 1691662"/>
              <a:gd name="connsiteX156" fmla="*/ 573446 w 1214923"/>
              <a:gd name="connsiteY156" fmla="*/ 1222439 h 1691662"/>
              <a:gd name="connsiteX157" fmla="*/ 603450 w 1214923"/>
              <a:gd name="connsiteY157" fmla="*/ 1227487 h 1691662"/>
              <a:gd name="connsiteX158" fmla="*/ 743658 w 1214923"/>
              <a:gd name="connsiteY158" fmla="*/ 1291495 h 1691662"/>
              <a:gd name="connsiteX159" fmla="*/ 743658 w 1214923"/>
              <a:gd name="connsiteY159" fmla="*/ 1291400 h 1691662"/>
              <a:gd name="connsiteX160" fmla="*/ 556465 w 1214923"/>
              <a:gd name="connsiteY160" fmla="*/ 950327 h 1691662"/>
              <a:gd name="connsiteX161" fmla="*/ 689842 w 1214923"/>
              <a:gd name="connsiteY161" fmla="*/ 1122236 h 1691662"/>
              <a:gd name="connsiteX162" fmla="*/ 568651 w 1214923"/>
              <a:gd name="connsiteY162" fmla="*/ 984541 h 1691662"/>
              <a:gd name="connsiteX163" fmla="*/ 556465 w 1214923"/>
              <a:gd name="connsiteY163" fmla="*/ 950327 h 1691662"/>
              <a:gd name="connsiteX164" fmla="*/ 351609 w 1214923"/>
              <a:gd name="connsiteY164" fmla="*/ 1045464 h 1691662"/>
              <a:gd name="connsiteX165" fmla="*/ 382375 w 1214923"/>
              <a:gd name="connsiteY165" fmla="*/ 887825 h 1691662"/>
              <a:gd name="connsiteX166" fmla="*/ 351609 w 1214923"/>
              <a:gd name="connsiteY166" fmla="*/ 1045559 h 1691662"/>
              <a:gd name="connsiteX167" fmla="*/ 351609 w 1214923"/>
              <a:gd name="connsiteY167" fmla="*/ 1045464 h 1691662"/>
              <a:gd name="connsiteX168" fmla="*/ 420761 w 1214923"/>
              <a:gd name="connsiteY168" fmla="*/ 1054969 h 1691662"/>
              <a:gd name="connsiteX169" fmla="*/ 605260 w 1214923"/>
              <a:gd name="connsiteY169" fmla="*/ 1180338 h 1691662"/>
              <a:gd name="connsiteX170" fmla="*/ 420761 w 1214923"/>
              <a:gd name="connsiteY170" fmla="*/ 1054969 h 1691662"/>
              <a:gd name="connsiteX171" fmla="*/ 366944 w 1214923"/>
              <a:gd name="connsiteY171" fmla="*/ 1414272 h 1691662"/>
              <a:gd name="connsiteX172" fmla="*/ 597640 w 1214923"/>
              <a:gd name="connsiteY172" fmla="*/ 1460468 h 1691662"/>
              <a:gd name="connsiteX173" fmla="*/ 366944 w 1214923"/>
              <a:gd name="connsiteY173" fmla="*/ 1414463 h 1691662"/>
              <a:gd name="connsiteX174" fmla="*/ 366944 w 1214923"/>
              <a:gd name="connsiteY174" fmla="*/ 1414272 h 1691662"/>
              <a:gd name="connsiteX175" fmla="*/ 597035 w 1214923"/>
              <a:gd name="connsiteY175" fmla="*/ 1664464 h 1691662"/>
              <a:gd name="connsiteX176" fmla="*/ 471148 w 1214923"/>
              <a:gd name="connsiteY176" fmla="*/ 1649777 h 1691662"/>
              <a:gd name="connsiteX177" fmla="*/ 401901 w 1214923"/>
              <a:gd name="connsiteY177" fmla="*/ 1579817 h 1691662"/>
              <a:gd name="connsiteX178" fmla="*/ 582412 w 1214923"/>
              <a:gd name="connsiteY178" fmla="*/ 1645158 h 1691662"/>
              <a:gd name="connsiteX179" fmla="*/ 597035 w 1214923"/>
              <a:gd name="connsiteY179" fmla="*/ 1664464 h 1691662"/>
              <a:gd name="connsiteX180" fmla="*/ 616785 w 1214923"/>
              <a:gd name="connsiteY180" fmla="*/ 1564196 h 1691662"/>
              <a:gd name="connsiteX181" fmla="*/ 555349 w 1214923"/>
              <a:gd name="connsiteY181" fmla="*/ 1541145 h 1691662"/>
              <a:gd name="connsiteX182" fmla="*/ 638597 w 1214923"/>
              <a:gd name="connsiteY182" fmla="*/ 1493520 h 1691662"/>
              <a:gd name="connsiteX183" fmla="*/ 752034 w 1214923"/>
              <a:gd name="connsiteY183" fmla="*/ 1535463 h 1691662"/>
              <a:gd name="connsiteX184" fmla="*/ 616785 w 1214923"/>
              <a:gd name="connsiteY184" fmla="*/ 1564386 h 1691662"/>
              <a:gd name="connsiteX185" fmla="*/ 616785 w 1214923"/>
              <a:gd name="connsiteY185" fmla="*/ 1564196 h 1691662"/>
              <a:gd name="connsiteX186" fmla="*/ 811979 w 1214923"/>
              <a:gd name="connsiteY186" fmla="*/ 1595484 h 1691662"/>
              <a:gd name="connsiteX187" fmla="*/ 812771 w 1214923"/>
              <a:gd name="connsiteY187" fmla="*/ 1652594 h 1691662"/>
              <a:gd name="connsiteX188" fmla="*/ 704225 w 1214923"/>
              <a:gd name="connsiteY188" fmla="*/ 1665256 h 1691662"/>
              <a:gd name="connsiteX189" fmla="*/ 651942 w 1214923"/>
              <a:gd name="connsiteY189" fmla="*/ 1653111 h 1691662"/>
              <a:gd name="connsiteX190" fmla="*/ 811979 w 1214923"/>
              <a:gd name="connsiteY190" fmla="*/ 1595484 h 1691662"/>
              <a:gd name="connsiteX191" fmla="*/ 857863 w 1214923"/>
              <a:gd name="connsiteY191" fmla="*/ 1591056 h 1691662"/>
              <a:gd name="connsiteX192" fmla="*/ 838813 w 1214923"/>
              <a:gd name="connsiteY192" fmla="*/ 1568958 h 1691662"/>
              <a:gd name="connsiteX193" fmla="*/ 836146 w 1214923"/>
              <a:gd name="connsiteY193" fmla="*/ 1564291 h 1691662"/>
              <a:gd name="connsiteX194" fmla="*/ 955179 w 1214923"/>
              <a:gd name="connsiteY194" fmla="*/ 1500720 h 1691662"/>
              <a:gd name="connsiteX195" fmla="*/ 1066493 w 1214923"/>
              <a:gd name="connsiteY195" fmla="*/ 1492065 h 1691662"/>
              <a:gd name="connsiteX196" fmla="*/ 857863 w 1214923"/>
              <a:gd name="connsiteY196" fmla="*/ 1591247 h 1691662"/>
              <a:gd name="connsiteX197" fmla="*/ 857863 w 1214923"/>
              <a:gd name="connsiteY197" fmla="*/ 1591056 h 1691662"/>
              <a:gd name="connsiteX198" fmla="*/ 1054979 w 1214923"/>
              <a:gd name="connsiteY198" fmla="*/ 1445037 h 1691662"/>
              <a:gd name="connsiteX199" fmla="*/ 916632 w 1214923"/>
              <a:gd name="connsiteY199" fmla="*/ 1468184 h 1691662"/>
              <a:gd name="connsiteX200" fmla="*/ 1028170 w 1214923"/>
              <a:gd name="connsiteY200" fmla="*/ 1445228 h 1691662"/>
              <a:gd name="connsiteX201" fmla="*/ 1054979 w 1214923"/>
              <a:gd name="connsiteY201" fmla="*/ 1445037 h 1691662"/>
              <a:gd name="connsiteX202" fmla="*/ 862816 w 1214923"/>
              <a:gd name="connsiteY202" fmla="*/ 1410462 h 1691662"/>
              <a:gd name="connsiteX203" fmla="*/ 647551 w 1214923"/>
              <a:gd name="connsiteY203" fmla="*/ 1448562 h 1691662"/>
              <a:gd name="connsiteX204" fmla="*/ 862816 w 1214923"/>
              <a:gd name="connsiteY204" fmla="*/ 1410653 h 1691662"/>
              <a:gd name="connsiteX205" fmla="*/ 862816 w 1214923"/>
              <a:gd name="connsiteY205" fmla="*/ 1410462 h 1691662"/>
              <a:gd name="connsiteX206" fmla="*/ 689842 w 1214923"/>
              <a:gd name="connsiteY206" fmla="*/ 1391412 h 1691662"/>
              <a:gd name="connsiteX207" fmla="*/ 924347 w 1214923"/>
              <a:gd name="connsiteY207" fmla="*/ 1306830 h 1691662"/>
              <a:gd name="connsiteX208" fmla="*/ 689842 w 1214923"/>
              <a:gd name="connsiteY208" fmla="*/ 1391412 h 1691662"/>
              <a:gd name="connsiteX209" fmla="*/ 1162663 w 1214923"/>
              <a:gd name="connsiteY209" fmla="*/ 1057085 h 1691662"/>
              <a:gd name="connsiteX210" fmla="*/ 1148756 w 1214923"/>
              <a:gd name="connsiteY210" fmla="*/ 1134428 h 1691662"/>
              <a:gd name="connsiteX211" fmla="*/ 1066841 w 1214923"/>
              <a:gd name="connsiteY211" fmla="*/ 1139762 h 1691662"/>
              <a:gd name="connsiteX212" fmla="*/ 1035790 w 1214923"/>
              <a:gd name="connsiteY212" fmla="*/ 1087755 h 1691662"/>
              <a:gd name="connsiteX213" fmla="*/ 1162663 w 1214923"/>
              <a:gd name="connsiteY213" fmla="*/ 1057085 h 1691662"/>
              <a:gd name="connsiteX214" fmla="*/ 987913 w 1214923"/>
              <a:gd name="connsiteY214" fmla="*/ 1181170 h 1691662"/>
              <a:gd name="connsiteX215" fmla="*/ 958923 w 1214923"/>
              <a:gd name="connsiteY215" fmla="*/ 1264444 h 1691662"/>
              <a:gd name="connsiteX216" fmla="*/ 905107 w 1214923"/>
              <a:gd name="connsiteY216" fmla="*/ 1118330 h 1691662"/>
              <a:gd name="connsiteX217" fmla="*/ 987913 w 1214923"/>
              <a:gd name="connsiteY217" fmla="*/ 1181170 h 1691662"/>
              <a:gd name="connsiteX0" fmla="*/ 1193429 w 1214923"/>
              <a:gd name="connsiteY0" fmla="*/ 899446 h 1691662"/>
              <a:gd name="connsiteX1" fmla="*/ 1157319 w 1214923"/>
              <a:gd name="connsiteY1" fmla="*/ 831924 h 1691662"/>
              <a:gd name="connsiteX2" fmla="*/ 1019985 w 1214923"/>
              <a:gd name="connsiteY2" fmla="*/ 885740 h 1691662"/>
              <a:gd name="connsiteX3" fmla="*/ 963019 w 1214923"/>
              <a:gd name="connsiteY3" fmla="*/ 860965 h 1691662"/>
              <a:gd name="connsiteX4" fmla="*/ 1035980 w 1214923"/>
              <a:gd name="connsiteY4" fmla="*/ 795623 h 1691662"/>
              <a:gd name="connsiteX5" fmla="*/ 893772 w 1214923"/>
              <a:gd name="connsiteY5" fmla="*/ 930212 h 1691662"/>
              <a:gd name="connsiteX6" fmla="*/ 951398 w 1214923"/>
              <a:gd name="connsiteY6" fmla="*/ 937927 h 1691662"/>
              <a:gd name="connsiteX7" fmla="*/ 862911 w 1214923"/>
              <a:gd name="connsiteY7" fmla="*/ 964787 h 1691662"/>
              <a:gd name="connsiteX8" fmla="*/ 813000 w 1214923"/>
              <a:gd name="connsiteY8" fmla="*/ 991648 h 1691662"/>
              <a:gd name="connsiteX9" fmla="*/ 905202 w 1214923"/>
              <a:gd name="connsiteY9" fmla="*/ 872585 h 1691662"/>
              <a:gd name="connsiteX10" fmla="*/ 1062841 w 1214923"/>
              <a:gd name="connsiteY10" fmla="*/ 784098 h 1691662"/>
              <a:gd name="connsiteX11" fmla="*/ 1113873 w 1214923"/>
              <a:gd name="connsiteY11" fmla="*/ 670346 h 1691662"/>
              <a:gd name="connsiteX12" fmla="*/ 1028265 w 1214923"/>
              <a:gd name="connsiteY12" fmla="*/ 722567 h 1691662"/>
              <a:gd name="connsiteX13" fmla="*/ 1003881 w 1214923"/>
              <a:gd name="connsiteY13" fmla="*/ 692468 h 1691662"/>
              <a:gd name="connsiteX14" fmla="*/ 1005881 w 1214923"/>
              <a:gd name="connsiteY14" fmla="*/ 661511 h 1691662"/>
              <a:gd name="connsiteX15" fmla="*/ 1065794 w 1214923"/>
              <a:gd name="connsiteY15" fmla="*/ 651415 h 1691662"/>
              <a:gd name="connsiteX16" fmla="*/ 1087938 w 1214923"/>
              <a:gd name="connsiteY16" fmla="*/ 638205 h 1691662"/>
              <a:gd name="connsiteX17" fmla="*/ 739848 w 1214923"/>
              <a:gd name="connsiteY17" fmla="*/ 595694 h 1691662"/>
              <a:gd name="connsiteX18" fmla="*/ 716893 w 1214923"/>
              <a:gd name="connsiteY18" fmla="*/ 318992 h 1691662"/>
              <a:gd name="connsiteX19" fmla="*/ 920537 w 1214923"/>
              <a:gd name="connsiteY19" fmla="*/ 246031 h 1691662"/>
              <a:gd name="connsiteX20" fmla="*/ 682412 w 1214923"/>
              <a:gd name="connsiteY20" fmla="*/ 238316 h 1691662"/>
              <a:gd name="connsiteX21" fmla="*/ 928538 w 1214923"/>
              <a:gd name="connsiteY21" fmla="*/ 226790 h 1691662"/>
              <a:gd name="connsiteX22" fmla="*/ 720893 w 1214923"/>
              <a:gd name="connsiteY22" fmla="*/ 196025 h 1691662"/>
              <a:gd name="connsiteX23" fmla="*/ 736229 w 1214923"/>
              <a:gd name="connsiteY23" fmla="*/ 49911 h 1691662"/>
              <a:gd name="connsiteX24" fmla="*/ 663267 w 1214923"/>
              <a:gd name="connsiteY24" fmla="*/ 0 h 1691662"/>
              <a:gd name="connsiteX25" fmla="*/ 625167 w 1214923"/>
              <a:gd name="connsiteY25" fmla="*/ 103727 h 1691662"/>
              <a:gd name="connsiteX26" fmla="*/ 625167 w 1214923"/>
              <a:gd name="connsiteY26" fmla="*/ 288322 h 1691662"/>
              <a:gd name="connsiteX27" fmla="*/ 336845 w 1214923"/>
              <a:gd name="connsiteY27" fmla="*/ 261366 h 1691662"/>
              <a:gd name="connsiteX28" fmla="*/ 367611 w 1214923"/>
              <a:gd name="connsiteY28" fmla="*/ 307467 h 1691662"/>
              <a:gd name="connsiteX29" fmla="*/ 579066 w 1214923"/>
              <a:gd name="connsiteY29" fmla="*/ 615029 h 1691662"/>
              <a:gd name="connsiteX30" fmla="*/ 263884 w 1214923"/>
              <a:gd name="connsiteY30" fmla="*/ 496585 h 1691662"/>
              <a:gd name="connsiteX31" fmla="*/ 233118 w 1214923"/>
              <a:gd name="connsiteY31" fmla="*/ 714947 h 1691662"/>
              <a:gd name="connsiteX32" fmla="*/ 532965 w 1214923"/>
              <a:gd name="connsiteY32" fmla="*/ 807149 h 1691662"/>
              <a:gd name="connsiteX33" fmla="*/ 502390 w 1214923"/>
              <a:gd name="connsiteY33" fmla="*/ 816184 h 1691662"/>
              <a:gd name="connsiteX34" fmla="*/ 464290 w 1214923"/>
              <a:gd name="connsiteY34" fmla="*/ 772763 h 1691662"/>
              <a:gd name="connsiteX35" fmla="*/ 375231 w 1214923"/>
              <a:gd name="connsiteY35" fmla="*/ 788670 h 1691662"/>
              <a:gd name="connsiteX36" fmla="*/ 418189 w 1214923"/>
              <a:gd name="connsiteY36" fmla="*/ 826770 h 1691662"/>
              <a:gd name="connsiteX37" fmla="*/ 333607 w 1214923"/>
              <a:gd name="connsiteY37" fmla="*/ 826770 h 1691662"/>
              <a:gd name="connsiteX38" fmla="*/ 276457 w 1214923"/>
              <a:gd name="connsiteY38" fmla="*/ 857536 h 1691662"/>
              <a:gd name="connsiteX39" fmla="*/ 288458 w 1214923"/>
              <a:gd name="connsiteY39" fmla="*/ 766001 h 1691662"/>
              <a:gd name="connsiteX40" fmla="*/ 138059 w 1214923"/>
              <a:gd name="connsiteY40" fmla="*/ 911352 h 1691662"/>
              <a:gd name="connsiteX41" fmla="*/ 237976 w 1214923"/>
              <a:gd name="connsiteY41" fmla="*/ 961358 h 1691662"/>
              <a:gd name="connsiteX42" fmla="*/ 75102 w 1214923"/>
              <a:gd name="connsiteY42" fmla="*/ 1025783 h 1691662"/>
              <a:gd name="connsiteX43" fmla="*/ 80432 w 1214923"/>
              <a:gd name="connsiteY43" fmla="*/ 915162 h 1691662"/>
              <a:gd name="connsiteX44" fmla="*/ 91958 w 1214923"/>
              <a:gd name="connsiteY44" fmla="*/ 1107377 h 1691662"/>
              <a:gd name="connsiteX45" fmla="*/ 214925 w 1214923"/>
              <a:gd name="connsiteY45" fmla="*/ 1157383 h 1691662"/>
              <a:gd name="connsiteX46" fmla="*/ 322463 w 1214923"/>
              <a:gd name="connsiteY46" fmla="*/ 1228161 h 1691662"/>
              <a:gd name="connsiteX47" fmla="*/ 235145 w 1214923"/>
              <a:gd name="connsiteY47" fmla="*/ 1221759 h 1691662"/>
              <a:gd name="connsiteX48" fmla="*/ 267875 w 1214923"/>
              <a:gd name="connsiteY48" fmla="*/ 1263023 h 1691662"/>
              <a:gd name="connsiteX49" fmla="*/ 395615 w 1214923"/>
              <a:gd name="connsiteY49" fmla="*/ 1319117 h 1691662"/>
              <a:gd name="connsiteX50" fmla="*/ 322827 w 1214923"/>
              <a:gd name="connsiteY50" fmla="*/ 1338837 h 1691662"/>
              <a:gd name="connsiteX51" fmla="*/ 247492 w 1214923"/>
              <a:gd name="connsiteY51" fmla="*/ 1296725 h 1691662"/>
              <a:gd name="connsiteX52" fmla="*/ 229880 w 1214923"/>
              <a:gd name="connsiteY52" fmla="*/ 1312259 h 1691662"/>
              <a:gd name="connsiteX53" fmla="*/ 146155 w 1214923"/>
              <a:gd name="connsiteY53" fmla="*/ 1230344 h 1691662"/>
              <a:gd name="connsiteX54" fmla="*/ 115389 w 1214923"/>
              <a:gd name="connsiteY54" fmla="*/ 1430369 h 1691662"/>
              <a:gd name="connsiteX55" fmla="*/ 349799 w 1214923"/>
              <a:gd name="connsiteY55" fmla="*/ 1480280 h 1691662"/>
              <a:gd name="connsiteX56" fmla="*/ 299507 w 1214923"/>
              <a:gd name="connsiteY56" fmla="*/ 1464659 h 1691662"/>
              <a:gd name="connsiteX57" fmla="*/ 318374 w 1214923"/>
              <a:gd name="connsiteY57" fmla="*/ 1496562 h 1691662"/>
              <a:gd name="connsiteX58" fmla="*/ 388280 w 1214923"/>
              <a:gd name="connsiteY58" fmla="*/ 1545717 h 1691662"/>
              <a:gd name="connsiteX59" fmla="*/ 348847 w 1214923"/>
              <a:gd name="connsiteY59" fmla="*/ 1542479 h 1691662"/>
              <a:gd name="connsiteX60" fmla="*/ 255883 w 1214923"/>
              <a:gd name="connsiteY60" fmla="*/ 1502664 h 1691662"/>
              <a:gd name="connsiteX61" fmla="*/ 255883 w 1214923"/>
              <a:gd name="connsiteY61" fmla="*/ 1502664 h 1691662"/>
              <a:gd name="connsiteX62" fmla="*/ 239976 w 1214923"/>
              <a:gd name="connsiteY62" fmla="*/ 1484281 h 1691662"/>
              <a:gd name="connsiteX63" fmla="*/ 203495 w 1214923"/>
              <a:gd name="connsiteY63" fmla="*/ 1484281 h 1691662"/>
              <a:gd name="connsiteX64" fmla="*/ 187303 w 1214923"/>
              <a:gd name="connsiteY64" fmla="*/ 1499140 h 1691662"/>
              <a:gd name="connsiteX65" fmla="*/ 490673 w 1214923"/>
              <a:gd name="connsiteY65" fmla="*/ 1673352 h 1691662"/>
              <a:gd name="connsiteX66" fmla="*/ 767123 w 1214923"/>
              <a:gd name="connsiteY66" fmla="*/ 1677527 h 1691662"/>
              <a:gd name="connsiteX67" fmla="*/ 967500 w 1214923"/>
              <a:gd name="connsiteY67" fmla="*/ 1594485 h 1691662"/>
              <a:gd name="connsiteX68" fmla="*/ 1152566 w 1214923"/>
              <a:gd name="connsiteY68" fmla="*/ 1394460 h 1691662"/>
              <a:gd name="connsiteX69" fmla="*/ 918822 w 1214923"/>
              <a:gd name="connsiteY69" fmla="*/ 1363507 h 1691662"/>
              <a:gd name="connsiteX70" fmla="*/ 802904 w 1214923"/>
              <a:gd name="connsiteY70" fmla="*/ 1350454 h 1691662"/>
              <a:gd name="connsiteX71" fmla="*/ 841956 w 1214923"/>
              <a:gd name="connsiteY71" fmla="*/ 1326547 h 1691662"/>
              <a:gd name="connsiteX72" fmla="*/ 1018286 w 1214923"/>
              <a:gd name="connsiteY72" fmla="*/ 1315425 h 1691662"/>
              <a:gd name="connsiteX73" fmla="*/ 980354 w 1214923"/>
              <a:gd name="connsiteY73" fmla="*/ 1268921 h 1691662"/>
              <a:gd name="connsiteX74" fmla="*/ 1091488 w 1214923"/>
              <a:gd name="connsiteY74" fmla="*/ 1221043 h 1691662"/>
              <a:gd name="connsiteX75" fmla="*/ 896580 w 1214923"/>
              <a:gd name="connsiteY75" fmla="*/ 1032638 h 1691662"/>
              <a:gd name="connsiteX76" fmla="*/ 1193429 w 1214923"/>
              <a:gd name="connsiteY76" fmla="*/ 899446 h 1691662"/>
              <a:gd name="connsiteX77" fmla="*/ 759089 w 1214923"/>
              <a:gd name="connsiteY77" fmla="*/ 61246 h 1691662"/>
              <a:gd name="connsiteX78" fmla="*/ 720989 w 1214923"/>
              <a:gd name="connsiteY78" fmla="*/ 145828 h 1691662"/>
              <a:gd name="connsiteX79" fmla="*/ 759089 w 1214923"/>
              <a:gd name="connsiteY79" fmla="*/ 61436 h 1691662"/>
              <a:gd name="connsiteX80" fmla="*/ 759089 w 1214923"/>
              <a:gd name="connsiteY80" fmla="*/ 61246 h 1691662"/>
              <a:gd name="connsiteX81" fmla="*/ 363611 w 1214923"/>
              <a:gd name="connsiteY81" fmla="*/ 545783 h 1691662"/>
              <a:gd name="connsiteX82" fmla="*/ 348275 w 1214923"/>
              <a:gd name="connsiteY82" fmla="*/ 553498 h 1691662"/>
              <a:gd name="connsiteX83" fmla="*/ 363611 w 1214923"/>
              <a:gd name="connsiteY83" fmla="*/ 545783 h 1691662"/>
              <a:gd name="connsiteX84" fmla="*/ 232451 w 1214923"/>
              <a:gd name="connsiteY84" fmla="*/ 523113 h 1691662"/>
              <a:gd name="connsiteX85" fmla="*/ 254694 w 1214923"/>
              <a:gd name="connsiteY85" fmla="*/ 664096 h 1691662"/>
              <a:gd name="connsiteX86" fmla="*/ 232451 w 1214923"/>
              <a:gd name="connsiteY86" fmla="*/ 523113 h 1691662"/>
              <a:gd name="connsiteX87" fmla="*/ 340084 w 1214923"/>
              <a:gd name="connsiteY87" fmla="*/ 692277 h 1691662"/>
              <a:gd name="connsiteX88" fmla="*/ 470767 w 1214923"/>
              <a:gd name="connsiteY88" fmla="*/ 684562 h 1691662"/>
              <a:gd name="connsiteX89" fmla="*/ 340084 w 1214923"/>
              <a:gd name="connsiteY89" fmla="*/ 691896 h 1691662"/>
              <a:gd name="connsiteX90" fmla="*/ 340084 w 1214923"/>
              <a:gd name="connsiteY90" fmla="*/ 692277 h 1691662"/>
              <a:gd name="connsiteX91" fmla="*/ 382375 w 1214923"/>
              <a:gd name="connsiteY91" fmla="*/ 615410 h 1691662"/>
              <a:gd name="connsiteX92" fmla="*/ 516868 w 1214923"/>
              <a:gd name="connsiteY92" fmla="*/ 688372 h 1691662"/>
              <a:gd name="connsiteX93" fmla="*/ 382661 w 1214923"/>
              <a:gd name="connsiteY93" fmla="*/ 615029 h 1691662"/>
              <a:gd name="connsiteX94" fmla="*/ 382375 w 1214923"/>
              <a:gd name="connsiteY94" fmla="*/ 615410 h 1691662"/>
              <a:gd name="connsiteX95" fmla="*/ 201400 w 1214923"/>
              <a:gd name="connsiteY95" fmla="*/ 907542 h 1691662"/>
              <a:gd name="connsiteX96" fmla="*/ 163300 w 1214923"/>
              <a:gd name="connsiteY96" fmla="*/ 838295 h 1691662"/>
              <a:gd name="connsiteX97" fmla="*/ 201686 w 1214923"/>
              <a:gd name="connsiteY97" fmla="*/ 907161 h 1691662"/>
              <a:gd name="connsiteX98" fmla="*/ 201400 w 1214923"/>
              <a:gd name="connsiteY98" fmla="*/ 907542 h 1691662"/>
              <a:gd name="connsiteX99" fmla="*/ 97811 w 1214923"/>
              <a:gd name="connsiteY99" fmla="*/ 1285557 h 1691662"/>
              <a:gd name="connsiteX100" fmla="*/ 123279 w 1214923"/>
              <a:gd name="connsiteY100" fmla="*/ 1264178 h 1691662"/>
              <a:gd name="connsiteX101" fmla="*/ 231975 w 1214923"/>
              <a:gd name="connsiteY101" fmla="*/ 1341501 h 1691662"/>
              <a:gd name="connsiteX102" fmla="*/ 97811 w 1214923"/>
              <a:gd name="connsiteY102" fmla="*/ 1285557 h 1691662"/>
              <a:gd name="connsiteX103" fmla="*/ 232928 w 1214923"/>
              <a:gd name="connsiteY103" fmla="*/ 1376077 h 1691662"/>
              <a:gd name="connsiteX104" fmla="*/ 279029 w 1214923"/>
              <a:gd name="connsiteY104" fmla="*/ 1379887 h 1691662"/>
              <a:gd name="connsiteX105" fmla="*/ 232451 w 1214923"/>
              <a:gd name="connsiteY105" fmla="*/ 1376077 h 1691662"/>
              <a:gd name="connsiteX106" fmla="*/ 232928 w 1214923"/>
              <a:gd name="connsiteY106" fmla="*/ 1376077 h 1691662"/>
              <a:gd name="connsiteX107" fmla="*/ 856244 w 1214923"/>
              <a:gd name="connsiteY107" fmla="*/ 715613 h 1691662"/>
              <a:gd name="connsiteX108" fmla="*/ 817635 w 1214923"/>
              <a:gd name="connsiteY108" fmla="*/ 708913 h 1691662"/>
              <a:gd name="connsiteX109" fmla="*/ 721084 w 1214923"/>
              <a:gd name="connsiteY109" fmla="*/ 657225 h 1691662"/>
              <a:gd name="connsiteX110" fmla="*/ 855767 w 1214923"/>
              <a:gd name="connsiteY110" fmla="*/ 715613 h 1691662"/>
              <a:gd name="connsiteX111" fmla="*/ 856244 w 1214923"/>
              <a:gd name="connsiteY111" fmla="*/ 715613 h 1691662"/>
              <a:gd name="connsiteX112" fmla="*/ 663458 w 1214923"/>
              <a:gd name="connsiteY112" fmla="*/ 722662 h 1691662"/>
              <a:gd name="connsiteX113" fmla="*/ 644408 w 1214923"/>
              <a:gd name="connsiteY113" fmla="*/ 807149 h 1691662"/>
              <a:gd name="connsiteX114" fmla="*/ 662981 w 1214923"/>
              <a:gd name="connsiteY114" fmla="*/ 723138 h 1691662"/>
              <a:gd name="connsiteX115" fmla="*/ 663458 w 1214923"/>
              <a:gd name="connsiteY115" fmla="*/ 722662 h 1691662"/>
              <a:gd name="connsiteX116" fmla="*/ 628882 w 1214923"/>
              <a:gd name="connsiteY116" fmla="*/ 753332 h 1691662"/>
              <a:gd name="connsiteX117" fmla="*/ 655742 w 1214923"/>
              <a:gd name="connsiteY117" fmla="*/ 726472 h 1691662"/>
              <a:gd name="connsiteX118" fmla="*/ 628406 w 1214923"/>
              <a:gd name="connsiteY118" fmla="*/ 753332 h 1691662"/>
              <a:gd name="connsiteX119" fmla="*/ 628882 w 1214923"/>
              <a:gd name="connsiteY119" fmla="*/ 753332 h 1691662"/>
              <a:gd name="connsiteX120" fmla="*/ 771090 w 1214923"/>
              <a:gd name="connsiteY120" fmla="*/ 757237 h 1691662"/>
              <a:gd name="connsiteX121" fmla="*/ 690318 w 1214923"/>
              <a:gd name="connsiteY121" fmla="*/ 822579 h 1691662"/>
              <a:gd name="connsiteX122" fmla="*/ 770614 w 1214923"/>
              <a:gd name="connsiteY122" fmla="*/ 757237 h 1691662"/>
              <a:gd name="connsiteX123" fmla="*/ 771090 w 1214923"/>
              <a:gd name="connsiteY123" fmla="*/ 757237 h 1691662"/>
              <a:gd name="connsiteX124" fmla="*/ 759565 w 1214923"/>
              <a:gd name="connsiteY124" fmla="*/ 538162 h 1691662"/>
              <a:gd name="connsiteX125" fmla="*/ 851767 w 1214923"/>
              <a:gd name="connsiteY125" fmla="*/ 480536 h 1691662"/>
              <a:gd name="connsiteX126" fmla="*/ 759089 w 1214923"/>
              <a:gd name="connsiteY126" fmla="*/ 538067 h 1691662"/>
              <a:gd name="connsiteX127" fmla="*/ 759565 w 1214923"/>
              <a:gd name="connsiteY127" fmla="*/ 538162 h 1691662"/>
              <a:gd name="connsiteX128" fmla="*/ 868213 w 1214923"/>
              <a:gd name="connsiteY128" fmla="*/ 356761 h 1691662"/>
              <a:gd name="connsiteX129" fmla="*/ 812619 w 1214923"/>
              <a:gd name="connsiteY129" fmla="*/ 442055 h 1691662"/>
              <a:gd name="connsiteX130" fmla="*/ 868213 w 1214923"/>
              <a:gd name="connsiteY130" fmla="*/ 356761 h 1691662"/>
              <a:gd name="connsiteX131" fmla="*/ 681841 w 1214923"/>
              <a:gd name="connsiteY131" fmla="*/ 323088 h 1691662"/>
              <a:gd name="connsiteX132" fmla="*/ 758803 w 1214923"/>
              <a:gd name="connsiteY132" fmla="*/ 430816 h 1691662"/>
              <a:gd name="connsiteX133" fmla="*/ 643455 w 1214923"/>
              <a:gd name="connsiteY133" fmla="*/ 396145 h 1691662"/>
              <a:gd name="connsiteX134" fmla="*/ 639550 w 1214923"/>
              <a:gd name="connsiteY134" fmla="*/ 438436 h 1691662"/>
              <a:gd name="connsiteX135" fmla="*/ 682127 w 1214923"/>
              <a:gd name="connsiteY135" fmla="*/ 323088 h 1691662"/>
              <a:gd name="connsiteX136" fmla="*/ 681841 w 1214923"/>
              <a:gd name="connsiteY136" fmla="*/ 323088 h 1691662"/>
              <a:gd name="connsiteX137" fmla="*/ 395477 w 1214923"/>
              <a:gd name="connsiteY137" fmla="*/ 216638 h 1691662"/>
              <a:gd name="connsiteX138" fmla="*/ 432956 w 1214923"/>
              <a:gd name="connsiteY138" fmla="*/ 194566 h 1691662"/>
              <a:gd name="connsiteX139" fmla="*/ 564476 w 1214923"/>
              <a:gd name="connsiteY139" fmla="*/ 247666 h 1691662"/>
              <a:gd name="connsiteX140" fmla="*/ 558873 w 1214923"/>
              <a:gd name="connsiteY140" fmla="*/ 299942 h 1691662"/>
              <a:gd name="connsiteX141" fmla="*/ 395477 w 1214923"/>
              <a:gd name="connsiteY141" fmla="*/ 216638 h 1691662"/>
              <a:gd name="connsiteX142" fmla="*/ 470767 w 1214923"/>
              <a:gd name="connsiteY142" fmla="*/ 361188 h 1691662"/>
              <a:gd name="connsiteX143" fmla="*/ 566874 w 1214923"/>
              <a:gd name="connsiteY143" fmla="*/ 503396 h 1691662"/>
              <a:gd name="connsiteX144" fmla="*/ 470767 w 1214923"/>
              <a:gd name="connsiteY144" fmla="*/ 361188 h 1691662"/>
              <a:gd name="connsiteX145" fmla="*/ 632216 w 1214923"/>
              <a:gd name="connsiteY145" fmla="*/ 475419 h 1691662"/>
              <a:gd name="connsiteX146" fmla="*/ 759089 w 1214923"/>
              <a:gd name="connsiteY146" fmla="*/ 438055 h 1691662"/>
              <a:gd name="connsiteX147" fmla="*/ 640217 w 1214923"/>
              <a:gd name="connsiteY147" fmla="*/ 641593 h 1691662"/>
              <a:gd name="connsiteX148" fmla="*/ 622468 w 1214923"/>
              <a:gd name="connsiteY148" fmla="*/ 453581 h 1691662"/>
              <a:gd name="connsiteX149" fmla="*/ 632216 w 1214923"/>
              <a:gd name="connsiteY149" fmla="*/ 475419 h 1691662"/>
              <a:gd name="connsiteX150" fmla="*/ 686032 w 1214923"/>
              <a:gd name="connsiteY150" fmla="*/ 837819 h 1691662"/>
              <a:gd name="connsiteX151" fmla="*/ 628310 w 1214923"/>
              <a:gd name="connsiteY151" fmla="*/ 930116 h 1691662"/>
              <a:gd name="connsiteX152" fmla="*/ 686032 w 1214923"/>
              <a:gd name="connsiteY152" fmla="*/ 837914 h 1691662"/>
              <a:gd name="connsiteX153" fmla="*/ 686032 w 1214923"/>
              <a:gd name="connsiteY153" fmla="*/ 837819 h 1691662"/>
              <a:gd name="connsiteX154" fmla="*/ 743658 w 1214923"/>
              <a:gd name="connsiteY154" fmla="*/ 1291400 h 1691662"/>
              <a:gd name="connsiteX155" fmla="*/ 547634 w 1214923"/>
              <a:gd name="connsiteY155" fmla="*/ 1206818 h 1691662"/>
              <a:gd name="connsiteX156" fmla="*/ 573446 w 1214923"/>
              <a:gd name="connsiteY156" fmla="*/ 1222439 h 1691662"/>
              <a:gd name="connsiteX157" fmla="*/ 603450 w 1214923"/>
              <a:gd name="connsiteY157" fmla="*/ 1227487 h 1691662"/>
              <a:gd name="connsiteX158" fmla="*/ 743658 w 1214923"/>
              <a:gd name="connsiteY158" fmla="*/ 1291495 h 1691662"/>
              <a:gd name="connsiteX159" fmla="*/ 743658 w 1214923"/>
              <a:gd name="connsiteY159" fmla="*/ 1291400 h 1691662"/>
              <a:gd name="connsiteX160" fmla="*/ 556465 w 1214923"/>
              <a:gd name="connsiteY160" fmla="*/ 950327 h 1691662"/>
              <a:gd name="connsiteX161" fmla="*/ 689842 w 1214923"/>
              <a:gd name="connsiteY161" fmla="*/ 1122236 h 1691662"/>
              <a:gd name="connsiteX162" fmla="*/ 568651 w 1214923"/>
              <a:gd name="connsiteY162" fmla="*/ 984541 h 1691662"/>
              <a:gd name="connsiteX163" fmla="*/ 556465 w 1214923"/>
              <a:gd name="connsiteY163" fmla="*/ 950327 h 1691662"/>
              <a:gd name="connsiteX164" fmla="*/ 351609 w 1214923"/>
              <a:gd name="connsiteY164" fmla="*/ 1045464 h 1691662"/>
              <a:gd name="connsiteX165" fmla="*/ 382375 w 1214923"/>
              <a:gd name="connsiteY165" fmla="*/ 887825 h 1691662"/>
              <a:gd name="connsiteX166" fmla="*/ 351609 w 1214923"/>
              <a:gd name="connsiteY166" fmla="*/ 1045559 h 1691662"/>
              <a:gd name="connsiteX167" fmla="*/ 351609 w 1214923"/>
              <a:gd name="connsiteY167" fmla="*/ 1045464 h 1691662"/>
              <a:gd name="connsiteX168" fmla="*/ 420761 w 1214923"/>
              <a:gd name="connsiteY168" fmla="*/ 1054969 h 1691662"/>
              <a:gd name="connsiteX169" fmla="*/ 605260 w 1214923"/>
              <a:gd name="connsiteY169" fmla="*/ 1180338 h 1691662"/>
              <a:gd name="connsiteX170" fmla="*/ 420761 w 1214923"/>
              <a:gd name="connsiteY170" fmla="*/ 1054969 h 1691662"/>
              <a:gd name="connsiteX171" fmla="*/ 366944 w 1214923"/>
              <a:gd name="connsiteY171" fmla="*/ 1414272 h 1691662"/>
              <a:gd name="connsiteX172" fmla="*/ 597640 w 1214923"/>
              <a:gd name="connsiteY172" fmla="*/ 1460468 h 1691662"/>
              <a:gd name="connsiteX173" fmla="*/ 366944 w 1214923"/>
              <a:gd name="connsiteY173" fmla="*/ 1414463 h 1691662"/>
              <a:gd name="connsiteX174" fmla="*/ 366944 w 1214923"/>
              <a:gd name="connsiteY174" fmla="*/ 1414272 h 1691662"/>
              <a:gd name="connsiteX175" fmla="*/ 597035 w 1214923"/>
              <a:gd name="connsiteY175" fmla="*/ 1664464 h 1691662"/>
              <a:gd name="connsiteX176" fmla="*/ 471148 w 1214923"/>
              <a:gd name="connsiteY176" fmla="*/ 1649777 h 1691662"/>
              <a:gd name="connsiteX177" fmla="*/ 401901 w 1214923"/>
              <a:gd name="connsiteY177" fmla="*/ 1579817 h 1691662"/>
              <a:gd name="connsiteX178" fmla="*/ 582412 w 1214923"/>
              <a:gd name="connsiteY178" fmla="*/ 1645158 h 1691662"/>
              <a:gd name="connsiteX179" fmla="*/ 597035 w 1214923"/>
              <a:gd name="connsiteY179" fmla="*/ 1664464 h 1691662"/>
              <a:gd name="connsiteX180" fmla="*/ 616785 w 1214923"/>
              <a:gd name="connsiteY180" fmla="*/ 1564196 h 1691662"/>
              <a:gd name="connsiteX181" fmla="*/ 555349 w 1214923"/>
              <a:gd name="connsiteY181" fmla="*/ 1541145 h 1691662"/>
              <a:gd name="connsiteX182" fmla="*/ 638597 w 1214923"/>
              <a:gd name="connsiteY182" fmla="*/ 1493520 h 1691662"/>
              <a:gd name="connsiteX183" fmla="*/ 752034 w 1214923"/>
              <a:gd name="connsiteY183" fmla="*/ 1535463 h 1691662"/>
              <a:gd name="connsiteX184" fmla="*/ 616785 w 1214923"/>
              <a:gd name="connsiteY184" fmla="*/ 1564386 h 1691662"/>
              <a:gd name="connsiteX185" fmla="*/ 616785 w 1214923"/>
              <a:gd name="connsiteY185" fmla="*/ 1564196 h 1691662"/>
              <a:gd name="connsiteX186" fmla="*/ 811979 w 1214923"/>
              <a:gd name="connsiteY186" fmla="*/ 1595484 h 1691662"/>
              <a:gd name="connsiteX187" fmla="*/ 812771 w 1214923"/>
              <a:gd name="connsiteY187" fmla="*/ 1652594 h 1691662"/>
              <a:gd name="connsiteX188" fmla="*/ 704225 w 1214923"/>
              <a:gd name="connsiteY188" fmla="*/ 1665256 h 1691662"/>
              <a:gd name="connsiteX189" fmla="*/ 651942 w 1214923"/>
              <a:gd name="connsiteY189" fmla="*/ 1653111 h 1691662"/>
              <a:gd name="connsiteX190" fmla="*/ 811979 w 1214923"/>
              <a:gd name="connsiteY190" fmla="*/ 1595484 h 1691662"/>
              <a:gd name="connsiteX191" fmla="*/ 857863 w 1214923"/>
              <a:gd name="connsiteY191" fmla="*/ 1591056 h 1691662"/>
              <a:gd name="connsiteX192" fmla="*/ 838813 w 1214923"/>
              <a:gd name="connsiteY192" fmla="*/ 1568958 h 1691662"/>
              <a:gd name="connsiteX193" fmla="*/ 836146 w 1214923"/>
              <a:gd name="connsiteY193" fmla="*/ 1564291 h 1691662"/>
              <a:gd name="connsiteX194" fmla="*/ 955179 w 1214923"/>
              <a:gd name="connsiteY194" fmla="*/ 1500720 h 1691662"/>
              <a:gd name="connsiteX195" fmla="*/ 1066493 w 1214923"/>
              <a:gd name="connsiteY195" fmla="*/ 1492065 h 1691662"/>
              <a:gd name="connsiteX196" fmla="*/ 857863 w 1214923"/>
              <a:gd name="connsiteY196" fmla="*/ 1591247 h 1691662"/>
              <a:gd name="connsiteX197" fmla="*/ 857863 w 1214923"/>
              <a:gd name="connsiteY197" fmla="*/ 1591056 h 1691662"/>
              <a:gd name="connsiteX198" fmla="*/ 1054979 w 1214923"/>
              <a:gd name="connsiteY198" fmla="*/ 1445037 h 1691662"/>
              <a:gd name="connsiteX199" fmla="*/ 916632 w 1214923"/>
              <a:gd name="connsiteY199" fmla="*/ 1468184 h 1691662"/>
              <a:gd name="connsiteX200" fmla="*/ 1028170 w 1214923"/>
              <a:gd name="connsiteY200" fmla="*/ 1445228 h 1691662"/>
              <a:gd name="connsiteX201" fmla="*/ 1054979 w 1214923"/>
              <a:gd name="connsiteY201" fmla="*/ 1445037 h 1691662"/>
              <a:gd name="connsiteX202" fmla="*/ 862816 w 1214923"/>
              <a:gd name="connsiteY202" fmla="*/ 1410462 h 1691662"/>
              <a:gd name="connsiteX203" fmla="*/ 647551 w 1214923"/>
              <a:gd name="connsiteY203" fmla="*/ 1448562 h 1691662"/>
              <a:gd name="connsiteX204" fmla="*/ 862816 w 1214923"/>
              <a:gd name="connsiteY204" fmla="*/ 1410653 h 1691662"/>
              <a:gd name="connsiteX205" fmla="*/ 862816 w 1214923"/>
              <a:gd name="connsiteY205" fmla="*/ 1410462 h 1691662"/>
              <a:gd name="connsiteX206" fmla="*/ 689842 w 1214923"/>
              <a:gd name="connsiteY206" fmla="*/ 1391412 h 1691662"/>
              <a:gd name="connsiteX207" fmla="*/ 924347 w 1214923"/>
              <a:gd name="connsiteY207" fmla="*/ 1306830 h 1691662"/>
              <a:gd name="connsiteX208" fmla="*/ 689842 w 1214923"/>
              <a:gd name="connsiteY208" fmla="*/ 1391412 h 1691662"/>
              <a:gd name="connsiteX209" fmla="*/ 1162663 w 1214923"/>
              <a:gd name="connsiteY209" fmla="*/ 1057085 h 1691662"/>
              <a:gd name="connsiteX210" fmla="*/ 1148756 w 1214923"/>
              <a:gd name="connsiteY210" fmla="*/ 1134428 h 1691662"/>
              <a:gd name="connsiteX211" fmla="*/ 1066841 w 1214923"/>
              <a:gd name="connsiteY211" fmla="*/ 1139762 h 1691662"/>
              <a:gd name="connsiteX212" fmla="*/ 1035790 w 1214923"/>
              <a:gd name="connsiteY212" fmla="*/ 1087755 h 1691662"/>
              <a:gd name="connsiteX213" fmla="*/ 1162663 w 1214923"/>
              <a:gd name="connsiteY213" fmla="*/ 1057085 h 1691662"/>
              <a:gd name="connsiteX214" fmla="*/ 987913 w 1214923"/>
              <a:gd name="connsiteY214" fmla="*/ 1181170 h 1691662"/>
              <a:gd name="connsiteX215" fmla="*/ 958923 w 1214923"/>
              <a:gd name="connsiteY215" fmla="*/ 1264444 h 1691662"/>
              <a:gd name="connsiteX216" fmla="*/ 905107 w 1214923"/>
              <a:gd name="connsiteY216" fmla="*/ 1118330 h 1691662"/>
              <a:gd name="connsiteX217" fmla="*/ 987913 w 1214923"/>
              <a:gd name="connsiteY217" fmla="*/ 1181170 h 1691662"/>
              <a:gd name="connsiteX0" fmla="*/ 1193429 w 1214923"/>
              <a:gd name="connsiteY0" fmla="*/ 899446 h 1691662"/>
              <a:gd name="connsiteX1" fmla="*/ 1157319 w 1214923"/>
              <a:gd name="connsiteY1" fmla="*/ 831924 h 1691662"/>
              <a:gd name="connsiteX2" fmla="*/ 1019985 w 1214923"/>
              <a:gd name="connsiteY2" fmla="*/ 885740 h 1691662"/>
              <a:gd name="connsiteX3" fmla="*/ 963019 w 1214923"/>
              <a:gd name="connsiteY3" fmla="*/ 860965 h 1691662"/>
              <a:gd name="connsiteX4" fmla="*/ 1035980 w 1214923"/>
              <a:gd name="connsiteY4" fmla="*/ 795623 h 1691662"/>
              <a:gd name="connsiteX5" fmla="*/ 893772 w 1214923"/>
              <a:gd name="connsiteY5" fmla="*/ 930212 h 1691662"/>
              <a:gd name="connsiteX6" fmla="*/ 951398 w 1214923"/>
              <a:gd name="connsiteY6" fmla="*/ 937927 h 1691662"/>
              <a:gd name="connsiteX7" fmla="*/ 862911 w 1214923"/>
              <a:gd name="connsiteY7" fmla="*/ 964787 h 1691662"/>
              <a:gd name="connsiteX8" fmla="*/ 813000 w 1214923"/>
              <a:gd name="connsiteY8" fmla="*/ 991648 h 1691662"/>
              <a:gd name="connsiteX9" fmla="*/ 905202 w 1214923"/>
              <a:gd name="connsiteY9" fmla="*/ 872585 h 1691662"/>
              <a:gd name="connsiteX10" fmla="*/ 1062841 w 1214923"/>
              <a:gd name="connsiteY10" fmla="*/ 784098 h 1691662"/>
              <a:gd name="connsiteX11" fmla="*/ 1113873 w 1214923"/>
              <a:gd name="connsiteY11" fmla="*/ 670346 h 1691662"/>
              <a:gd name="connsiteX12" fmla="*/ 1028265 w 1214923"/>
              <a:gd name="connsiteY12" fmla="*/ 722567 h 1691662"/>
              <a:gd name="connsiteX13" fmla="*/ 1003881 w 1214923"/>
              <a:gd name="connsiteY13" fmla="*/ 692468 h 1691662"/>
              <a:gd name="connsiteX14" fmla="*/ 1005881 w 1214923"/>
              <a:gd name="connsiteY14" fmla="*/ 661511 h 1691662"/>
              <a:gd name="connsiteX15" fmla="*/ 1065794 w 1214923"/>
              <a:gd name="connsiteY15" fmla="*/ 651415 h 1691662"/>
              <a:gd name="connsiteX16" fmla="*/ 1087938 w 1214923"/>
              <a:gd name="connsiteY16" fmla="*/ 638205 h 1691662"/>
              <a:gd name="connsiteX17" fmla="*/ 739848 w 1214923"/>
              <a:gd name="connsiteY17" fmla="*/ 595694 h 1691662"/>
              <a:gd name="connsiteX18" fmla="*/ 716893 w 1214923"/>
              <a:gd name="connsiteY18" fmla="*/ 318992 h 1691662"/>
              <a:gd name="connsiteX19" fmla="*/ 920537 w 1214923"/>
              <a:gd name="connsiteY19" fmla="*/ 246031 h 1691662"/>
              <a:gd name="connsiteX20" fmla="*/ 682412 w 1214923"/>
              <a:gd name="connsiteY20" fmla="*/ 238316 h 1691662"/>
              <a:gd name="connsiteX21" fmla="*/ 928538 w 1214923"/>
              <a:gd name="connsiteY21" fmla="*/ 226790 h 1691662"/>
              <a:gd name="connsiteX22" fmla="*/ 720893 w 1214923"/>
              <a:gd name="connsiteY22" fmla="*/ 196025 h 1691662"/>
              <a:gd name="connsiteX23" fmla="*/ 736229 w 1214923"/>
              <a:gd name="connsiteY23" fmla="*/ 49911 h 1691662"/>
              <a:gd name="connsiteX24" fmla="*/ 663267 w 1214923"/>
              <a:gd name="connsiteY24" fmla="*/ 0 h 1691662"/>
              <a:gd name="connsiteX25" fmla="*/ 625167 w 1214923"/>
              <a:gd name="connsiteY25" fmla="*/ 103727 h 1691662"/>
              <a:gd name="connsiteX26" fmla="*/ 625167 w 1214923"/>
              <a:gd name="connsiteY26" fmla="*/ 288322 h 1691662"/>
              <a:gd name="connsiteX27" fmla="*/ 336845 w 1214923"/>
              <a:gd name="connsiteY27" fmla="*/ 261366 h 1691662"/>
              <a:gd name="connsiteX28" fmla="*/ 367611 w 1214923"/>
              <a:gd name="connsiteY28" fmla="*/ 307467 h 1691662"/>
              <a:gd name="connsiteX29" fmla="*/ 579066 w 1214923"/>
              <a:gd name="connsiteY29" fmla="*/ 615029 h 1691662"/>
              <a:gd name="connsiteX30" fmla="*/ 263884 w 1214923"/>
              <a:gd name="connsiteY30" fmla="*/ 496585 h 1691662"/>
              <a:gd name="connsiteX31" fmla="*/ 233118 w 1214923"/>
              <a:gd name="connsiteY31" fmla="*/ 714947 h 1691662"/>
              <a:gd name="connsiteX32" fmla="*/ 532965 w 1214923"/>
              <a:gd name="connsiteY32" fmla="*/ 807149 h 1691662"/>
              <a:gd name="connsiteX33" fmla="*/ 502390 w 1214923"/>
              <a:gd name="connsiteY33" fmla="*/ 816184 h 1691662"/>
              <a:gd name="connsiteX34" fmla="*/ 464290 w 1214923"/>
              <a:gd name="connsiteY34" fmla="*/ 772763 h 1691662"/>
              <a:gd name="connsiteX35" fmla="*/ 375231 w 1214923"/>
              <a:gd name="connsiteY35" fmla="*/ 788670 h 1691662"/>
              <a:gd name="connsiteX36" fmla="*/ 418189 w 1214923"/>
              <a:gd name="connsiteY36" fmla="*/ 826770 h 1691662"/>
              <a:gd name="connsiteX37" fmla="*/ 333607 w 1214923"/>
              <a:gd name="connsiteY37" fmla="*/ 826770 h 1691662"/>
              <a:gd name="connsiteX38" fmla="*/ 276457 w 1214923"/>
              <a:gd name="connsiteY38" fmla="*/ 857536 h 1691662"/>
              <a:gd name="connsiteX39" fmla="*/ 288458 w 1214923"/>
              <a:gd name="connsiteY39" fmla="*/ 766001 h 1691662"/>
              <a:gd name="connsiteX40" fmla="*/ 138059 w 1214923"/>
              <a:gd name="connsiteY40" fmla="*/ 911352 h 1691662"/>
              <a:gd name="connsiteX41" fmla="*/ 237976 w 1214923"/>
              <a:gd name="connsiteY41" fmla="*/ 961358 h 1691662"/>
              <a:gd name="connsiteX42" fmla="*/ 75102 w 1214923"/>
              <a:gd name="connsiteY42" fmla="*/ 1025783 h 1691662"/>
              <a:gd name="connsiteX43" fmla="*/ 80432 w 1214923"/>
              <a:gd name="connsiteY43" fmla="*/ 915162 h 1691662"/>
              <a:gd name="connsiteX44" fmla="*/ 91958 w 1214923"/>
              <a:gd name="connsiteY44" fmla="*/ 1107377 h 1691662"/>
              <a:gd name="connsiteX45" fmla="*/ 214925 w 1214923"/>
              <a:gd name="connsiteY45" fmla="*/ 1157383 h 1691662"/>
              <a:gd name="connsiteX46" fmla="*/ 322463 w 1214923"/>
              <a:gd name="connsiteY46" fmla="*/ 1228161 h 1691662"/>
              <a:gd name="connsiteX47" fmla="*/ 235145 w 1214923"/>
              <a:gd name="connsiteY47" fmla="*/ 1221759 h 1691662"/>
              <a:gd name="connsiteX48" fmla="*/ 267875 w 1214923"/>
              <a:gd name="connsiteY48" fmla="*/ 1263023 h 1691662"/>
              <a:gd name="connsiteX49" fmla="*/ 395615 w 1214923"/>
              <a:gd name="connsiteY49" fmla="*/ 1319117 h 1691662"/>
              <a:gd name="connsiteX50" fmla="*/ 322827 w 1214923"/>
              <a:gd name="connsiteY50" fmla="*/ 1338837 h 1691662"/>
              <a:gd name="connsiteX51" fmla="*/ 247492 w 1214923"/>
              <a:gd name="connsiteY51" fmla="*/ 1296725 h 1691662"/>
              <a:gd name="connsiteX52" fmla="*/ 229880 w 1214923"/>
              <a:gd name="connsiteY52" fmla="*/ 1312259 h 1691662"/>
              <a:gd name="connsiteX53" fmla="*/ 146155 w 1214923"/>
              <a:gd name="connsiteY53" fmla="*/ 1230344 h 1691662"/>
              <a:gd name="connsiteX54" fmla="*/ 115389 w 1214923"/>
              <a:gd name="connsiteY54" fmla="*/ 1430369 h 1691662"/>
              <a:gd name="connsiteX55" fmla="*/ 349799 w 1214923"/>
              <a:gd name="connsiteY55" fmla="*/ 1480280 h 1691662"/>
              <a:gd name="connsiteX56" fmla="*/ 299507 w 1214923"/>
              <a:gd name="connsiteY56" fmla="*/ 1464659 h 1691662"/>
              <a:gd name="connsiteX57" fmla="*/ 318374 w 1214923"/>
              <a:gd name="connsiteY57" fmla="*/ 1496562 h 1691662"/>
              <a:gd name="connsiteX58" fmla="*/ 388280 w 1214923"/>
              <a:gd name="connsiteY58" fmla="*/ 1545717 h 1691662"/>
              <a:gd name="connsiteX59" fmla="*/ 348847 w 1214923"/>
              <a:gd name="connsiteY59" fmla="*/ 1542479 h 1691662"/>
              <a:gd name="connsiteX60" fmla="*/ 255883 w 1214923"/>
              <a:gd name="connsiteY60" fmla="*/ 1502664 h 1691662"/>
              <a:gd name="connsiteX61" fmla="*/ 255883 w 1214923"/>
              <a:gd name="connsiteY61" fmla="*/ 1502664 h 1691662"/>
              <a:gd name="connsiteX62" fmla="*/ 239976 w 1214923"/>
              <a:gd name="connsiteY62" fmla="*/ 1484281 h 1691662"/>
              <a:gd name="connsiteX63" fmla="*/ 203495 w 1214923"/>
              <a:gd name="connsiteY63" fmla="*/ 1484281 h 1691662"/>
              <a:gd name="connsiteX64" fmla="*/ 187303 w 1214923"/>
              <a:gd name="connsiteY64" fmla="*/ 1499140 h 1691662"/>
              <a:gd name="connsiteX65" fmla="*/ 490673 w 1214923"/>
              <a:gd name="connsiteY65" fmla="*/ 1673352 h 1691662"/>
              <a:gd name="connsiteX66" fmla="*/ 767123 w 1214923"/>
              <a:gd name="connsiteY66" fmla="*/ 1677527 h 1691662"/>
              <a:gd name="connsiteX67" fmla="*/ 967500 w 1214923"/>
              <a:gd name="connsiteY67" fmla="*/ 1594485 h 1691662"/>
              <a:gd name="connsiteX68" fmla="*/ 1152566 w 1214923"/>
              <a:gd name="connsiteY68" fmla="*/ 1394460 h 1691662"/>
              <a:gd name="connsiteX69" fmla="*/ 918822 w 1214923"/>
              <a:gd name="connsiteY69" fmla="*/ 1363507 h 1691662"/>
              <a:gd name="connsiteX70" fmla="*/ 802904 w 1214923"/>
              <a:gd name="connsiteY70" fmla="*/ 1350454 h 1691662"/>
              <a:gd name="connsiteX71" fmla="*/ 841956 w 1214923"/>
              <a:gd name="connsiteY71" fmla="*/ 1326547 h 1691662"/>
              <a:gd name="connsiteX72" fmla="*/ 1018286 w 1214923"/>
              <a:gd name="connsiteY72" fmla="*/ 1315425 h 1691662"/>
              <a:gd name="connsiteX73" fmla="*/ 980354 w 1214923"/>
              <a:gd name="connsiteY73" fmla="*/ 1268921 h 1691662"/>
              <a:gd name="connsiteX74" fmla="*/ 1091488 w 1214923"/>
              <a:gd name="connsiteY74" fmla="*/ 1221043 h 1691662"/>
              <a:gd name="connsiteX75" fmla="*/ 896580 w 1214923"/>
              <a:gd name="connsiteY75" fmla="*/ 1032638 h 1691662"/>
              <a:gd name="connsiteX76" fmla="*/ 1193429 w 1214923"/>
              <a:gd name="connsiteY76" fmla="*/ 899446 h 1691662"/>
              <a:gd name="connsiteX77" fmla="*/ 759089 w 1214923"/>
              <a:gd name="connsiteY77" fmla="*/ 61246 h 1691662"/>
              <a:gd name="connsiteX78" fmla="*/ 720989 w 1214923"/>
              <a:gd name="connsiteY78" fmla="*/ 145828 h 1691662"/>
              <a:gd name="connsiteX79" fmla="*/ 759089 w 1214923"/>
              <a:gd name="connsiteY79" fmla="*/ 61436 h 1691662"/>
              <a:gd name="connsiteX80" fmla="*/ 759089 w 1214923"/>
              <a:gd name="connsiteY80" fmla="*/ 61246 h 1691662"/>
              <a:gd name="connsiteX81" fmla="*/ 363611 w 1214923"/>
              <a:gd name="connsiteY81" fmla="*/ 545783 h 1691662"/>
              <a:gd name="connsiteX82" fmla="*/ 348275 w 1214923"/>
              <a:gd name="connsiteY82" fmla="*/ 553498 h 1691662"/>
              <a:gd name="connsiteX83" fmla="*/ 363611 w 1214923"/>
              <a:gd name="connsiteY83" fmla="*/ 545783 h 1691662"/>
              <a:gd name="connsiteX84" fmla="*/ 232451 w 1214923"/>
              <a:gd name="connsiteY84" fmla="*/ 523113 h 1691662"/>
              <a:gd name="connsiteX85" fmla="*/ 254694 w 1214923"/>
              <a:gd name="connsiteY85" fmla="*/ 664096 h 1691662"/>
              <a:gd name="connsiteX86" fmla="*/ 232451 w 1214923"/>
              <a:gd name="connsiteY86" fmla="*/ 523113 h 1691662"/>
              <a:gd name="connsiteX87" fmla="*/ 340084 w 1214923"/>
              <a:gd name="connsiteY87" fmla="*/ 692277 h 1691662"/>
              <a:gd name="connsiteX88" fmla="*/ 470767 w 1214923"/>
              <a:gd name="connsiteY88" fmla="*/ 684562 h 1691662"/>
              <a:gd name="connsiteX89" fmla="*/ 340084 w 1214923"/>
              <a:gd name="connsiteY89" fmla="*/ 691896 h 1691662"/>
              <a:gd name="connsiteX90" fmla="*/ 340084 w 1214923"/>
              <a:gd name="connsiteY90" fmla="*/ 692277 h 1691662"/>
              <a:gd name="connsiteX91" fmla="*/ 382375 w 1214923"/>
              <a:gd name="connsiteY91" fmla="*/ 615410 h 1691662"/>
              <a:gd name="connsiteX92" fmla="*/ 516868 w 1214923"/>
              <a:gd name="connsiteY92" fmla="*/ 688372 h 1691662"/>
              <a:gd name="connsiteX93" fmla="*/ 382661 w 1214923"/>
              <a:gd name="connsiteY93" fmla="*/ 615029 h 1691662"/>
              <a:gd name="connsiteX94" fmla="*/ 382375 w 1214923"/>
              <a:gd name="connsiteY94" fmla="*/ 615410 h 1691662"/>
              <a:gd name="connsiteX95" fmla="*/ 201400 w 1214923"/>
              <a:gd name="connsiteY95" fmla="*/ 907542 h 1691662"/>
              <a:gd name="connsiteX96" fmla="*/ 163300 w 1214923"/>
              <a:gd name="connsiteY96" fmla="*/ 838295 h 1691662"/>
              <a:gd name="connsiteX97" fmla="*/ 201686 w 1214923"/>
              <a:gd name="connsiteY97" fmla="*/ 907161 h 1691662"/>
              <a:gd name="connsiteX98" fmla="*/ 201400 w 1214923"/>
              <a:gd name="connsiteY98" fmla="*/ 907542 h 1691662"/>
              <a:gd name="connsiteX99" fmla="*/ 97811 w 1214923"/>
              <a:gd name="connsiteY99" fmla="*/ 1285557 h 1691662"/>
              <a:gd name="connsiteX100" fmla="*/ 123279 w 1214923"/>
              <a:gd name="connsiteY100" fmla="*/ 1264178 h 1691662"/>
              <a:gd name="connsiteX101" fmla="*/ 231975 w 1214923"/>
              <a:gd name="connsiteY101" fmla="*/ 1341501 h 1691662"/>
              <a:gd name="connsiteX102" fmla="*/ 97811 w 1214923"/>
              <a:gd name="connsiteY102" fmla="*/ 1285557 h 1691662"/>
              <a:gd name="connsiteX103" fmla="*/ 232928 w 1214923"/>
              <a:gd name="connsiteY103" fmla="*/ 1376077 h 1691662"/>
              <a:gd name="connsiteX104" fmla="*/ 279029 w 1214923"/>
              <a:gd name="connsiteY104" fmla="*/ 1379887 h 1691662"/>
              <a:gd name="connsiteX105" fmla="*/ 232451 w 1214923"/>
              <a:gd name="connsiteY105" fmla="*/ 1376077 h 1691662"/>
              <a:gd name="connsiteX106" fmla="*/ 232928 w 1214923"/>
              <a:gd name="connsiteY106" fmla="*/ 1376077 h 1691662"/>
              <a:gd name="connsiteX107" fmla="*/ 856244 w 1214923"/>
              <a:gd name="connsiteY107" fmla="*/ 715613 h 1691662"/>
              <a:gd name="connsiteX108" fmla="*/ 817635 w 1214923"/>
              <a:gd name="connsiteY108" fmla="*/ 708913 h 1691662"/>
              <a:gd name="connsiteX109" fmla="*/ 721084 w 1214923"/>
              <a:gd name="connsiteY109" fmla="*/ 657225 h 1691662"/>
              <a:gd name="connsiteX110" fmla="*/ 855767 w 1214923"/>
              <a:gd name="connsiteY110" fmla="*/ 715613 h 1691662"/>
              <a:gd name="connsiteX111" fmla="*/ 856244 w 1214923"/>
              <a:gd name="connsiteY111" fmla="*/ 715613 h 1691662"/>
              <a:gd name="connsiteX112" fmla="*/ 663458 w 1214923"/>
              <a:gd name="connsiteY112" fmla="*/ 722662 h 1691662"/>
              <a:gd name="connsiteX113" fmla="*/ 644408 w 1214923"/>
              <a:gd name="connsiteY113" fmla="*/ 807149 h 1691662"/>
              <a:gd name="connsiteX114" fmla="*/ 662981 w 1214923"/>
              <a:gd name="connsiteY114" fmla="*/ 723138 h 1691662"/>
              <a:gd name="connsiteX115" fmla="*/ 663458 w 1214923"/>
              <a:gd name="connsiteY115" fmla="*/ 722662 h 1691662"/>
              <a:gd name="connsiteX116" fmla="*/ 628882 w 1214923"/>
              <a:gd name="connsiteY116" fmla="*/ 753332 h 1691662"/>
              <a:gd name="connsiteX117" fmla="*/ 655742 w 1214923"/>
              <a:gd name="connsiteY117" fmla="*/ 726472 h 1691662"/>
              <a:gd name="connsiteX118" fmla="*/ 628406 w 1214923"/>
              <a:gd name="connsiteY118" fmla="*/ 753332 h 1691662"/>
              <a:gd name="connsiteX119" fmla="*/ 628882 w 1214923"/>
              <a:gd name="connsiteY119" fmla="*/ 753332 h 1691662"/>
              <a:gd name="connsiteX120" fmla="*/ 771090 w 1214923"/>
              <a:gd name="connsiteY120" fmla="*/ 757237 h 1691662"/>
              <a:gd name="connsiteX121" fmla="*/ 690318 w 1214923"/>
              <a:gd name="connsiteY121" fmla="*/ 822579 h 1691662"/>
              <a:gd name="connsiteX122" fmla="*/ 770614 w 1214923"/>
              <a:gd name="connsiteY122" fmla="*/ 757237 h 1691662"/>
              <a:gd name="connsiteX123" fmla="*/ 771090 w 1214923"/>
              <a:gd name="connsiteY123" fmla="*/ 757237 h 1691662"/>
              <a:gd name="connsiteX124" fmla="*/ 759565 w 1214923"/>
              <a:gd name="connsiteY124" fmla="*/ 538162 h 1691662"/>
              <a:gd name="connsiteX125" fmla="*/ 851767 w 1214923"/>
              <a:gd name="connsiteY125" fmla="*/ 480536 h 1691662"/>
              <a:gd name="connsiteX126" fmla="*/ 759089 w 1214923"/>
              <a:gd name="connsiteY126" fmla="*/ 538067 h 1691662"/>
              <a:gd name="connsiteX127" fmla="*/ 759565 w 1214923"/>
              <a:gd name="connsiteY127" fmla="*/ 538162 h 1691662"/>
              <a:gd name="connsiteX128" fmla="*/ 868213 w 1214923"/>
              <a:gd name="connsiteY128" fmla="*/ 356761 h 1691662"/>
              <a:gd name="connsiteX129" fmla="*/ 812619 w 1214923"/>
              <a:gd name="connsiteY129" fmla="*/ 442055 h 1691662"/>
              <a:gd name="connsiteX130" fmla="*/ 868213 w 1214923"/>
              <a:gd name="connsiteY130" fmla="*/ 356761 h 1691662"/>
              <a:gd name="connsiteX131" fmla="*/ 681841 w 1214923"/>
              <a:gd name="connsiteY131" fmla="*/ 323088 h 1691662"/>
              <a:gd name="connsiteX132" fmla="*/ 758803 w 1214923"/>
              <a:gd name="connsiteY132" fmla="*/ 430816 h 1691662"/>
              <a:gd name="connsiteX133" fmla="*/ 643455 w 1214923"/>
              <a:gd name="connsiteY133" fmla="*/ 396145 h 1691662"/>
              <a:gd name="connsiteX134" fmla="*/ 639550 w 1214923"/>
              <a:gd name="connsiteY134" fmla="*/ 438436 h 1691662"/>
              <a:gd name="connsiteX135" fmla="*/ 682127 w 1214923"/>
              <a:gd name="connsiteY135" fmla="*/ 323088 h 1691662"/>
              <a:gd name="connsiteX136" fmla="*/ 681841 w 1214923"/>
              <a:gd name="connsiteY136" fmla="*/ 323088 h 1691662"/>
              <a:gd name="connsiteX137" fmla="*/ 395477 w 1214923"/>
              <a:gd name="connsiteY137" fmla="*/ 216638 h 1691662"/>
              <a:gd name="connsiteX138" fmla="*/ 432956 w 1214923"/>
              <a:gd name="connsiteY138" fmla="*/ 194566 h 1691662"/>
              <a:gd name="connsiteX139" fmla="*/ 564476 w 1214923"/>
              <a:gd name="connsiteY139" fmla="*/ 247666 h 1691662"/>
              <a:gd name="connsiteX140" fmla="*/ 558873 w 1214923"/>
              <a:gd name="connsiteY140" fmla="*/ 299942 h 1691662"/>
              <a:gd name="connsiteX141" fmla="*/ 395477 w 1214923"/>
              <a:gd name="connsiteY141" fmla="*/ 216638 h 1691662"/>
              <a:gd name="connsiteX142" fmla="*/ 470767 w 1214923"/>
              <a:gd name="connsiteY142" fmla="*/ 361188 h 1691662"/>
              <a:gd name="connsiteX143" fmla="*/ 566874 w 1214923"/>
              <a:gd name="connsiteY143" fmla="*/ 503396 h 1691662"/>
              <a:gd name="connsiteX144" fmla="*/ 470767 w 1214923"/>
              <a:gd name="connsiteY144" fmla="*/ 361188 h 1691662"/>
              <a:gd name="connsiteX145" fmla="*/ 632216 w 1214923"/>
              <a:gd name="connsiteY145" fmla="*/ 475419 h 1691662"/>
              <a:gd name="connsiteX146" fmla="*/ 759089 w 1214923"/>
              <a:gd name="connsiteY146" fmla="*/ 438055 h 1691662"/>
              <a:gd name="connsiteX147" fmla="*/ 640217 w 1214923"/>
              <a:gd name="connsiteY147" fmla="*/ 641593 h 1691662"/>
              <a:gd name="connsiteX148" fmla="*/ 622468 w 1214923"/>
              <a:gd name="connsiteY148" fmla="*/ 453581 h 1691662"/>
              <a:gd name="connsiteX149" fmla="*/ 632216 w 1214923"/>
              <a:gd name="connsiteY149" fmla="*/ 475419 h 1691662"/>
              <a:gd name="connsiteX150" fmla="*/ 686032 w 1214923"/>
              <a:gd name="connsiteY150" fmla="*/ 837819 h 1691662"/>
              <a:gd name="connsiteX151" fmla="*/ 628310 w 1214923"/>
              <a:gd name="connsiteY151" fmla="*/ 930116 h 1691662"/>
              <a:gd name="connsiteX152" fmla="*/ 686032 w 1214923"/>
              <a:gd name="connsiteY152" fmla="*/ 837914 h 1691662"/>
              <a:gd name="connsiteX153" fmla="*/ 686032 w 1214923"/>
              <a:gd name="connsiteY153" fmla="*/ 837819 h 1691662"/>
              <a:gd name="connsiteX154" fmla="*/ 743658 w 1214923"/>
              <a:gd name="connsiteY154" fmla="*/ 1291400 h 1691662"/>
              <a:gd name="connsiteX155" fmla="*/ 547634 w 1214923"/>
              <a:gd name="connsiteY155" fmla="*/ 1206818 h 1691662"/>
              <a:gd name="connsiteX156" fmla="*/ 573446 w 1214923"/>
              <a:gd name="connsiteY156" fmla="*/ 1222439 h 1691662"/>
              <a:gd name="connsiteX157" fmla="*/ 603450 w 1214923"/>
              <a:gd name="connsiteY157" fmla="*/ 1227487 h 1691662"/>
              <a:gd name="connsiteX158" fmla="*/ 743658 w 1214923"/>
              <a:gd name="connsiteY158" fmla="*/ 1291495 h 1691662"/>
              <a:gd name="connsiteX159" fmla="*/ 743658 w 1214923"/>
              <a:gd name="connsiteY159" fmla="*/ 1291400 h 1691662"/>
              <a:gd name="connsiteX160" fmla="*/ 556465 w 1214923"/>
              <a:gd name="connsiteY160" fmla="*/ 950327 h 1691662"/>
              <a:gd name="connsiteX161" fmla="*/ 689842 w 1214923"/>
              <a:gd name="connsiteY161" fmla="*/ 1122236 h 1691662"/>
              <a:gd name="connsiteX162" fmla="*/ 568651 w 1214923"/>
              <a:gd name="connsiteY162" fmla="*/ 984541 h 1691662"/>
              <a:gd name="connsiteX163" fmla="*/ 556465 w 1214923"/>
              <a:gd name="connsiteY163" fmla="*/ 950327 h 1691662"/>
              <a:gd name="connsiteX164" fmla="*/ 351609 w 1214923"/>
              <a:gd name="connsiteY164" fmla="*/ 1045464 h 1691662"/>
              <a:gd name="connsiteX165" fmla="*/ 382375 w 1214923"/>
              <a:gd name="connsiteY165" fmla="*/ 887825 h 1691662"/>
              <a:gd name="connsiteX166" fmla="*/ 351609 w 1214923"/>
              <a:gd name="connsiteY166" fmla="*/ 1045559 h 1691662"/>
              <a:gd name="connsiteX167" fmla="*/ 351609 w 1214923"/>
              <a:gd name="connsiteY167" fmla="*/ 1045464 h 1691662"/>
              <a:gd name="connsiteX168" fmla="*/ 420761 w 1214923"/>
              <a:gd name="connsiteY168" fmla="*/ 1054969 h 1691662"/>
              <a:gd name="connsiteX169" fmla="*/ 605260 w 1214923"/>
              <a:gd name="connsiteY169" fmla="*/ 1180338 h 1691662"/>
              <a:gd name="connsiteX170" fmla="*/ 420761 w 1214923"/>
              <a:gd name="connsiteY170" fmla="*/ 1054969 h 1691662"/>
              <a:gd name="connsiteX171" fmla="*/ 366944 w 1214923"/>
              <a:gd name="connsiteY171" fmla="*/ 1414272 h 1691662"/>
              <a:gd name="connsiteX172" fmla="*/ 597640 w 1214923"/>
              <a:gd name="connsiteY172" fmla="*/ 1460468 h 1691662"/>
              <a:gd name="connsiteX173" fmla="*/ 366944 w 1214923"/>
              <a:gd name="connsiteY173" fmla="*/ 1414463 h 1691662"/>
              <a:gd name="connsiteX174" fmla="*/ 366944 w 1214923"/>
              <a:gd name="connsiteY174" fmla="*/ 1414272 h 1691662"/>
              <a:gd name="connsiteX175" fmla="*/ 597035 w 1214923"/>
              <a:gd name="connsiteY175" fmla="*/ 1664464 h 1691662"/>
              <a:gd name="connsiteX176" fmla="*/ 471148 w 1214923"/>
              <a:gd name="connsiteY176" fmla="*/ 1649777 h 1691662"/>
              <a:gd name="connsiteX177" fmla="*/ 401901 w 1214923"/>
              <a:gd name="connsiteY177" fmla="*/ 1579817 h 1691662"/>
              <a:gd name="connsiteX178" fmla="*/ 582412 w 1214923"/>
              <a:gd name="connsiteY178" fmla="*/ 1645158 h 1691662"/>
              <a:gd name="connsiteX179" fmla="*/ 597035 w 1214923"/>
              <a:gd name="connsiteY179" fmla="*/ 1664464 h 1691662"/>
              <a:gd name="connsiteX180" fmla="*/ 616785 w 1214923"/>
              <a:gd name="connsiteY180" fmla="*/ 1564196 h 1691662"/>
              <a:gd name="connsiteX181" fmla="*/ 555349 w 1214923"/>
              <a:gd name="connsiteY181" fmla="*/ 1541145 h 1691662"/>
              <a:gd name="connsiteX182" fmla="*/ 638597 w 1214923"/>
              <a:gd name="connsiteY182" fmla="*/ 1493520 h 1691662"/>
              <a:gd name="connsiteX183" fmla="*/ 752034 w 1214923"/>
              <a:gd name="connsiteY183" fmla="*/ 1535463 h 1691662"/>
              <a:gd name="connsiteX184" fmla="*/ 616785 w 1214923"/>
              <a:gd name="connsiteY184" fmla="*/ 1564386 h 1691662"/>
              <a:gd name="connsiteX185" fmla="*/ 616785 w 1214923"/>
              <a:gd name="connsiteY185" fmla="*/ 1564196 h 1691662"/>
              <a:gd name="connsiteX186" fmla="*/ 811979 w 1214923"/>
              <a:gd name="connsiteY186" fmla="*/ 1595484 h 1691662"/>
              <a:gd name="connsiteX187" fmla="*/ 843627 w 1214923"/>
              <a:gd name="connsiteY187" fmla="*/ 1657736 h 1691662"/>
              <a:gd name="connsiteX188" fmla="*/ 704225 w 1214923"/>
              <a:gd name="connsiteY188" fmla="*/ 1665256 h 1691662"/>
              <a:gd name="connsiteX189" fmla="*/ 651942 w 1214923"/>
              <a:gd name="connsiteY189" fmla="*/ 1653111 h 1691662"/>
              <a:gd name="connsiteX190" fmla="*/ 811979 w 1214923"/>
              <a:gd name="connsiteY190" fmla="*/ 1595484 h 1691662"/>
              <a:gd name="connsiteX191" fmla="*/ 857863 w 1214923"/>
              <a:gd name="connsiteY191" fmla="*/ 1591056 h 1691662"/>
              <a:gd name="connsiteX192" fmla="*/ 838813 w 1214923"/>
              <a:gd name="connsiteY192" fmla="*/ 1568958 h 1691662"/>
              <a:gd name="connsiteX193" fmla="*/ 836146 w 1214923"/>
              <a:gd name="connsiteY193" fmla="*/ 1564291 h 1691662"/>
              <a:gd name="connsiteX194" fmla="*/ 955179 w 1214923"/>
              <a:gd name="connsiteY194" fmla="*/ 1500720 h 1691662"/>
              <a:gd name="connsiteX195" fmla="*/ 1066493 w 1214923"/>
              <a:gd name="connsiteY195" fmla="*/ 1492065 h 1691662"/>
              <a:gd name="connsiteX196" fmla="*/ 857863 w 1214923"/>
              <a:gd name="connsiteY196" fmla="*/ 1591247 h 1691662"/>
              <a:gd name="connsiteX197" fmla="*/ 857863 w 1214923"/>
              <a:gd name="connsiteY197" fmla="*/ 1591056 h 1691662"/>
              <a:gd name="connsiteX198" fmla="*/ 1054979 w 1214923"/>
              <a:gd name="connsiteY198" fmla="*/ 1445037 h 1691662"/>
              <a:gd name="connsiteX199" fmla="*/ 916632 w 1214923"/>
              <a:gd name="connsiteY199" fmla="*/ 1468184 h 1691662"/>
              <a:gd name="connsiteX200" fmla="*/ 1028170 w 1214923"/>
              <a:gd name="connsiteY200" fmla="*/ 1445228 h 1691662"/>
              <a:gd name="connsiteX201" fmla="*/ 1054979 w 1214923"/>
              <a:gd name="connsiteY201" fmla="*/ 1445037 h 1691662"/>
              <a:gd name="connsiteX202" fmla="*/ 862816 w 1214923"/>
              <a:gd name="connsiteY202" fmla="*/ 1410462 h 1691662"/>
              <a:gd name="connsiteX203" fmla="*/ 647551 w 1214923"/>
              <a:gd name="connsiteY203" fmla="*/ 1448562 h 1691662"/>
              <a:gd name="connsiteX204" fmla="*/ 862816 w 1214923"/>
              <a:gd name="connsiteY204" fmla="*/ 1410653 h 1691662"/>
              <a:gd name="connsiteX205" fmla="*/ 862816 w 1214923"/>
              <a:gd name="connsiteY205" fmla="*/ 1410462 h 1691662"/>
              <a:gd name="connsiteX206" fmla="*/ 689842 w 1214923"/>
              <a:gd name="connsiteY206" fmla="*/ 1391412 h 1691662"/>
              <a:gd name="connsiteX207" fmla="*/ 924347 w 1214923"/>
              <a:gd name="connsiteY207" fmla="*/ 1306830 h 1691662"/>
              <a:gd name="connsiteX208" fmla="*/ 689842 w 1214923"/>
              <a:gd name="connsiteY208" fmla="*/ 1391412 h 1691662"/>
              <a:gd name="connsiteX209" fmla="*/ 1162663 w 1214923"/>
              <a:gd name="connsiteY209" fmla="*/ 1057085 h 1691662"/>
              <a:gd name="connsiteX210" fmla="*/ 1148756 w 1214923"/>
              <a:gd name="connsiteY210" fmla="*/ 1134428 h 1691662"/>
              <a:gd name="connsiteX211" fmla="*/ 1066841 w 1214923"/>
              <a:gd name="connsiteY211" fmla="*/ 1139762 h 1691662"/>
              <a:gd name="connsiteX212" fmla="*/ 1035790 w 1214923"/>
              <a:gd name="connsiteY212" fmla="*/ 1087755 h 1691662"/>
              <a:gd name="connsiteX213" fmla="*/ 1162663 w 1214923"/>
              <a:gd name="connsiteY213" fmla="*/ 1057085 h 1691662"/>
              <a:gd name="connsiteX214" fmla="*/ 987913 w 1214923"/>
              <a:gd name="connsiteY214" fmla="*/ 1181170 h 1691662"/>
              <a:gd name="connsiteX215" fmla="*/ 958923 w 1214923"/>
              <a:gd name="connsiteY215" fmla="*/ 1264444 h 1691662"/>
              <a:gd name="connsiteX216" fmla="*/ 905107 w 1214923"/>
              <a:gd name="connsiteY216" fmla="*/ 1118330 h 1691662"/>
              <a:gd name="connsiteX217" fmla="*/ 987913 w 1214923"/>
              <a:gd name="connsiteY217" fmla="*/ 1181170 h 1691662"/>
              <a:gd name="connsiteX0" fmla="*/ 1193429 w 1214923"/>
              <a:gd name="connsiteY0" fmla="*/ 899446 h 1684642"/>
              <a:gd name="connsiteX1" fmla="*/ 1157319 w 1214923"/>
              <a:gd name="connsiteY1" fmla="*/ 831924 h 1684642"/>
              <a:gd name="connsiteX2" fmla="*/ 1019985 w 1214923"/>
              <a:gd name="connsiteY2" fmla="*/ 885740 h 1684642"/>
              <a:gd name="connsiteX3" fmla="*/ 963019 w 1214923"/>
              <a:gd name="connsiteY3" fmla="*/ 860965 h 1684642"/>
              <a:gd name="connsiteX4" fmla="*/ 1035980 w 1214923"/>
              <a:gd name="connsiteY4" fmla="*/ 795623 h 1684642"/>
              <a:gd name="connsiteX5" fmla="*/ 893772 w 1214923"/>
              <a:gd name="connsiteY5" fmla="*/ 930212 h 1684642"/>
              <a:gd name="connsiteX6" fmla="*/ 951398 w 1214923"/>
              <a:gd name="connsiteY6" fmla="*/ 937927 h 1684642"/>
              <a:gd name="connsiteX7" fmla="*/ 862911 w 1214923"/>
              <a:gd name="connsiteY7" fmla="*/ 964787 h 1684642"/>
              <a:gd name="connsiteX8" fmla="*/ 813000 w 1214923"/>
              <a:gd name="connsiteY8" fmla="*/ 991648 h 1684642"/>
              <a:gd name="connsiteX9" fmla="*/ 905202 w 1214923"/>
              <a:gd name="connsiteY9" fmla="*/ 872585 h 1684642"/>
              <a:gd name="connsiteX10" fmla="*/ 1062841 w 1214923"/>
              <a:gd name="connsiteY10" fmla="*/ 784098 h 1684642"/>
              <a:gd name="connsiteX11" fmla="*/ 1113873 w 1214923"/>
              <a:gd name="connsiteY11" fmla="*/ 670346 h 1684642"/>
              <a:gd name="connsiteX12" fmla="*/ 1028265 w 1214923"/>
              <a:gd name="connsiteY12" fmla="*/ 722567 h 1684642"/>
              <a:gd name="connsiteX13" fmla="*/ 1003881 w 1214923"/>
              <a:gd name="connsiteY13" fmla="*/ 692468 h 1684642"/>
              <a:gd name="connsiteX14" fmla="*/ 1005881 w 1214923"/>
              <a:gd name="connsiteY14" fmla="*/ 661511 h 1684642"/>
              <a:gd name="connsiteX15" fmla="*/ 1065794 w 1214923"/>
              <a:gd name="connsiteY15" fmla="*/ 651415 h 1684642"/>
              <a:gd name="connsiteX16" fmla="*/ 1087938 w 1214923"/>
              <a:gd name="connsiteY16" fmla="*/ 638205 h 1684642"/>
              <a:gd name="connsiteX17" fmla="*/ 739848 w 1214923"/>
              <a:gd name="connsiteY17" fmla="*/ 595694 h 1684642"/>
              <a:gd name="connsiteX18" fmla="*/ 716893 w 1214923"/>
              <a:gd name="connsiteY18" fmla="*/ 318992 h 1684642"/>
              <a:gd name="connsiteX19" fmla="*/ 920537 w 1214923"/>
              <a:gd name="connsiteY19" fmla="*/ 246031 h 1684642"/>
              <a:gd name="connsiteX20" fmla="*/ 682412 w 1214923"/>
              <a:gd name="connsiteY20" fmla="*/ 238316 h 1684642"/>
              <a:gd name="connsiteX21" fmla="*/ 928538 w 1214923"/>
              <a:gd name="connsiteY21" fmla="*/ 226790 h 1684642"/>
              <a:gd name="connsiteX22" fmla="*/ 720893 w 1214923"/>
              <a:gd name="connsiteY22" fmla="*/ 196025 h 1684642"/>
              <a:gd name="connsiteX23" fmla="*/ 736229 w 1214923"/>
              <a:gd name="connsiteY23" fmla="*/ 49911 h 1684642"/>
              <a:gd name="connsiteX24" fmla="*/ 663267 w 1214923"/>
              <a:gd name="connsiteY24" fmla="*/ 0 h 1684642"/>
              <a:gd name="connsiteX25" fmla="*/ 625167 w 1214923"/>
              <a:gd name="connsiteY25" fmla="*/ 103727 h 1684642"/>
              <a:gd name="connsiteX26" fmla="*/ 625167 w 1214923"/>
              <a:gd name="connsiteY26" fmla="*/ 288322 h 1684642"/>
              <a:gd name="connsiteX27" fmla="*/ 336845 w 1214923"/>
              <a:gd name="connsiteY27" fmla="*/ 261366 h 1684642"/>
              <a:gd name="connsiteX28" fmla="*/ 367611 w 1214923"/>
              <a:gd name="connsiteY28" fmla="*/ 307467 h 1684642"/>
              <a:gd name="connsiteX29" fmla="*/ 579066 w 1214923"/>
              <a:gd name="connsiteY29" fmla="*/ 615029 h 1684642"/>
              <a:gd name="connsiteX30" fmla="*/ 263884 w 1214923"/>
              <a:gd name="connsiteY30" fmla="*/ 496585 h 1684642"/>
              <a:gd name="connsiteX31" fmla="*/ 233118 w 1214923"/>
              <a:gd name="connsiteY31" fmla="*/ 714947 h 1684642"/>
              <a:gd name="connsiteX32" fmla="*/ 532965 w 1214923"/>
              <a:gd name="connsiteY32" fmla="*/ 807149 h 1684642"/>
              <a:gd name="connsiteX33" fmla="*/ 502390 w 1214923"/>
              <a:gd name="connsiteY33" fmla="*/ 816184 h 1684642"/>
              <a:gd name="connsiteX34" fmla="*/ 464290 w 1214923"/>
              <a:gd name="connsiteY34" fmla="*/ 772763 h 1684642"/>
              <a:gd name="connsiteX35" fmla="*/ 375231 w 1214923"/>
              <a:gd name="connsiteY35" fmla="*/ 788670 h 1684642"/>
              <a:gd name="connsiteX36" fmla="*/ 418189 w 1214923"/>
              <a:gd name="connsiteY36" fmla="*/ 826770 h 1684642"/>
              <a:gd name="connsiteX37" fmla="*/ 333607 w 1214923"/>
              <a:gd name="connsiteY37" fmla="*/ 826770 h 1684642"/>
              <a:gd name="connsiteX38" fmla="*/ 276457 w 1214923"/>
              <a:gd name="connsiteY38" fmla="*/ 857536 h 1684642"/>
              <a:gd name="connsiteX39" fmla="*/ 288458 w 1214923"/>
              <a:gd name="connsiteY39" fmla="*/ 766001 h 1684642"/>
              <a:gd name="connsiteX40" fmla="*/ 138059 w 1214923"/>
              <a:gd name="connsiteY40" fmla="*/ 911352 h 1684642"/>
              <a:gd name="connsiteX41" fmla="*/ 237976 w 1214923"/>
              <a:gd name="connsiteY41" fmla="*/ 961358 h 1684642"/>
              <a:gd name="connsiteX42" fmla="*/ 75102 w 1214923"/>
              <a:gd name="connsiteY42" fmla="*/ 1025783 h 1684642"/>
              <a:gd name="connsiteX43" fmla="*/ 80432 w 1214923"/>
              <a:gd name="connsiteY43" fmla="*/ 915162 h 1684642"/>
              <a:gd name="connsiteX44" fmla="*/ 91958 w 1214923"/>
              <a:gd name="connsiteY44" fmla="*/ 1107377 h 1684642"/>
              <a:gd name="connsiteX45" fmla="*/ 214925 w 1214923"/>
              <a:gd name="connsiteY45" fmla="*/ 1157383 h 1684642"/>
              <a:gd name="connsiteX46" fmla="*/ 322463 w 1214923"/>
              <a:gd name="connsiteY46" fmla="*/ 1228161 h 1684642"/>
              <a:gd name="connsiteX47" fmla="*/ 235145 w 1214923"/>
              <a:gd name="connsiteY47" fmla="*/ 1221759 h 1684642"/>
              <a:gd name="connsiteX48" fmla="*/ 267875 w 1214923"/>
              <a:gd name="connsiteY48" fmla="*/ 1263023 h 1684642"/>
              <a:gd name="connsiteX49" fmla="*/ 395615 w 1214923"/>
              <a:gd name="connsiteY49" fmla="*/ 1319117 h 1684642"/>
              <a:gd name="connsiteX50" fmla="*/ 322827 w 1214923"/>
              <a:gd name="connsiteY50" fmla="*/ 1338837 h 1684642"/>
              <a:gd name="connsiteX51" fmla="*/ 247492 w 1214923"/>
              <a:gd name="connsiteY51" fmla="*/ 1296725 h 1684642"/>
              <a:gd name="connsiteX52" fmla="*/ 229880 w 1214923"/>
              <a:gd name="connsiteY52" fmla="*/ 1312259 h 1684642"/>
              <a:gd name="connsiteX53" fmla="*/ 146155 w 1214923"/>
              <a:gd name="connsiteY53" fmla="*/ 1230344 h 1684642"/>
              <a:gd name="connsiteX54" fmla="*/ 115389 w 1214923"/>
              <a:gd name="connsiteY54" fmla="*/ 1430369 h 1684642"/>
              <a:gd name="connsiteX55" fmla="*/ 349799 w 1214923"/>
              <a:gd name="connsiteY55" fmla="*/ 1480280 h 1684642"/>
              <a:gd name="connsiteX56" fmla="*/ 299507 w 1214923"/>
              <a:gd name="connsiteY56" fmla="*/ 1464659 h 1684642"/>
              <a:gd name="connsiteX57" fmla="*/ 318374 w 1214923"/>
              <a:gd name="connsiteY57" fmla="*/ 1496562 h 1684642"/>
              <a:gd name="connsiteX58" fmla="*/ 388280 w 1214923"/>
              <a:gd name="connsiteY58" fmla="*/ 1545717 h 1684642"/>
              <a:gd name="connsiteX59" fmla="*/ 348847 w 1214923"/>
              <a:gd name="connsiteY59" fmla="*/ 1542479 h 1684642"/>
              <a:gd name="connsiteX60" fmla="*/ 255883 w 1214923"/>
              <a:gd name="connsiteY60" fmla="*/ 1502664 h 1684642"/>
              <a:gd name="connsiteX61" fmla="*/ 255883 w 1214923"/>
              <a:gd name="connsiteY61" fmla="*/ 1502664 h 1684642"/>
              <a:gd name="connsiteX62" fmla="*/ 239976 w 1214923"/>
              <a:gd name="connsiteY62" fmla="*/ 1484281 h 1684642"/>
              <a:gd name="connsiteX63" fmla="*/ 203495 w 1214923"/>
              <a:gd name="connsiteY63" fmla="*/ 1484281 h 1684642"/>
              <a:gd name="connsiteX64" fmla="*/ 187303 w 1214923"/>
              <a:gd name="connsiteY64" fmla="*/ 1499140 h 1684642"/>
              <a:gd name="connsiteX65" fmla="*/ 490673 w 1214923"/>
              <a:gd name="connsiteY65" fmla="*/ 1673352 h 1684642"/>
              <a:gd name="connsiteX66" fmla="*/ 767123 w 1214923"/>
              <a:gd name="connsiteY66" fmla="*/ 1659528 h 1684642"/>
              <a:gd name="connsiteX67" fmla="*/ 967500 w 1214923"/>
              <a:gd name="connsiteY67" fmla="*/ 1594485 h 1684642"/>
              <a:gd name="connsiteX68" fmla="*/ 1152566 w 1214923"/>
              <a:gd name="connsiteY68" fmla="*/ 1394460 h 1684642"/>
              <a:gd name="connsiteX69" fmla="*/ 918822 w 1214923"/>
              <a:gd name="connsiteY69" fmla="*/ 1363507 h 1684642"/>
              <a:gd name="connsiteX70" fmla="*/ 802904 w 1214923"/>
              <a:gd name="connsiteY70" fmla="*/ 1350454 h 1684642"/>
              <a:gd name="connsiteX71" fmla="*/ 841956 w 1214923"/>
              <a:gd name="connsiteY71" fmla="*/ 1326547 h 1684642"/>
              <a:gd name="connsiteX72" fmla="*/ 1018286 w 1214923"/>
              <a:gd name="connsiteY72" fmla="*/ 1315425 h 1684642"/>
              <a:gd name="connsiteX73" fmla="*/ 980354 w 1214923"/>
              <a:gd name="connsiteY73" fmla="*/ 1268921 h 1684642"/>
              <a:gd name="connsiteX74" fmla="*/ 1091488 w 1214923"/>
              <a:gd name="connsiteY74" fmla="*/ 1221043 h 1684642"/>
              <a:gd name="connsiteX75" fmla="*/ 896580 w 1214923"/>
              <a:gd name="connsiteY75" fmla="*/ 1032638 h 1684642"/>
              <a:gd name="connsiteX76" fmla="*/ 1193429 w 1214923"/>
              <a:gd name="connsiteY76" fmla="*/ 899446 h 1684642"/>
              <a:gd name="connsiteX77" fmla="*/ 759089 w 1214923"/>
              <a:gd name="connsiteY77" fmla="*/ 61246 h 1684642"/>
              <a:gd name="connsiteX78" fmla="*/ 720989 w 1214923"/>
              <a:gd name="connsiteY78" fmla="*/ 145828 h 1684642"/>
              <a:gd name="connsiteX79" fmla="*/ 759089 w 1214923"/>
              <a:gd name="connsiteY79" fmla="*/ 61436 h 1684642"/>
              <a:gd name="connsiteX80" fmla="*/ 759089 w 1214923"/>
              <a:gd name="connsiteY80" fmla="*/ 61246 h 1684642"/>
              <a:gd name="connsiteX81" fmla="*/ 363611 w 1214923"/>
              <a:gd name="connsiteY81" fmla="*/ 545783 h 1684642"/>
              <a:gd name="connsiteX82" fmla="*/ 348275 w 1214923"/>
              <a:gd name="connsiteY82" fmla="*/ 553498 h 1684642"/>
              <a:gd name="connsiteX83" fmla="*/ 363611 w 1214923"/>
              <a:gd name="connsiteY83" fmla="*/ 545783 h 1684642"/>
              <a:gd name="connsiteX84" fmla="*/ 232451 w 1214923"/>
              <a:gd name="connsiteY84" fmla="*/ 523113 h 1684642"/>
              <a:gd name="connsiteX85" fmla="*/ 254694 w 1214923"/>
              <a:gd name="connsiteY85" fmla="*/ 664096 h 1684642"/>
              <a:gd name="connsiteX86" fmla="*/ 232451 w 1214923"/>
              <a:gd name="connsiteY86" fmla="*/ 523113 h 1684642"/>
              <a:gd name="connsiteX87" fmla="*/ 340084 w 1214923"/>
              <a:gd name="connsiteY87" fmla="*/ 692277 h 1684642"/>
              <a:gd name="connsiteX88" fmla="*/ 470767 w 1214923"/>
              <a:gd name="connsiteY88" fmla="*/ 684562 h 1684642"/>
              <a:gd name="connsiteX89" fmla="*/ 340084 w 1214923"/>
              <a:gd name="connsiteY89" fmla="*/ 691896 h 1684642"/>
              <a:gd name="connsiteX90" fmla="*/ 340084 w 1214923"/>
              <a:gd name="connsiteY90" fmla="*/ 692277 h 1684642"/>
              <a:gd name="connsiteX91" fmla="*/ 382375 w 1214923"/>
              <a:gd name="connsiteY91" fmla="*/ 615410 h 1684642"/>
              <a:gd name="connsiteX92" fmla="*/ 516868 w 1214923"/>
              <a:gd name="connsiteY92" fmla="*/ 688372 h 1684642"/>
              <a:gd name="connsiteX93" fmla="*/ 382661 w 1214923"/>
              <a:gd name="connsiteY93" fmla="*/ 615029 h 1684642"/>
              <a:gd name="connsiteX94" fmla="*/ 382375 w 1214923"/>
              <a:gd name="connsiteY94" fmla="*/ 615410 h 1684642"/>
              <a:gd name="connsiteX95" fmla="*/ 201400 w 1214923"/>
              <a:gd name="connsiteY95" fmla="*/ 907542 h 1684642"/>
              <a:gd name="connsiteX96" fmla="*/ 163300 w 1214923"/>
              <a:gd name="connsiteY96" fmla="*/ 838295 h 1684642"/>
              <a:gd name="connsiteX97" fmla="*/ 201686 w 1214923"/>
              <a:gd name="connsiteY97" fmla="*/ 907161 h 1684642"/>
              <a:gd name="connsiteX98" fmla="*/ 201400 w 1214923"/>
              <a:gd name="connsiteY98" fmla="*/ 907542 h 1684642"/>
              <a:gd name="connsiteX99" fmla="*/ 97811 w 1214923"/>
              <a:gd name="connsiteY99" fmla="*/ 1285557 h 1684642"/>
              <a:gd name="connsiteX100" fmla="*/ 123279 w 1214923"/>
              <a:gd name="connsiteY100" fmla="*/ 1264178 h 1684642"/>
              <a:gd name="connsiteX101" fmla="*/ 231975 w 1214923"/>
              <a:gd name="connsiteY101" fmla="*/ 1341501 h 1684642"/>
              <a:gd name="connsiteX102" fmla="*/ 97811 w 1214923"/>
              <a:gd name="connsiteY102" fmla="*/ 1285557 h 1684642"/>
              <a:gd name="connsiteX103" fmla="*/ 232928 w 1214923"/>
              <a:gd name="connsiteY103" fmla="*/ 1376077 h 1684642"/>
              <a:gd name="connsiteX104" fmla="*/ 279029 w 1214923"/>
              <a:gd name="connsiteY104" fmla="*/ 1379887 h 1684642"/>
              <a:gd name="connsiteX105" fmla="*/ 232451 w 1214923"/>
              <a:gd name="connsiteY105" fmla="*/ 1376077 h 1684642"/>
              <a:gd name="connsiteX106" fmla="*/ 232928 w 1214923"/>
              <a:gd name="connsiteY106" fmla="*/ 1376077 h 1684642"/>
              <a:gd name="connsiteX107" fmla="*/ 856244 w 1214923"/>
              <a:gd name="connsiteY107" fmla="*/ 715613 h 1684642"/>
              <a:gd name="connsiteX108" fmla="*/ 817635 w 1214923"/>
              <a:gd name="connsiteY108" fmla="*/ 708913 h 1684642"/>
              <a:gd name="connsiteX109" fmla="*/ 721084 w 1214923"/>
              <a:gd name="connsiteY109" fmla="*/ 657225 h 1684642"/>
              <a:gd name="connsiteX110" fmla="*/ 855767 w 1214923"/>
              <a:gd name="connsiteY110" fmla="*/ 715613 h 1684642"/>
              <a:gd name="connsiteX111" fmla="*/ 856244 w 1214923"/>
              <a:gd name="connsiteY111" fmla="*/ 715613 h 1684642"/>
              <a:gd name="connsiteX112" fmla="*/ 663458 w 1214923"/>
              <a:gd name="connsiteY112" fmla="*/ 722662 h 1684642"/>
              <a:gd name="connsiteX113" fmla="*/ 644408 w 1214923"/>
              <a:gd name="connsiteY113" fmla="*/ 807149 h 1684642"/>
              <a:gd name="connsiteX114" fmla="*/ 662981 w 1214923"/>
              <a:gd name="connsiteY114" fmla="*/ 723138 h 1684642"/>
              <a:gd name="connsiteX115" fmla="*/ 663458 w 1214923"/>
              <a:gd name="connsiteY115" fmla="*/ 722662 h 1684642"/>
              <a:gd name="connsiteX116" fmla="*/ 628882 w 1214923"/>
              <a:gd name="connsiteY116" fmla="*/ 753332 h 1684642"/>
              <a:gd name="connsiteX117" fmla="*/ 655742 w 1214923"/>
              <a:gd name="connsiteY117" fmla="*/ 726472 h 1684642"/>
              <a:gd name="connsiteX118" fmla="*/ 628406 w 1214923"/>
              <a:gd name="connsiteY118" fmla="*/ 753332 h 1684642"/>
              <a:gd name="connsiteX119" fmla="*/ 628882 w 1214923"/>
              <a:gd name="connsiteY119" fmla="*/ 753332 h 1684642"/>
              <a:gd name="connsiteX120" fmla="*/ 771090 w 1214923"/>
              <a:gd name="connsiteY120" fmla="*/ 757237 h 1684642"/>
              <a:gd name="connsiteX121" fmla="*/ 690318 w 1214923"/>
              <a:gd name="connsiteY121" fmla="*/ 822579 h 1684642"/>
              <a:gd name="connsiteX122" fmla="*/ 770614 w 1214923"/>
              <a:gd name="connsiteY122" fmla="*/ 757237 h 1684642"/>
              <a:gd name="connsiteX123" fmla="*/ 771090 w 1214923"/>
              <a:gd name="connsiteY123" fmla="*/ 757237 h 1684642"/>
              <a:gd name="connsiteX124" fmla="*/ 759565 w 1214923"/>
              <a:gd name="connsiteY124" fmla="*/ 538162 h 1684642"/>
              <a:gd name="connsiteX125" fmla="*/ 851767 w 1214923"/>
              <a:gd name="connsiteY125" fmla="*/ 480536 h 1684642"/>
              <a:gd name="connsiteX126" fmla="*/ 759089 w 1214923"/>
              <a:gd name="connsiteY126" fmla="*/ 538067 h 1684642"/>
              <a:gd name="connsiteX127" fmla="*/ 759565 w 1214923"/>
              <a:gd name="connsiteY127" fmla="*/ 538162 h 1684642"/>
              <a:gd name="connsiteX128" fmla="*/ 868213 w 1214923"/>
              <a:gd name="connsiteY128" fmla="*/ 356761 h 1684642"/>
              <a:gd name="connsiteX129" fmla="*/ 812619 w 1214923"/>
              <a:gd name="connsiteY129" fmla="*/ 442055 h 1684642"/>
              <a:gd name="connsiteX130" fmla="*/ 868213 w 1214923"/>
              <a:gd name="connsiteY130" fmla="*/ 356761 h 1684642"/>
              <a:gd name="connsiteX131" fmla="*/ 681841 w 1214923"/>
              <a:gd name="connsiteY131" fmla="*/ 323088 h 1684642"/>
              <a:gd name="connsiteX132" fmla="*/ 758803 w 1214923"/>
              <a:gd name="connsiteY132" fmla="*/ 430816 h 1684642"/>
              <a:gd name="connsiteX133" fmla="*/ 643455 w 1214923"/>
              <a:gd name="connsiteY133" fmla="*/ 396145 h 1684642"/>
              <a:gd name="connsiteX134" fmla="*/ 639550 w 1214923"/>
              <a:gd name="connsiteY134" fmla="*/ 438436 h 1684642"/>
              <a:gd name="connsiteX135" fmla="*/ 682127 w 1214923"/>
              <a:gd name="connsiteY135" fmla="*/ 323088 h 1684642"/>
              <a:gd name="connsiteX136" fmla="*/ 681841 w 1214923"/>
              <a:gd name="connsiteY136" fmla="*/ 323088 h 1684642"/>
              <a:gd name="connsiteX137" fmla="*/ 395477 w 1214923"/>
              <a:gd name="connsiteY137" fmla="*/ 216638 h 1684642"/>
              <a:gd name="connsiteX138" fmla="*/ 432956 w 1214923"/>
              <a:gd name="connsiteY138" fmla="*/ 194566 h 1684642"/>
              <a:gd name="connsiteX139" fmla="*/ 564476 w 1214923"/>
              <a:gd name="connsiteY139" fmla="*/ 247666 h 1684642"/>
              <a:gd name="connsiteX140" fmla="*/ 558873 w 1214923"/>
              <a:gd name="connsiteY140" fmla="*/ 299942 h 1684642"/>
              <a:gd name="connsiteX141" fmla="*/ 395477 w 1214923"/>
              <a:gd name="connsiteY141" fmla="*/ 216638 h 1684642"/>
              <a:gd name="connsiteX142" fmla="*/ 470767 w 1214923"/>
              <a:gd name="connsiteY142" fmla="*/ 361188 h 1684642"/>
              <a:gd name="connsiteX143" fmla="*/ 566874 w 1214923"/>
              <a:gd name="connsiteY143" fmla="*/ 503396 h 1684642"/>
              <a:gd name="connsiteX144" fmla="*/ 470767 w 1214923"/>
              <a:gd name="connsiteY144" fmla="*/ 361188 h 1684642"/>
              <a:gd name="connsiteX145" fmla="*/ 632216 w 1214923"/>
              <a:gd name="connsiteY145" fmla="*/ 475419 h 1684642"/>
              <a:gd name="connsiteX146" fmla="*/ 759089 w 1214923"/>
              <a:gd name="connsiteY146" fmla="*/ 438055 h 1684642"/>
              <a:gd name="connsiteX147" fmla="*/ 640217 w 1214923"/>
              <a:gd name="connsiteY147" fmla="*/ 641593 h 1684642"/>
              <a:gd name="connsiteX148" fmla="*/ 622468 w 1214923"/>
              <a:gd name="connsiteY148" fmla="*/ 453581 h 1684642"/>
              <a:gd name="connsiteX149" fmla="*/ 632216 w 1214923"/>
              <a:gd name="connsiteY149" fmla="*/ 475419 h 1684642"/>
              <a:gd name="connsiteX150" fmla="*/ 686032 w 1214923"/>
              <a:gd name="connsiteY150" fmla="*/ 837819 h 1684642"/>
              <a:gd name="connsiteX151" fmla="*/ 628310 w 1214923"/>
              <a:gd name="connsiteY151" fmla="*/ 930116 h 1684642"/>
              <a:gd name="connsiteX152" fmla="*/ 686032 w 1214923"/>
              <a:gd name="connsiteY152" fmla="*/ 837914 h 1684642"/>
              <a:gd name="connsiteX153" fmla="*/ 686032 w 1214923"/>
              <a:gd name="connsiteY153" fmla="*/ 837819 h 1684642"/>
              <a:gd name="connsiteX154" fmla="*/ 743658 w 1214923"/>
              <a:gd name="connsiteY154" fmla="*/ 1291400 h 1684642"/>
              <a:gd name="connsiteX155" fmla="*/ 547634 w 1214923"/>
              <a:gd name="connsiteY155" fmla="*/ 1206818 h 1684642"/>
              <a:gd name="connsiteX156" fmla="*/ 573446 w 1214923"/>
              <a:gd name="connsiteY156" fmla="*/ 1222439 h 1684642"/>
              <a:gd name="connsiteX157" fmla="*/ 603450 w 1214923"/>
              <a:gd name="connsiteY157" fmla="*/ 1227487 h 1684642"/>
              <a:gd name="connsiteX158" fmla="*/ 743658 w 1214923"/>
              <a:gd name="connsiteY158" fmla="*/ 1291495 h 1684642"/>
              <a:gd name="connsiteX159" fmla="*/ 743658 w 1214923"/>
              <a:gd name="connsiteY159" fmla="*/ 1291400 h 1684642"/>
              <a:gd name="connsiteX160" fmla="*/ 556465 w 1214923"/>
              <a:gd name="connsiteY160" fmla="*/ 950327 h 1684642"/>
              <a:gd name="connsiteX161" fmla="*/ 689842 w 1214923"/>
              <a:gd name="connsiteY161" fmla="*/ 1122236 h 1684642"/>
              <a:gd name="connsiteX162" fmla="*/ 568651 w 1214923"/>
              <a:gd name="connsiteY162" fmla="*/ 984541 h 1684642"/>
              <a:gd name="connsiteX163" fmla="*/ 556465 w 1214923"/>
              <a:gd name="connsiteY163" fmla="*/ 950327 h 1684642"/>
              <a:gd name="connsiteX164" fmla="*/ 351609 w 1214923"/>
              <a:gd name="connsiteY164" fmla="*/ 1045464 h 1684642"/>
              <a:gd name="connsiteX165" fmla="*/ 382375 w 1214923"/>
              <a:gd name="connsiteY165" fmla="*/ 887825 h 1684642"/>
              <a:gd name="connsiteX166" fmla="*/ 351609 w 1214923"/>
              <a:gd name="connsiteY166" fmla="*/ 1045559 h 1684642"/>
              <a:gd name="connsiteX167" fmla="*/ 351609 w 1214923"/>
              <a:gd name="connsiteY167" fmla="*/ 1045464 h 1684642"/>
              <a:gd name="connsiteX168" fmla="*/ 420761 w 1214923"/>
              <a:gd name="connsiteY168" fmla="*/ 1054969 h 1684642"/>
              <a:gd name="connsiteX169" fmla="*/ 605260 w 1214923"/>
              <a:gd name="connsiteY169" fmla="*/ 1180338 h 1684642"/>
              <a:gd name="connsiteX170" fmla="*/ 420761 w 1214923"/>
              <a:gd name="connsiteY170" fmla="*/ 1054969 h 1684642"/>
              <a:gd name="connsiteX171" fmla="*/ 366944 w 1214923"/>
              <a:gd name="connsiteY171" fmla="*/ 1414272 h 1684642"/>
              <a:gd name="connsiteX172" fmla="*/ 597640 w 1214923"/>
              <a:gd name="connsiteY172" fmla="*/ 1460468 h 1684642"/>
              <a:gd name="connsiteX173" fmla="*/ 366944 w 1214923"/>
              <a:gd name="connsiteY173" fmla="*/ 1414463 h 1684642"/>
              <a:gd name="connsiteX174" fmla="*/ 366944 w 1214923"/>
              <a:gd name="connsiteY174" fmla="*/ 1414272 h 1684642"/>
              <a:gd name="connsiteX175" fmla="*/ 597035 w 1214923"/>
              <a:gd name="connsiteY175" fmla="*/ 1664464 h 1684642"/>
              <a:gd name="connsiteX176" fmla="*/ 471148 w 1214923"/>
              <a:gd name="connsiteY176" fmla="*/ 1649777 h 1684642"/>
              <a:gd name="connsiteX177" fmla="*/ 401901 w 1214923"/>
              <a:gd name="connsiteY177" fmla="*/ 1579817 h 1684642"/>
              <a:gd name="connsiteX178" fmla="*/ 582412 w 1214923"/>
              <a:gd name="connsiteY178" fmla="*/ 1645158 h 1684642"/>
              <a:gd name="connsiteX179" fmla="*/ 597035 w 1214923"/>
              <a:gd name="connsiteY179" fmla="*/ 1664464 h 1684642"/>
              <a:gd name="connsiteX180" fmla="*/ 616785 w 1214923"/>
              <a:gd name="connsiteY180" fmla="*/ 1564196 h 1684642"/>
              <a:gd name="connsiteX181" fmla="*/ 555349 w 1214923"/>
              <a:gd name="connsiteY181" fmla="*/ 1541145 h 1684642"/>
              <a:gd name="connsiteX182" fmla="*/ 638597 w 1214923"/>
              <a:gd name="connsiteY182" fmla="*/ 1493520 h 1684642"/>
              <a:gd name="connsiteX183" fmla="*/ 752034 w 1214923"/>
              <a:gd name="connsiteY183" fmla="*/ 1535463 h 1684642"/>
              <a:gd name="connsiteX184" fmla="*/ 616785 w 1214923"/>
              <a:gd name="connsiteY184" fmla="*/ 1564386 h 1684642"/>
              <a:gd name="connsiteX185" fmla="*/ 616785 w 1214923"/>
              <a:gd name="connsiteY185" fmla="*/ 1564196 h 1684642"/>
              <a:gd name="connsiteX186" fmla="*/ 811979 w 1214923"/>
              <a:gd name="connsiteY186" fmla="*/ 1595484 h 1684642"/>
              <a:gd name="connsiteX187" fmla="*/ 843627 w 1214923"/>
              <a:gd name="connsiteY187" fmla="*/ 1657736 h 1684642"/>
              <a:gd name="connsiteX188" fmla="*/ 704225 w 1214923"/>
              <a:gd name="connsiteY188" fmla="*/ 1665256 h 1684642"/>
              <a:gd name="connsiteX189" fmla="*/ 651942 w 1214923"/>
              <a:gd name="connsiteY189" fmla="*/ 1653111 h 1684642"/>
              <a:gd name="connsiteX190" fmla="*/ 811979 w 1214923"/>
              <a:gd name="connsiteY190" fmla="*/ 1595484 h 1684642"/>
              <a:gd name="connsiteX191" fmla="*/ 857863 w 1214923"/>
              <a:gd name="connsiteY191" fmla="*/ 1591056 h 1684642"/>
              <a:gd name="connsiteX192" fmla="*/ 838813 w 1214923"/>
              <a:gd name="connsiteY192" fmla="*/ 1568958 h 1684642"/>
              <a:gd name="connsiteX193" fmla="*/ 836146 w 1214923"/>
              <a:gd name="connsiteY193" fmla="*/ 1564291 h 1684642"/>
              <a:gd name="connsiteX194" fmla="*/ 955179 w 1214923"/>
              <a:gd name="connsiteY194" fmla="*/ 1500720 h 1684642"/>
              <a:gd name="connsiteX195" fmla="*/ 1066493 w 1214923"/>
              <a:gd name="connsiteY195" fmla="*/ 1492065 h 1684642"/>
              <a:gd name="connsiteX196" fmla="*/ 857863 w 1214923"/>
              <a:gd name="connsiteY196" fmla="*/ 1591247 h 1684642"/>
              <a:gd name="connsiteX197" fmla="*/ 857863 w 1214923"/>
              <a:gd name="connsiteY197" fmla="*/ 1591056 h 1684642"/>
              <a:gd name="connsiteX198" fmla="*/ 1054979 w 1214923"/>
              <a:gd name="connsiteY198" fmla="*/ 1445037 h 1684642"/>
              <a:gd name="connsiteX199" fmla="*/ 916632 w 1214923"/>
              <a:gd name="connsiteY199" fmla="*/ 1468184 h 1684642"/>
              <a:gd name="connsiteX200" fmla="*/ 1028170 w 1214923"/>
              <a:gd name="connsiteY200" fmla="*/ 1445228 h 1684642"/>
              <a:gd name="connsiteX201" fmla="*/ 1054979 w 1214923"/>
              <a:gd name="connsiteY201" fmla="*/ 1445037 h 1684642"/>
              <a:gd name="connsiteX202" fmla="*/ 862816 w 1214923"/>
              <a:gd name="connsiteY202" fmla="*/ 1410462 h 1684642"/>
              <a:gd name="connsiteX203" fmla="*/ 647551 w 1214923"/>
              <a:gd name="connsiteY203" fmla="*/ 1448562 h 1684642"/>
              <a:gd name="connsiteX204" fmla="*/ 862816 w 1214923"/>
              <a:gd name="connsiteY204" fmla="*/ 1410653 h 1684642"/>
              <a:gd name="connsiteX205" fmla="*/ 862816 w 1214923"/>
              <a:gd name="connsiteY205" fmla="*/ 1410462 h 1684642"/>
              <a:gd name="connsiteX206" fmla="*/ 689842 w 1214923"/>
              <a:gd name="connsiteY206" fmla="*/ 1391412 h 1684642"/>
              <a:gd name="connsiteX207" fmla="*/ 924347 w 1214923"/>
              <a:gd name="connsiteY207" fmla="*/ 1306830 h 1684642"/>
              <a:gd name="connsiteX208" fmla="*/ 689842 w 1214923"/>
              <a:gd name="connsiteY208" fmla="*/ 1391412 h 1684642"/>
              <a:gd name="connsiteX209" fmla="*/ 1162663 w 1214923"/>
              <a:gd name="connsiteY209" fmla="*/ 1057085 h 1684642"/>
              <a:gd name="connsiteX210" fmla="*/ 1148756 w 1214923"/>
              <a:gd name="connsiteY210" fmla="*/ 1134428 h 1684642"/>
              <a:gd name="connsiteX211" fmla="*/ 1066841 w 1214923"/>
              <a:gd name="connsiteY211" fmla="*/ 1139762 h 1684642"/>
              <a:gd name="connsiteX212" fmla="*/ 1035790 w 1214923"/>
              <a:gd name="connsiteY212" fmla="*/ 1087755 h 1684642"/>
              <a:gd name="connsiteX213" fmla="*/ 1162663 w 1214923"/>
              <a:gd name="connsiteY213" fmla="*/ 1057085 h 1684642"/>
              <a:gd name="connsiteX214" fmla="*/ 987913 w 1214923"/>
              <a:gd name="connsiteY214" fmla="*/ 1181170 h 1684642"/>
              <a:gd name="connsiteX215" fmla="*/ 958923 w 1214923"/>
              <a:gd name="connsiteY215" fmla="*/ 1264444 h 1684642"/>
              <a:gd name="connsiteX216" fmla="*/ 905107 w 1214923"/>
              <a:gd name="connsiteY216" fmla="*/ 1118330 h 1684642"/>
              <a:gd name="connsiteX217" fmla="*/ 987913 w 1214923"/>
              <a:gd name="connsiteY217" fmla="*/ 1181170 h 1684642"/>
              <a:gd name="connsiteX0" fmla="*/ 1193429 w 1214923"/>
              <a:gd name="connsiteY0" fmla="*/ 899446 h 1684642"/>
              <a:gd name="connsiteX1" fmla="*/ 1157319 w 1214923"/>
              <a:gd name="connsiteY1" fmla="*/ 831924 h 1684642"/>
              <a:gd name="connsiteX2" fmla="*/ 1019985 w 1214923"/>
              <a:gd name="connsiteY2" fmla="*/ 885740 h 1684642"/>
              <a:gd name="connsiteX3" fmla="*/ 963019 w 1214923"/>
              <a:gd name="connsiteY3" fmla="*/ 860965 h 1684642"/>
              <a:gd name="connsiteX4" fmla="*/ 1035980 w 1214923"/>
              <a:gd name="connsiteY4" fmla="*/ 795623 h 1684642"/>
              <a:gd name="connsiteX5" fmla="*/ 893772 w 1214923"/>
              <a:gd name="connsiteY5" fmla="*/ 930212 h 1684642"/>
              <a:gd name="connsiteX6" fmla="*/ 951398 w 1214923"/>
              <a:gd name="connsiteY6" fmla="*/ 937927 h 1684642"/>
              <a:gd name="connsiteX7" fmla="*/ 862911 w 1214923"/>
              <a:gd name="connsiteY7" fmla="*/ 964787 h 1684642"/>
              <a:gd name="connsiteX8" fmla="*/ 813000 w 1214923"/>
              <a:gd name="connsiteY8" fmla="*/ 991648 h 1684642"/>
              <a:gd name="connsiteX9" fmla="*/ 905202 w 1214923"/>
              <a:gd name="connsiteY9" fmla="*/ 872585 h 1684642"/>
              <a:gd name="connsiteX10" fmla="*/ 1062841 w 1214923"/>
              <a:gd name="connsiteY10" fmla="*/ 784098 h 1684642"/>
              <a:gd name="connsiteX11" fmla="*/ 1113873 w 1214923"/>
              <a:gd name="connsiteY11" fmla="*/ 670346 h 1684642"/>
              <a:gd name="connsiteX12" fmla="*/ 1028265 w 1214923"/>
              <a:gd name="connsiteY12" fmla="*/ 722567 h 1684642"/>
              <a:gd name="connsiteX13" fmla="*/ 1003881 w 1214923"/>
              <a:gd name="connsiteY13" fmla="*/ 692468 h 1684642"/>
              <a:gd name="connsiteX14" fmla="*/ 1005881 w 1214923"/>
              <a:gd name="connsiteY14" fmla="*/ 661511 h 1684642"/>
              <a:gd name="connsiteX15" fmla="*/ 1065794 w 1214923"/>
              <a:gd name="connsiteY15" fmla="*/ 651415 h 1684642"/>
              <a:gd name="connsiteX16" fmla="*/ 1087938 w 1214923"/>
              <a:gd name="connsiteY16" fmla="*/ 638205 h 1684642"/>
              <a:gd name="connsiteX17" fmla="*/ 739848 w 1214923"/>
              <a:gd name="connsiteY17" fmla="*/ 595694 h 1684642"/>
              <a:gd name="connsiteX18" fmla="*/ 716893 w 1214923"/>
              <a:gd name="connsiteY18" fmla="*/ 318992 h 1684642"/>
              <a:gd name="connsiteX19" fmla="*/ 920537 w 1214923"/>
              <a:gd name="connsiteY19" fmla="*/ 246031 h 1684642"/>
              <a:gd name="connsiteX20" fmla="*/ 682412 w 1214923"/>
              <a:gd name="connsiteY20" fmla="*/ 238316 h 1684642"/>
              <a:gd name="connsiteX21" fmla="*/ 928538 w 1214923"/>
              <a:gd name="connsiteY21" fmla="*/ 226790 h 1684642"/>
              <a:gd name="connsiteX22" fmla="*/ 720893 w 1214923"/>
              <a:gd name="connsiteY22" fmla="*/ 196025 h 1684642"/>
              <a:gd name="connsiteX23" fmla="*/ 736229 w 1214923"/>
              <a:gd name="connsiteY23" fmla="*/ 49911 h 1684642"/>
              <a:gd name="connsiteX24" fmla="*/ 663267 w 1214923"/>
              <a:gd name="connsiteY24" fmla="*/ 0 h 1684642"/>
              <a:gd name="connsiteX25" fmla="*/ 625167 w 1214923"/>
              <a:gd name="connsiteY25" fmla="*/ 103727 h 1684642"/>
              <a:gd name="connsiteX26" fmla="*/ 625167 w 1214923"/>
              <a:gd name="connsiteY26" fmla="*/ 288322 h 1684642"/>
              <a:gd name="connsiteX27" fmla="*/ 336845 w 1214923"/>
              <a:gd name="connsiteY27" fmla="*/ 261366 h 1684642"/>
              <a:gd name="connsiteX28" fmla="*/ 367611 w 1214923"/>
              <a:gd name="connsiteY28" fmla="*/ 307467 h 1684642"/>
              <a:gd name="connsiteX29" fmla="*/ 579066 w 1214923"/>
              <a:gd name="connsiteY29" fmla="*/ 615029 h 1684642"/>
              <a:gd name="connsiteX30" fmla="*/ 263884 w 1214923"/>
              <a:gd name="connsiteY30" fmla="*/ 496585 h 1684642"/>
              <a:gd name="connsiteX31" fmla="*/ 233118 w 1214923"/>
              <a:gd name="connsiteY31" fmla="*/ 714947 h 1684642"/>
              <a:gd name="connsiteX32" fmla="*/ 532965 w 1214923"/>
              <a:gd name="connsiteY32" fmla="*/ 807149 h 1684642"/>
              <a:gd name="connsiteX33" fmla="*/ 502390 w 1214923"/>
              <a:gd name="connsiteY33" fmla="*/ 816184 h 1684642"/>
              <a:gd name="connsiteX34" fmla="*/ 464290 w 1214923"/>
              <a:gd name="connsiteY34" fmla="*/ 772763 h 1684642"/>
              <a:gd name="connsiteX35" fmla="*/ 375231 w 1214923"/>
              <a:gd name="connsiteY35" fmla="*/ 788670 h 1684642"/>
              <a:gd name="connsiteX36" fmla="*/ 418189 w 1214923"/>
              <a:gd name="connsiteY36" fmla="*/ 826770 h 1684642"/>
              <a:gd name="connsiteX37" fmla="*/ 333607 w 1214923"/>
              <a:gd name="connsiteY37" fmla="*/ 826770 h 1684642"/>
              <a:gd name="connsiteX38" fmla="*/ 276457 w 1214923"/>
              <a:gd name="connsiteY38" fmla="*/ 857536 h 1684642"/>
              <a:gd name="connsiteX39" fmla="*/ 288458 w 1214923"/>
              <a:gd name="connsiteY39" fmla="*/ 766001 h 1684642"/>
              <a:gd name="connsiteX40" fmla="*/ 138059 w 1214923"/>
              <a:gd name="connsiteY40" fmla="*/ 911352 h 1684642"/>
              <a:gd name="connsiteX41" fmla="*/ 237976 w 1214923"/>
              <a:gd name="connsiteY41" fmla="*/ 961358 h 1684642"/>
              <a:gd name="connsiteX42" fmla="*/ 75102 w 1214923"/>
              <a:gd name="connsiteY42" fmla="*/ 1025783 h 1684642"/>
              <a:gd name="connsiteX43" fmla="*/ 80432 w 1214923"/>
              <a:gd name="connsiteY43" fmla="*/ 915162 h 1684642"/>
              <a:gd name="connsiteX44" fmla="*/ 91958 w 1214923"/>
              <a:gd name="connsiteY44" fmla="*/ 1107377 h 1684642"/>
              <a:gd name="connsiteX45" fmla="*/ 214925 w 1214923"/>
              <a:gd name="connsiteY45" fmla="*/ 1157383 h 1684642"/>
              <a:gd name="connsiteX46" fmla="*/ 322463 w 1214923"/>
              <a:gd name="connsiteY46" fmla="*/ 1228161 h 1684642"/>
              <a:gd name="connsiteX47" fmla="*/ 235145 w 1214923"/>
              <a:gd name="connsiteY47" fmla="*/ 1221759 h 1684642"/>
              <a:gd name="connsiteX48" fmla="*/ 267875 w 1214923"/>
              <a:gd name="connsiteY48" fmla="*/ 1263023 h 1684642"/>
              <a:gd name="connsiteX49" fmla="*/ 395615 w 1214923"/>
              <a:gd name="connsiteY49" fmla="*/ 1319117 h 1684642"/>
              <a:gd name="connsiteX50" fmla="*/ 322827 w 1214923"/>
              <a:gd name="connsiteY50" fmla="*/ 1338837 h 1684642"/>
              <a:gd name="connsiteX51" fmla="*/ 247492 w 1214923"/>
              <a:gd name="connsiteY51" fmla="*/ 1296725 h 1684642"/>
              <a:gd name="connsiteX52" fmla="*/ 229880 w 1214923"/>
              <a:gd name="connsiteY52" fmla="*/ 1312259 h 1684642"/>
              <a:gd name="connsiteX53" fmla="*/ 146155 w 1214923"/>
              <a:gd name="connsiteY53" fmla="*/ 1230344 h 1684642"/>
              <a:gd name="connsiteX54" fmla="*/ 115389 w 1214923"/>
              <a:gd name="connsiteY54" fmla="*/ 1430369 h 1684642"/>
              <a:gd name="connsiteX55" fmla="*/ 349799 w 1214923"/>
              <a:gd name="connsiteY55" fmla="*/ 1480280 h 1684642"/>
              <a:gd name="connsiteX56" fmla="*/ 299507 w 1214923"/>
              <a:gd name="connsiteY56" fmla="*/ 1464659 h 1684642"/>
              <a:gd name="connsiteX57" fmla="*/ 318374 w 1214923"/>
              <a:gd name="connsiteY57" fmla="*/ 1496562 h 1684642"/>
              <a:gd name="connsiteX58" fmla="*/ 388280 w 1214923"/>
              <a:gd name="connsiteY58" fmla="*/ 1545717 h 1684642"/>
              <a:gd name="connsiteX59" fmla="*/ 348847 w 1214923"/>
              <a:gd name="connsiteY59" fmla="*/ 1542479 h 1684642"/>
              <a:gd name="connsiteX60" fmla="*/ 255883 w 1214923"/>
              <a:gd name="connsiteY60" fmla="*/ 1502664 h 1684642"/>
              <a:gd name="connsiteX61" fmla="*/ 255883 w 1214923"/>
              <a:gd name="connsiteY61" fmla="*/ 1502664 h 1684642"/>
              <a:gd name="connsiteX62" fmla="*/ 239976 w 1214923"/>
              <a:gd name="connsiteY62" fmla="*/ 1484281 h 1684642"/>
              <a:gd name="connsiteX63" fmla="*/ 203495 w 1214923"/>
              <a:gd name="connsiteY63" fmla="*/ 1484281 h 1684642"/>
              <a:gd name="connsiteX64" fmla="*/ 187303 w 1214923"/>
              <a:gd name="connsiteY64" fmla="*/ 1499140 h 1684642"/>
              <a:gd name="connsiteX65" fmla="*/ 490673 w 1214923"/>
              <a:gd name="connsiteY65" fmla="*/ 1673352 h 1684642"/>
              <a:gd name="connsiteX66" fmla="*/ 767123 w 1214923"/>
              <a:gd name="connsiteY66" fmla="*/ 1659528 h 1684642"/>
              <a:gd name="connsiteX67" fmla="*/ 967500 w 1214923"/>
              <a:gd name="connsiteY67" fmla="*/ 1594485 h 1684642"/>
              <a:gd name="connsiteX68" fmla="*/ 1152566 w 1214923"/>
              <a:gd name="connsiteY68" fmla="*/ 1394460 h 1684642"/>
              <a:gd name="connsiteX69" fmla="*/ 918822 w 1214923"/>
              <a:gd name="connsiteY69" fmla="*/ 1363507 h 1684642"/>
              <a:gd name="connsiteX70" fmla="*/ 802904 w 1214923"/>
              <a:gd name="connsiteY70" fmla="*/ 1350454 h 1684642"/>
              <a:gd name="connsiteX71" fmla="*/ 841956 w 1214923"/>
              <a:gd name="connsiteY71" fmla="*/ 1326547 h 1684642"/>
              <a:gd name="connsiteX72" fmla="*/ 1018286 w 1214923"/>
              <a:gd name="connsiteY72" fmla="*/ 1315425 h 1684642"/>
              <a:gd name="connsiteX73" fmla="*/ 980354 w 1214923"/>
              <a:gd name="connsiteY73" fmla="*/ 1268921 h 1684642"/>
              <a:gd name="connsiteX74" fmla="*/ 1091488 w 1214923"/>
              <a:gd name="connsiteY74" fmla="*/ 1221043 h 1684642"/>
              <a:gd name="connsiteX75" fmla="*/ 896580 w 1214923"/>
              <a:gd name="connsiteY75" fmla="*/ 1032638 h 1684642"/>
              <a:gd name="connsiteX76" fmla="*/ 1193429 w 1214923"/>
              <a:gd name="connsiteY76" fmla="*/ 899446 h 1684642"/>
              <a:gd name="connsiteX77" fmla="*/ 759089 w 1214923"/>
              <a:gd name="connsiteY77" fmla="*/ 61246 h 1684642"/>
              <a:gd name="connsiteX78" fmla="*/ 720989 w 1214923"/>
              <a:gd name="connsiteY78" fmla="*/ 145828 h 1684642"/>
              <a:gd name="connsiteX79" fmla="*/ 759089 w 1214923"/>
              <a:gd name="connsiteY79" fmla="*/ 61436 h 1684642"/>
              <a:gd name="connsiteX80" fmla="*/ 759089 w 1214923"/>
              <a:gd name="connsiteY80" fmla="*/ 61246 h 1684642"/>
              <a:gd name="connsiteX81" fmla="*/ 363611 w 1214923"/>
              <a:gd name="connsiteY81" fmla="*/ 545783 h 1684642"/>
              <a:gd name="connsiteX82" fmla="*/ 348275 w 1214923"/>
              <a:gd name="connsiteY82" fmla="*/ 553498 h 1684642"/>
              <a:gd name="connsiteX83" fmla="*/ 363611 w 1214923"/>
              <a:gd name="connsiteY83" fmla="*/ 545783 h 1684642"/>
              <a:gd name="connsiteX84" fmla="*/ 232451 w 1214923"/>
              <a:gd name="connsiteY84" fmla="*/ 523113 h 1684642"/>
              <a:gd name="connsiteX85" fmla="*/ 254694 w 1214923"/>
              <a:gd name="connsiteY85" fmla="*/ 664096 h 1684642"/>
              <a:gd name="connsiteX86" fmla="*/ 232451 w 1214923"/>
              <a:gd name="connsiteY86" fmla="*/ 523113 h 1684642"/>
              <a:gd name="connsiteX87" fmla="*/ 340084 w 1214923"/>
              <a:gd name="connsiteY87" fmla="*/ 692277 h 1684642"/>
              <a:gd name="connsiteX88" fmla="*/ 470767 w 1214923"/>
              <a:gd name="connsiteY88" fmla="*/ 684562 h 1684642"/>
              <a:gd name="connsiteX89" fmla="*/ 340084 w 1214923"/>
              <a:gd name="connsiteY89" fmla="*/ 691896 h 1684642"/>
              <a:gd name="connsiteX90" fmla="*/ 340084 w 1214923"/>
              <a:gd name="connsiteY90" fmla="*/ 692277 h 1684642"/>
              <a:gd name="connsiteX91" fmla="*/ 382375 w 1214923"/>
              <a:gd name="connsiteY91" fmla="*/ 615410 h 1684642"/>
              <a:gd name="connsiteX92" fmla="*/ 516868 w 1214923"/>
              <a:gd name="connsiteY92" fmla="*/ 688372 h 1684642"/>
              <a:gd name="connsiteX93" fmla="*/ 382661 w 1214923"/>
              <a:gd name="connsiteY93" fmla="*/ 615029 h 1684642"/>
              <a:gd name="connsiteX94" fmla="*/ 382375 w 1214923"/>
              <a:gd name="connsiteY94" fmla="*/ 615410 h 1684642"/>
              <a:gd name="connsiteX95" fmla="*/ 201400 w 1214923"/>
              <a:gd name="connsiteY95" fmla="*/ 907542 h 1684642"/>
              <a:gd name="connsiteX96" fmla="*/ 163300 w 1214923"/>
              <a:gd name="connsiteY96" fmla="*/ 838295 h 1684642"/>
              <a:gd name="connsiteX97" fmla="*/ 201686 w 1214923"/>
              <a:gd name="connsiteY97" fmla="*/ 907161 h 1684642"/>
              <a:gd name="connsiteX98" fmla="*/ 201400 w 1214923"/>
              <a:gd name="connsiteY98" fmla="*/ 907542 h 1684642"/>
              <a:gd name="connsiteX99" fmla="*/ 97811 w 1214923"/>
              <a:gd name="connsiteY99" fmla="*/ 1285557 h 1684642"/>
              <a:gd name="connsiteX100" fmla="*/ 123279 w 1214923"/>
              <a:gd name="connsiteY100" fmla="*/ 1264178 h 1684642"/>
              <a:gd name="connsiteX101" fmla="*/ 231975 w 1214923"/>
              <a:gd name="connsiteY101" fmla="*/ 1341501 h 1684642"/>
              <a:gd name="connsiteX102" fmla="*/ 97811 w 1214923"/>
              <a:gd name="connsiteY102" fmla="*/ 1285557 h 1684642"/>
              <a:gd name="connsiteX103" fmla="*/ 232928 w 1214923"/>
              <a:gd name="connsiteY103" fmla="*/ 1376077 h 1684642"/>
              <a:gd name="connsiteX104" fmla="*/ 279029 w 1214923"/>
              <a:gd name="connsiteY104" fmla="*/ 1379887 h 1684642"/>
              <a:gd name="connsiteX105" fmla="*/ 232451 w 1214923"/>
              <a:gd name="connsiteY105" fmla="*/ 1376077 h 1684642"/>
              <a:gd name="connsiteX106" fmla="*/ 232928 w 1214923"/>
              <a:gd name="connsiteY106" fmla="*/ 1376077 h 1684642"/>
              <a:gd name="connsiteX107" fmla="*/ 856244 w 1214923"/>
              <a:gd name="connsiteY107" fmla="*/ 715613 h 1684642"/>
              <a:gd name="connsiteX108" fmla="*/ 817635 w 1214923"/>
              <a:gd name="connsiteY108" fmla="*/ 708913 h 1684642"/>
              <a:gd name="connsiteX109" fmla="*/ 721084 w 1214923"/>
              <a:gd name="connsiteY109" fmla="*/ 657225 h 1684642"/>
              <a:gd name="connsiteX110" fmla="*/ 855767 w 1214923"/>
              <a:gd name="connsiteY110" fmla="*/ 715613 h 1684642"/>
              <a:gd name="connsiteX111" fmla="*/ 856244 w 1214923"/>
              <a:gd name="connsiteY111" fmla="*/ 715613 h 1684642"/>
              <a:gd name="connsiteX112" fmla="*/ 663458 w 1214923"/>
              <a:gd name="connsiteY112" fmla="*/ 722662 h 1684642"/>
              <a:gd name="connsiteX113" fmla="*/ 644408 w 1214923"/>
              <a:gd name="connsiteY113" fmla="*/ 807149 h 1684642"/>
              <a:gd name="connsiteX114" fmla="*/ 662981 w 1214923"/>
              <a:gd name="connsiteY114" fmla="*/ 723138 h 1684642"/>
              <a:gd name="connsiteX115" fmla="*/ 663458 w 1214923"/>
              <a:gd name="connsiteY115" fmla="*/ 722662 h 1684642"/>
              <a:gd name="connsiteX116" fmla="*/ 628882 w 1214923"/>
              <a:gd name="connsiteY116" fmla="*/ 753332 h 1684642"/>
              <a:gd name="connsiteX117" fmla="*/ 655742 w 1214923"/>
              <a:gd name="connsiteY117" fmla="*/ 726472 h 1684642"/>
              <a:gd name="connsiteX118" fmla="*/ 628406 w 1214923"/>
              <a:gd name="connsiteY118" fmla="*/ 753332 h 1684642"/>
              <a:gd name="connsiteX119" fmla="*/ 628882 w 1214923"/>
              <a:gd name="connsiteY119" fmla="*/ 753332 h 1684642"/>
              <a:gd name="connsiteX120" fmla="*/ 771090 w 1214923"/>
              <a:gd name="connsiteY120" fmla="*/ 757237 h 1684642"/>
              <a:gd name="connsiteX121" fmla="*/ 690318 w 1214923"/>
              <a:gd name="connsiteY121" fmla="*/ 822579 h 1684642"/>
              <a:gd name="connsiteX122" fmla="*/ 770614 w 1214923"/>
              <a:gd name="connsiteY122" fmla="*/ 757237 h 1684642"/>
              <a:gd name="connsiteX123" fmla="*/ 771090 w 1214923"/>
              <a:gd name="connsiteY123" fmla="*/ 757237 h 1684642"/>
              <a:gd name="connsiteX124" fmla="*/ 759565 w 1214923"/>
              <a:gd name="connsiteY124" fmla="*/ 538162 h 1684642"/>
              <a:gd name="connsiteX125" fmla="*/ 851767 w 1214923"/>
              <a:gd name="connsiteY125" fmla="*/ 480536 h 1684642"/>
              <a:gd name="connsiteX126" fmla="*/ 759089 w 1214923"/>
              <a:gd name="connsiteY126" fmla="*/ 538067 h 1684642"/>
              <a:gd name="connsiteX127" fmla="*/ 759565 w 1214923"/>
              <a:gd name="connsiteY127" fmla="*/ 538162 h 1684642"/>
              <a:gd name="connsiteX128" fmla="*/ 868213 w 1214923"/>
              <a:gd name="connsiteY128" fmla="*/ 356761 h 1684642"/>
              <a:gd name="connsiteX129" fmla="*/ 812619 w 1214923"/>
              <a:gd name="connsiteY129" fmla="*/ 442055 h 1684642"/>
              <a:gd name="connsiteX130" fmla="*/ 868213 w 1214923"/>
              <a:gd name="connsiteY130" fmla="*/ 356761 h 1684642"/>
              <a:gd name="connsiteX131" fmla="*/ 681841 w 1214923"/>
              <a:gd name="connsiteY131" fmla="*/ 323088 h 1684642"/>
              <a:gd name="connsiteX132" fmla="*/ 758803 w 1214923"/>
              <a:gd name="connsiteY132" fmla="*/ 430816 h 1684642"/>
              <a:gd name="connsiteX133" fmla="*/ 643455 w 1214923"/>
              <a:gd name="connsiteY133" fmla="*/ 396145 h 1684642"/>
              <a:gd name="connsiteX134" fmla="*/ 639550 w 1214923"/>
              <a:gd name="connsiteY134" fmla="*/ 438436 h 1684642"/>
              <a:gd name="connsiteX135" fmla="*/ 682127 w 1214923"/>
              <a:gd name="connsiteY135" fmla="*/ 323088 h 1684642"/>
              <a:gd name="connsiteX136" fmla="*/ 681841 w 1214923"/>
              <a:gd name="connsiteY136" fmla="*/ 323088 h 1684642"/>
              <a:gd name="connsiteX137" fmla="*/ 395477 w 1214923"/>
              <a:gd name="connsiteY137" fmla="*/ 216638 h 1684642"/>
              <a:gd name="connsiteX138" fmla="*/ 432956 w 1214923"/>
              <a:gd name="connsiteY138" fmla="*/ 194566 h 1684642"/>
              <a:gd name="connsiteX139" fmla="*/ 564476 w 1214923"/>
              <a:gd name="connsiteY139" fmla="*/ 247666 h 1684642"/>
              <a:gd name="connsiteX140" fmla="*/ 558873 w 1214923"/>
              <a:gd name="connsiteY140" fmla="*/ 299942 h 1684642"/>
              <a:gd name="connsiteX141" fmla="*/ 395477 w 1214923"/>
              <a:gd name="connsiteY141" fmla="*/ 216638 h 1684642"/>
              <a:gd name="connsiteX142" fmla="*/ 470767 w 1214923"/>
              <a:gd name="connsiteY142" fmla="*/ 361188 h 1684642"/>
              <a:gd name="connsiteX143" fmla="*/ 566874 w 1214923"/>
              <a:gd name="connsiteY143" fmla="*/ 503396 h 1684642"/>
              <a:gd name="connsiteX144" fmla="*/ 470767 w 1214923"/>
              <a:gd name="connsiteY144" fmla="*/ 361188 h 1684642"/>
              <a:gd name="connsiteX145" fmla="*/ 632216 w 1214923"/>
              <a:gd name="connsiteY145" fmla="*/ 475419 h 1684642"/>
              <a:gd name="connsiteX146" fmla="*/ 759089 w 1214923"/>
              <a:gd name="connsiteY146" fmla="*/ 438055 h 1684642"/>
              <a:gd name="connsiteX147" fmla="*/ 640217 w 1214923"/>
              <a:gd name="connsiteY147" fmla="*/ 641593 h 1684642"/>
              <a:gd name="connsiteX148" fmla="*/ 622468 w 1214923"/>
              <a:gd name="connsiteY148" fmla="*/ 453581 h 1684642"/>
              <a:gd name="connsiteX149" fmla="*/ 632216 w 1214923"/>
              <a:gd name="connsiteY149" fmla="*/ 475419 h 1684642"/>
              <a:gd name="connsiteX150" fmla="*/ 686032 w 1214923"/>
              <a:gd name="connsiteY150" fmla="*/ 837819 h 1684642"/>
              <a:gd name="connsiteX151" fmla="*/ 628310 w 1214923"/>
              <a:gd name="connsiteY151" fmla="*/ 930116 h 1684642"/>
              <a:gd name="connsiteX152" fmla="*/ 686032 w 1214923"/>
              <a:gd name="connsiteY152" fmla="*/ 837914 h 1684642"/>
              <a:gd name="connsiteX153" fmla="*/ 686032 w 1214923"/>
              <a:gd name="connsiteY153" fmla="*/ 837819 h 1684642"/>
              <a:gd name="connsiteX154" fmla="*/ 743658 w 1214923"/>
              <a:gd name="connsiteY154" fmla="*/ 1291400 h 1684642"/>
              <a:gd name="connsiteX155" fmla="*/ 547634 w 1214923"/>
              <a:gd name="connsiteY155" fmla="*/ 1206818 h 1684642"/>
              <a:gd name="connsiteX156" fmla="*/ 573446 w 1214923"/>
              <a:gd name="connsiteY156" fmla="*/ 1222439 h 1684642"/>
              <a:gd name="connsiteX157" fmla="*/ 603450 w 1214923"/>
              <a:gd name="connsiteY157" fmla="*/ 1227487 h 1684642"/>
              <a:gd name="connsiteX158" fmla="*/ 743658 w 1214923"/>
              <a:gd name="connsiteY158" fmla="*/ 1291495 h 1684642"/>
              <a:gd name="connsiteX159" fmla="*/ 743658 w 1214923"/>
              <a:gd name="connsiteY159" fmla="*/ 1291400 h 1684642"/>
              <a:gd name="connsiteX160" fmla="*/ 556465 w 1214923"/>
              <a:gd name="connsiteY160" fmla="*/ 950327 h 1684642"/>
              <a:gd name="connsiteX161" fmla="*/ 689842 w 1214923"/>
              <a:gd name="connsiteY161" fmla="*/ 1122236 h 1684642"/>
              <a:gd name="connsiteX162" fmla="*/ 568651 w 1214923"/>
              <a:gd name="connsiteY162" fmla="*/ 984541 h 1684642"/>
              <a:gd name="connsiteX163" fmla="*/ 556465 w 1214923"/>
              <a:gd name="connsiteY163" fmla="*/ 950327 h 1684642"/>
              <a:gd name="connsiteX164" fmla="*/ 351609 w 1214923"/>
              <a:gd name="connsiteY164" fmla="*/ 1045464 h 1684642"/>
              <a:gd name="connsiteX165" fmla="*/ 382375 w 1214923"/>
              <a:gd name="connsiteY165" fmla="*/ 887825 h 1684642"/>
              <a:gd name="connsiteX166" fmla="*/ 351609 w 1214923"/>
              <a:gd name="connsiteY166" fmla="*/ 1045559 h 1684642"/>
              <a:gd name="connsiteX167" fmla="*/ 351609 w 1214923"/>
              <a:gd name="connsiteY167" fmla="*/ 1045464 h 1684642"/>
              <a:gd name="connsiteX168" fmla="*/ 420761 w 1214923"/>
              <a:gd name="connsiteY168" fmla="*/ 1054969 h 1684642"/>
              <a:gd name="connsiteX169" fmla="*/ 605260 w 1214923"/>
              <a:gd name="connsiteY169" fmla="*/ 1180338 h 1684642"/>
              <a:gd name="connsiteX170" fmla="*/ 420761 w 1214923"/>
              <a:gd name="connsiteY170" fmla="*/ 1054969 h 1684642"/>
              <a:gd name="connsiteX171" fmla="*/ 366944 w 1214923"/>
              <a:gd name="connsiteY171" fmla="*/ 1414272 h 1684642"/>
              <a:gd name="connsiteX172" fmla="*/ 597640 w 1214923"/>
              <a:gd name="connsiteY172" fmla="*/ 1460468 h 1684642"/>
              <a:gd name="connsiteX173" fmla="*/ 366944 w 1214923"/>
              <a:gd name="connsiteY173" fmla="*/ 1414463 h 1684642"/>
              <a:gd name="connsiteX174" fmla="*/ 366944 w 1214923"/>
              <a:gd name="connsiteY174" fmla="*/ 1414272 h 1684642"/>
              <a:gd name="connsiteX175" fmla="*/ 597035 w 1214923"/>
              <a:gd name="connsiteY175" fmla="*/ 1664464 h 1684642"/>
              <a:gd name="connsiteX176" fmla="*/ 471148 w 1214923"/>
              <a:gd name="connsiteY176" fmla="*/ 1649777 h 1684642"/>
              <a:gd name="connsiteX177" fmla="*/ 401901 w 1214923"/>
              <a:gd name="connsiteY177" fmla="*/ 1579817 h 1684642"/>
              <a:gd name="connsiteX178" fmla="*/ 582412 w 1214923"/>
              <a:gd name="connsiteY178" fmla="*/ 1645158 h 1684642"/>
              <a:gd name="connsiteX179" fmla="*/ 597035 w 1214923"/>
              <a:gd name="connsiteY179" fmla="*/ 1664464 h 1684642"/>
              <a:gd name="connsiteX180" fmla="*/ 616785 w 1214923"/>
              <a:gd name="connsiteY180" fmla="*/ 1564196 h 1684642"/>
              <a:gd name="connsiteX181" fmla="*/ 555349 w 1214923"/>
              <a:gd name="connsiteY181" fmla="*/ 1541145 h 1684642"/>
              <a:gd name="connsiteX182" fmla="*/ 638597 w 1214923"/>
              <a:gd name="connsiteY182" fmla="*/ 1493520 h 1684642"/>
              <a:gd name="connsiteX183" fmla="*/ 752034 w 1214923"/>
              <a:gd name="connsiteY183" fmla="*/ 1535463 h 1684642"/>
              <a:gd name="connsiteX184" fmla="*/ 616785 w 1214923"/>
              <a:gd name="connsiteY184" fmla="*/ 1564386 h 1684642"/>
              <a:gd name="connsiteX185" fmla="*/ 616785 w 1214923"/>
              <a:gd name="connsiteY185" fmla="*/ 1564196 h 1684642"/>
              <a:gd name="connsiteX186" fmla="*/ 811979 w 1214923"/>
              <a:gd name="connsiteY186" fmla="*/ 1595484 h 1684642"/>
              <a:gd name="connsiteX187" fmla="*/ 861626 w 1214923"/>
              <a:gd name="connsiteY187" fmla="*/ 1675735 h 1684642"/>
              <a:gd name="connsiteX188" fmla="*/ 704225 w 1214923"/>
              <a:gd name="connsiteY188" fmla="*/ 1665256 h 1684642"/>
              <a:gd name="connsiteX189" fmla="*/ 651942 w 1214923"/>
              <a:gd name="connsiteY189" fmla="*/ 1653111 h 1684642"/>
              <a:gd name="connsiteX190" fmla="*/ 811979 w 1214923"/>
              <a:gd name="connsiteY190" fmla="*/ 1595484 h 1684642"/>
              <a:gd name="connsiteX191" fmla="*/ 857863 w 1214923"/>
              <a:gd name="connsiteY191" fmla="*/ 1591056 h 1684642"/>
              <a:gd name="connsiteX192" fmla="*/ 838813 w 1214923"/>
              <a:gd name="connsiteY192" fmla="*/ 1568958 h 1684642"/>
              <a:gd name="connsiteX193" fmla="*/ 836146 w 1214923"/>
              <a:gd name="connsiteY193" fmla="*/ 1564291 h 1684642"/>
              <a:gd name="connsiteX194" fmla="*/ 955179 w 1214923"/>
              <a:gd name="connsiteY194" fmla="*/ 1500720 h 1684642"/>
              <a:gd name="connsiteX195" fmla="*/ 1066493 w 1214923"/>
              <a:gd name="connsiteY195" fmla="*/ 1492065 h 1684642"/>
              <a:gd name="connsiteX196" fmla="*/ 857863 w 1214923"/>
              <a:gd name="connsiteY196" fmla="*/ 1591247 h 1684642"/>
              <a:gd name="connsiteX197" fmla="*/ 857863 w 1214923"/>
              <a:gd name="connsiteY197" fmla="*/ 1591056 h 1684642"/>
              <a:gd name="connsiteX198" fmla="*/ 1054979 w 1214923"/>
              <a:gd name="connsiteY198" fmla="*/ 1445037 h 1684642"/>
              <a:gd name="connsiteX199" fmla="*/ 916632 w 1214923"/>
              <a:gd name="connsiteY199" fmla="*/ 1468184 h 1684642"/>
              <a:gd name="connsiteX200" fmla="*/ 1028170 w 1214923"/>
              <a:gd name="connsiteY200" fmla="*/ 1445228 h 1684642"/>
              <a:gd name="connsiteX201" fmla="*/ 1054979 w 1214923"/>
              <a:gd name="connsiteY201" fmla="*/ 1445037 h 1684642"/>
              <a:gd name="connsiteX202" fmla="*/ 862816 w 1214923"/>
              <a:gd name="connsiteY202" fmla="*/ 1410462 h 1684642"/>
              <a:gd name="connsiteX203" fmla="*/ 647551 w 1214923"/>
              <a:gd name="connsiteY203" fmla="*/ 1448562 h 1684642"/>
              <a:gd name="connsiteX204" fmla="*/ 862816 w 1214923"/>
              <a:gd name="connsiteY204" fmla="*/ 1410653 h 1684642"/>
              <a:gd name="connsiteX205" fmla="*/ 862816 w 1214923"/>
              <a:gd name="connsiteY205" fmla="*/ 1410462 h 1684642"/>
              <a:gd name="connsiteX206" fmla="*/ 689842 w 1214923"/>
              <a:gd name="connsiteY206" fmla="*/ 1391412 h 1684642"/>
              <a:gd name="connsiteX207" fmla="*/ 924347 w 1214923"/>
              <a:gd name="connsiteY207" fmla="*/ 1306830 h 1684642"/>
              <a:gd name="connsiteX208" fmla="*/ 689842 w 1214923"/>
              <a:gd name="connsiteY208" fmla="*/ 1391412 h 1684642"/>
              <a:gd name="connsiteX209" fmla="*/ 1162663 w 1214923"/>
              <a:gd name="connsiteY209" fmla="*/ 1057085 h 1684642"/>
              <a:gd name="connsiteX210" fmla="*/ 1148756 w 1214923"/>
              <a:gd name="connsiteY210" fmla="*/ 1134428 h 1684642"/>
              <a:gd name="connsiteX211" fmla="*/ 1066841 w 1214923"/>
              <a:gd name="connsiteY211" fmla="*/ 1139762 h 1684642"/>
              <a:gd name="connsiteX212" fmla="*/ 1035790 w 1214923"/>
              <a:gd name="connsiteY212" fmla="*/ 1087755 h 1684642"/>
              <a:gd name="connsiteX213" fmla="*/ 1162663 w 1214923"/>
              <a:gd name="connsiteY213" fmla="*/ 1057085 h 1684642"/>
              <a:gd name="connsiteX214" fmla="*/ 987913 w 1214923"/>
              <a:gd name="connsiteY214" fmla="*/ 1181170 h 1684642"/>
              <a:gd name="connsiteX215" fmla="*/ 958923 w 1214923"/>
              <a:gd name="connsiteY215" fmla="*/ 1264444 h 1684642"/>
              <a:gd name="connsiteX216" fmla="*/ 905107 w 1214923"/>
              <a:gd name="connsiteY216" fmla="*/ 1118330 h 1684642"/>
              <a:gd name="connsiteX217" fmla="*/ 987913 w 1214923"/>
              <a:gd name="connsiteY217" fmla="*/ 1181170 h 1684642"/>
              <a:gd name="connsiteX0" fmla="*/ 1193429 w 1214923"/>
              <a:gd name="connsiteY0" fmla="*/ 899446 h 1684642"/>
              <a:gd name="connsiteX1" fmla="*/ 1157319 w 1214923"/>
              <a:gd name="connsiteY1" fmla="*/ 831924 h 1684642"/>
              <a:gd name="connsiteX2" fmla="*/ 1019985 w 1214923"/>
              <a:gd name="connsiteY2" fmla="*/ 885740 h 1684642"/>
              <a:gd name="connsiteX3" fmla="*/ 963019 w 1214923"/>
              <a:gd name="connsiteY3" fmla="*/ 860965 h 1684642"/>
              <a:gd name="connsiteX4" fmla="*/ 1035980 w 1214923"/>
              <a:gd name="connsiteY4" fmla="*/ 795623 h 1684642"/>
              <a:gd name="connsiteX5" fmla="*/ 893772 w 1214923"/>
              <a:gd name="connsiteY5" fmla="*/ 930212 h 1684642"/>
              <a:gd name="connsiteX6" fmla="*/ 951398 w 1214923"/>
              <a:gd name="connsiteY6" fmla="*/ 937927 h 1684642"/>
              <a:gd name="connsiteX7" fmla="*/ 862911 w 1214923"/>
              <a:gd name="connsiteY7" fmla="*/ 964787 h 1684642"/>
              <a:gd name="connsiteX8" fmla="*/ 813000 w 1214923"/>
              <a:gd name="connsiteY8" fmla="*/ 991648 h 1684642"/>
              <a:gd name="connsiteX9" fmla="*/ 905202 w 1214923"/>
              <a:gd name="connsiteY9" fmla="*/ 872585 h 1684642"/>
              <a:gd name="connsiteX10" fmla="*/ 1062841 w 1214923"/>
              <a:gd name="connsiteY10" fmla="*/ 784098 h 1684642"/>
              <a:gd name="connsiteX11" fmla="*/ 1113873 w 1214923"/>
              <a:gd name="connsiteY11" fmla="*/ 670346 h 1684642"/>
              <a:gd name="connsiteX12" fmla="*/ 1028265 w 1214923"/>
              <a:gd name="connsiteY12" fmla="*/ 722567 h 1684642"/>
              <a:gd name="connsiteX13" fmla="*/ 1003881 w 1214923"/>
              <a:gd name="connsiteY13" fmla="*/ 692468 h 1684642"/>
              <a:gd name="connsiteX14" fmla="*/ 1005881 w 1214923"/>
              <a:gd name="connsiteY14" fmla="*/ 661511 h 1684642"/>
              <a:gd name="connsiteX15" fmla="*/ 1065794 w 1214923"/>
              <a:gd name="connsiteY15" fmla="*/ 651415 h 1684642"/>
              <a:gd name="connsiteX16" fmla="*/ 1087938 w 1214923"/>
              <a:gd name="connsiteY16" fmla="*/ 638205 h 1684642"/>
              <a:gd name="connsiteX17" fmla="*/ 739848 w 1214923"/>
              <a:gd name="connsiteY17" fmla="*/ 595694 h 1684642"/>
              <a:gd name="connsiteX18" fmla="*/ 716893 w 1214923"/>
              <a:gd name="connsiteY18" fmla="*/ 318992 h 1684642"/>
              <a:gd name="connsiteX19" fmla="*/ 920537 w 1214923"/>
              <a:gd name="connsiteY19" fmla="*/ 246031 h 1684642"/>
              <a:gd name="connsiteX20" fmla="*/ 682412 w 1214923"/>
              <a:gd name="connsiteY20" fmla="*/ 238316 h 1684642"/>
              <a:gd name="connsiteX21" fmla="*/ 928538 w 1214923"/>
              <a:gd name="connsiteY21" fmla="*/ 226790 h 1684642"/>
              <a:gd name="connsiteX22" fmla="*/ 720893 w 1214923"/>
              <a:gd name="connsiteY22" fmla="*/ 196025 h 1684642"/>
              <a:gd name="connsiteX23" fmla="*/ 736229 w 1214923"/>
              <a:gd name="connsiteY23" fmla="*/ 49911 h 1684642"/>
              <a:gd name="connsiteX24" fmla="*/ 663267 w 1214923"/>
              <a:gd name="connsiteY24" fmla="*/ 0 h 1684642"/>
              <a:gd name="connsiteX25" fmla="*/ 625167 w 1214923"/>
              <a:gd name="connsiteY25" fmla="*/ 103727 h 1684642"/>
              <a:gd name="connsiteX26" fmla="*/ 625167 w 1214923"/>
              <a:gd name="connsiteY26" fmla="*/ 288322 h 1684642"/>
              <a:gd name="connsiteX27" fmla="*/ 336845 w 1214923"/>
              <a:gd name="connsiteY27" fmla="*/ 261366 h 1684642"/>
              <a:gd name="connsiteX28" fmla="*/ 367611 w 1214923"/>
              <a:gd name="connsiteY28" fmla="*/ 307467 h 1684642"/>
              <a:gd name="connsiteX29" fmla="*/ 579066 w 1214923"/>
              <a:gd name="connsiteY29" fmla="*/ 615029 h 1684642"/>
              <a:gd name="connsiteX30" fmla="*/ 263884 w 1214923"/>
              <a:gd name="connsiteY30" fmla="*/ 496585 h 1684642"/>
              <a:gd name="connsiteX31" fmla="*/ 233118 w 1214923"/>
              <a:gd name="connsiteY31" fmla="*/ 714947 h 1684642"/>
              <a:gd name="connsiteX32" fmla="*/ 532965 w 1214923"/>
              <a:gd name="connsiteY32" fmla="*/ 807149 h 1684642"/>
              <a:gd name="connsiteX33" fmla="*/ 502390 w 1214923"/>
              <a:gd name="connsiteY33" fmla="*/ 816184 h 1684642"/>
              <a:gd name="connsiteX34" fmla="*/ 464290 w 1214923"/>
              <a:gd name="connsiteY34" fmla="*/ 772763 h 1684642"/>
              <a:gd name="connsiteX35" fmla="*/ 375231 w 1214923"/>
              <a:gd name="connsiteY35" fmla="*/ 788670 h 1684642"/>
              <a:gd name="connsiteX36" fmla="*/ 418189 w 1214923"/>
              <a:gd name="connsiteY36" fmla="*/ 826770 h 1684642"/>
              <a:gd name="connsiteX37" fmla="*/ 333607 w 1214923"/>
              <a:gd name="connsiteY37" fmla="*/ 826770 h 1684642"/>
              <a:gd name="connsiteX38" fmla="*/ 276457 w 1214923"/>
              <a:gd name="connsiteY38" fmla="*/ 857536 h 1684642"/>
              <a:gd name="connsiteX39" fmla="*/ 288458 w 1214923"/>
              <a:gd name="connsiteY39" fmla="*/ 766001 h 1684642"/>
              <a:gd name="connsiteX40" fmla="*/ 138059 w 1214923"/>
              <a:gd name="connsiteY40" fmla="*/ 911352 h 1684642"/>
              <a:gd name="connsiteX41" fmla="*/ 237976 w 1214923"/>
              <a:gd name="connsiteY41" fmla="*/ 961358 h 1684642"/>
              <a:gd name="connsiteX42" fmla="*/ 75102 w 1214923"/>
              <a:gd name="connsiteY42" fmla="*/ 1025783 h 1684642"/>
              <a:gd name="connsiteX43" fmla="*/ 80432 w 1214923"/>
              <a:gd name="connsiteY43" fmla="*/ 915162 h 1684642"/>
              <a:gd name="connsiteX44" fmla="*/ 91958 w 1214923"/>
              <a:gd name="connsiteY44" fmla="*/ 1107377 h 1684642"/>
              <a:gd name="connsiteX45" fmla="*/ 214925 w 1214923"/>
              <a:gd name="connsiteY45" fmla="*/ 1157383 h 1684642"/>
              <a:gd name="connsiteX46" fmla="*/ 322463 w 1214923"/>
              <a:gd name="connsiteY46" fmla="*/ 1228161 h 1684642"/>
              <a:gd name="connsiteX47" fmla="*/ 235145 w 1214923"/>
              <a:gd name="connsiteY47" fmla="*/ 1221759 h 1684642"/>
              <a:gd name="connsiteX48" fmla="*/ 267875 w 1214923"/>
              <a:gd name="connsiteY48" fmla="*/ 1263023 h 1684642"/>
              <a:gd name="connsiteX49" fmla="*/ 395615 w 1214923"/>
              <a:gd name="connsiteY49" fmla="*/ 1319117 h 1684642"/>
              <a:gd name="connsiteX50" fmla="*/ 322827 w 1214923"/>
              <a:gd name="connsiteY50" fmla="*/ 1338837 h 1684642"/>
              <a:gd name="connsiteX51" fmla="*/ 247492 w 1214923"/>
              <a:gd name="connsiteY51" fmla="*/ 1296725 h 1684642"/>
              <a:gd name="connsiteX52" fmla="*/ 229880 w 1214923"/>
              <a:gd name="connsiteY52" fmla="*/ 1312259 h 1684642"/>
              <a:gd name="connsiteX53" fmla="*/ 146155 w 1214923"/>
              <a:gd name="connsiteY53" fmla="*/ 1230344 h 1684642"/>
              <a:gd name="connsiteX54" fmla="*/ 115389 w 1214923"/>
              <a:gd name="connsiteY54" fmla="*/ 1430369 h 1684642"/>
              <a:gd name="connsiteX55" fmla="*/ 349799 w 1214923"/>
              <a:gd name="connsiteY55" fmla="*/ 1480280 h 1684642"/>
              <a:gd name="connsiteX56" fmla="*/ 299507 w 1214923"/>
              <a:gd name="connsiteY56" fmla="*/ 1464659 h 1684642"/>
              <a:gd name="connsiteX57" fmla="*/ 318374 w 1214923"/>
              <a:gd name="connsiteY57" fmla="*/ 1496562 h 1684642"/>
              <a:gd name="connsiteX58" fmla="*/ 388280 w 1214923"/>
              <a:gd name="connsiteY58" fmla="*/ 1545717 h 1684642"/>
              <a:gd name="connsiteX59" fmla="*/ 348847 w 1214923"/>
              <a:gd name="connsiteY59" fmla="*/ 1542479 h 1684642"/>
              <a:gd name="connsiteX60" fmla="*/ 255883 w 1214923"/>
              <a:gd name="connsiteY60" fmla="*/ 1502664 h 1684642"/>
              <a:gd name="connsiteX61" fmla="*/ 255883 w 1214923"/>
              <a:gd name="connsiteY61" fmla="*/ 1502664 h 1684642"/>
              <a:gd name="connsiteX62" fmla="*/ 239976 w 1214923"/>
              <a:gd name="connsiteY62" fmla="*/ 1484281 h 1684642"/>
              <a:gd name="connsiteX63" fmla="*/ 203495 w 1214923"/>
              <a:gd name="connsiteY63" fmla="*/ 1484281 h 1684642"/>
              <a:gd name="connsiteX64" fmla="*/ 187303 w 1214923"/>
              <a:gd name="connsiteY64" fmla="*/ 1499140 h 1684642"/>
              <a:gd name="connsiteX65" fmla="*/ 490673 w 1214923"/>
              <a:gd name="connsiteY65" fmla="*/ 1673352 h 1684642"/>
              <a:gd name="connsiteX66" fmla="*/ 767123 w 1214923"/>
              <a:gd name="connsiteY66" fmla="*/ 1659528 h 1684642"/>
              <a:gd name="connsiteX67" fmla="*/ 967500 w 1214923"/>
              <a:gd name="connsiteY67" fmla="*/ 1594485 h 1684642"/>
              <a:gd name="connsiteX68" fmla="*/ 1152566 w 1214923"/>
              <a:gd name="connsiteY68" fmla="*/ 1394460 h 1684642"/>
              <a:gd name="connsiteX69" fmla="*/ 918822 w 1214923"/>
              <a:gd name="connsiteY69" fmla="*/ 1363507 h 1684642"/>
              <a:gd name="connsiteX70" fmla="*/ 802904 w 1214923"/>
              <a:gd name="connsiteY70" fmla="*/ 1350454 h 1684642"/>
              <a:gd name="connsiteX71" fmla="*/ 841956 w 1214923"/>
              <a:gd name="connsiteY71" fmla="*/ 1326547 h 1684642"/>
              <a:gd name="connsiteX72" fmla="*/ 1018286 w 1214923"/>
              <a:gd name="connsiteY72" fmla="*/ 1315425 h 1684642"/>
              <a:gd name="connsiteX73" fmla="*/ 980354 w 1214923"/>
              <a:gd name="connsiteY73" fmla="*/ 1268921 h 1684642"/>
              <a:gd name="connsiteX74" fmla="*/ 1091488 w 1214923"/>
              <a:gd name="connsiteY74" fmla="*/ 1221043 h 1684642"/>
              <a:gd name="connsiteX75" fmla="*/ 896580 w 1214923"/>
              <a:gd name="connsiteY75" fmla="*/ 1032638 h 1684642"/>
              <a:gd name="connsiteX76" fmla="*/ 1193429 w 1214923"/>
              <a:gd name="connsiteY76" fmla="*/ 899446 h 1684642"/>
              <a:gd name="connsiteX77" fmla="*/ 759089 w 1214923"/>
              <a:gd name="connsiteY77" fmla="*/ 61246 h 1684642"/>
              <a:gd name="connsiteX78" fmla="*/ 720989 w 1214923"/>
              <a:gd name="connsiteY78" fmla="*/ 145828 h 1684642"/>
              <a:gd name="connsiteX79" fmla="*/ 759089 w 1214923"/>
              <a:gd name="connsiteY79" fmla="*/ 61436 h 1684642"/>
              <a:gd name="connsiteX80" fmla="*/ 759089 w 1214923"/>
              <a:gd name="connsiteY80" fmla="*/ 61246 h 1684642"/>
              <a:gd name="connsiteX81" fmla="*/ 363611 w 1214923"/>
              <a:gd name="connsiteY81" fmla="*/ 545783 h 1684642"/>
              <a:gd name="connsiteX82" fmla="*/ 348275 w 1214923"/>
              <a:gd name="connsiteY82" fmla="*/ 553498 h 1684642"/>
              <a:gd name="connsiteX83" fmla="*/ 363611 w 1214923"/>
              <a:gd name="connsiteY83" fmla="*/ 545783 h 1684642"/>
              <a:gd name="connsiteX84" fmla="*/ 232451 w 1214923"/>
              <a:gd name="connsiteY84" fmla="*/ 523113 h 1684642"/>
              <a:gd name="connsiteX85" fmla="*/ 254694 w 1214923"/>
              <a:gd name="connsiteY85" fmla="*/ 664096 h 1684642"/>
              <a:gd name="connsiteX86" fmla="*/ 232451 w 1214923"/>
              <a:gd name="connsiteY86" fmla="*/ 523113 h 1684642"/>
              <a:gd name="connsiteX87" fmla="*/ 340084 w 1214923"/>
              <a:gd name="connsiteY87" fmla="*/ 692277 h 1684642"/>
              <a:gd name="connsiteX88" fmla="*/ 470767 w 1214923"/>
              <a:gd name="connsiteY88" fmla="*/ 684562 h 1684642"/>
              <a:gd name="connsiteX89" fmla="*/ 340084 w 1214923"/>
              <a:gd name="connsiteY89" fmla="*/ 691896 h 1684642"/>
              <a:gd name="connsiteX90" fmla="*/ 340084 w 1214923"/>
              <a:gd name="connsiteY90" fmla="*/ 692277 h 1684642"/>
              <a:gd name="connsiteX91" fmla="*/ 382375 w 1214923"/>
              <a:gd name="connsiteY91" fmla="*/ 615410 h 1684642"/>
              <a:gd name="connsiteX92" fmla="*/ 516868 w 1214923"/>
              <a:gd name="connsiteY92" fmla="*/ 688372 h 1684642"/>
              <a:gd name="connsiteX93" fmla="*/ 382661 w 1214923"/>
              <a:gd name="connsiteY93" fmla="*/ 615029 h 1684642"/>
              <a:gd name="connsiteX94" fmla="*/ 382375 w 1214923"/>
              <a:gd name="connsiteY94" fmla="*/ 615410 h 1684642"/>
              <a:gd name="connsiteX95" fmla="*/ 201400 w 1214923"/>
              <a:gd name="connsiteY95" fmla="*/ 907542 h 1684642"/>
              <a:gd name="connsiteX96" fmla="*/ 163300 w 1214923"/>
              <a:gd name="connsiteY96" fmla="*/ 838295 h 1684642"/>
              <a:gd name="connsiteX97" fmla="*/ 201686 w 1214923"/>
              <a:gd name="connsiteY97" fmla="*/ 907161 h 1684642"/>
              <a:gd name="connsiteX98" fmla="*/ 201400 w 1214923"/>
              <a:gd name="connsiteY98" fmla="*/ 907542 h 1684642"/>
              <a:gd name="connsiteX99" fmla="*/ 97811 w 1214923"/>
              <a:gd name="connsiteY99" fmla="*/ 1285557 h 1684642"/>
              <a:gd name="connsiteX100" fmla="*/ 123279 w 1214923"/>
              <a:gd name="connsiteY100" fmla="*/ 1264178 h 1684642"/>
              <a:gd name="connsiteX101" fmla="*/ 231975 w 1214923"/>
              <a:gd name="connsiteY101" fmla="*/ 1341501 h 1684642"/>
              <a:gd name="connsiteX102" fmla="*/ 97811 w 1214923"/>
              <a:gd name="connsiteY102" fmla="*/ 1285557 h 1684642"/>
              <a:gd name="connsiteX103" fmla="*/ 232928 w 1214923"/>
              <a:gd name="connsiteY103" fmla="*/ 1376077 h 1684642"/>
              <a:gd name="connsiteX104" fmla="*/ 279029 w 1214923"/>
              <a:gd name="connsiteY104" fmla="*/ 1379887 h 1684642"/>
              <a:gd name="connsiteX105" fmla="*/ 232451 w 1214923"/>
              <a:gd name="connsiteY105" fmla="*/ 1376077 h 1684642"/>
              <a:gd name="connsiteX106" fmla="*/ 232928 w 1214923"/>
              <a:gd name="connsiteY106" fmla="*/ 1376077 h 1684642"/>
              <a:gd name="connsiteX107" fmla="*/ 856244 w 1214923"/>
              <a:gd name="connsiteY107" fmla="*/ 715613 h 1684642"/>
              <a:gd name="connsiteX108" fmla="*/ 817635 w 1214923"/>
              <a:gd name="connsiteY108" fmla="*/ 708913 h 1684642"/>
              <a:gd name="connsiteX109" fmla="*/ 721084 w 1214923"/>
              <a:gd name="connsiteY109" fmla="*/ 657225 h 1684642"/>
              <a:gd name="connsiteX110" fmla="*/ 855767 w 1214923"/>
              <a:gd name="connsiteY110" fmla="*/ 715613 h 1684642"/>
              <a:gd name="connsiteX111" fmla="*/ 856244 w 1214923"/>
              <a:gd name="connsiteY111" fmla="*/ 715613 h 1684642"/>
              <a:gd name="connsiteX112" fmla="*/ 663458 w 1214923"/>
              <a:gd name="connsiteY112" fmla="*/ 722662 h 1684642"/>
              <a:gd name="connsiteX113" fmla="*/ 644408 w 1214923"/>
              <a:gd name="connsiteY113" fmla="*/ 807149 h 1684642"/>
              <a:gd name="connsiteX114" fmla="*/ 662981 w 1214923"/>
              <a:gd name="connsiteY114" fmla="*/ 723138 h 1684642"/>
              <a:gd name="connsiteX115" fmla="*/ 663458 w 1214923"/>
              <a:gd name="connsiteY115" fmla="*/ 722662 h 1684642"/>
              <a:gd name="connsiteX116" fmla="*/ 628882 w 1214923"/>
              <a:gd name="connsiteY116" fmla="*/ 753332 h 1684642"/>
              <a:gd name="connsiteX117" fmla="*/ 655742 w 1214923"/>
              <a:gd name="connsiteY117" fmla="*/ 726472 h 1684642"/>
              <a:gd name="connsiteX118" fmla="*/ 628406 w 1214923"/>
              <a:gd name="connsiteY118" fmla="*/ 753332 h 1684642"/>
              <a:gd name="connsiteX119" fmla="*/ 628882 w 1214923"/>
              <a:gd name="connsiteY119" fmla="*/ 753332 h 1684642"/>
              <a:gd name="connsiteX120" fmla="*/ 771090 w 1214923"/>
              <a:gd name="connsiteY120" fmla="*/ 757237 h 1684642"/>
              <a:gd name="connsiteX121" fmla="*/ 690318 w 1214923"/>
              <a:gd name="connsiteY121" fmla="*/ 822579 h 1684642"/>
              <a:gd name="connsiteX122" fmla="*/ 770614 w 1214923"/>
              <a:gd name="connsiteY122" fmla="*/ 757237 h 1684642"/>
              <a:gd name="connsiteX123" fmla="*/ 771090 w 1214923"/>
              <a:gd name="connsiteY123" fmla="*/ 757237 h 1684642"/>
              <a:gd name="connsiteX124" fmla="*/ 759565 w 1214923"/>
              <a:gd name="connsiteY124" fmla="*/ 538162 h 1684642"/>
              <a:gd name="connsiteX125" fmla="*/ 851767 w 1214923"/>
              <a:gd name="connsiteY125" fmla="*/ 480536 h 1684642"/>
              <a:gd name="connsiteX126" fmla="*/ 759089 w 1214923"/>
              <a:gd name="connsiteY126" fmla="*/ 538067 h 1684642"/>
              <a:gd name="connsiteX127" fmla="*/ 759565 w 1214923"/>
              <a:gd name="connsiteY127" fmla="*/ 538162 h 1684642"/>
              <a:gd name="connsiteX128" fmla="*/ 868213 w 1214923"/>
              <a:gd name="connsiteY128" fmla="*/ 356761 h 1684642"/>
              <a:gd name="connsiteX129" fmla="*/ 812619 w 1214923"/>
              <a:gd name="connsiteY129" fmla="*/ 442055 h 1684642"/>
              <a:gd name="connsiteX130" fmla="*/ 868213 w 1214923"/>
              <a:gd name="connsiteY130" fmla="*/ 356761 h 1684642"/>
              <a:gd name="connsiteX131" fmla="*/ 681841 w 1214923"/>
              <a:gd name="connsiteY131" fmla="*/ 323088 h 1684642"/>
              <a:gd name="connsiteX132" fmla="*/ 758803 w 1214923"/>
              <a:gd name="connsiteY132" fmla="*/ 430816 h 1684642"/>
              <a:gd name="connsiteX133" fmla="*/ 643455 w 1214923"/>
              <a:gd name="connsiteY133" fmla="*/ 396145 h 1684642"/>
              <a:gd name="connsiteX134" fmla="*/ 639550 w 1214923"/>
              <a:gd name="connsiteY134" fmla="*/ 438436 h 1684642"/>
              <a:gd name="connsiteX135" fmla="*/ 682127 w 1214923"/>
              <a:gd name="connsiteY135" fmla="*/ 323088 h 1684642"/>
              <a:gd name="connsiteX136" fmla="*/ 681841 w 1214923"/>
              <a:gd name="connsiteY136" fmla="*/ 323088 h 1684642"/>
              <a:gd name="connsiteX137" fmla="*/ 395477 w 1214923"/>
              <a:gd name="connsiteY137" fmla="*/ 216638 h 1684642"/>
              <a:gd name="connsiteX138" fmla="*/ 432956 w 1214923"/>
              <a:gd name="connsiteY138" fmla="*/ 194566 h 1684642"/>
              <a:gd name="connsiteX139" fmla="*/ 564476 w 1214923"/>
              <a:gd name="connsiteY139" fmla="*/ 247666 h 1684642"/>
              <a:gd name="connsiteX140" fmla="*/ 558873 w 1214923"/>
              <a:gd name="connsiteY140" fmla="*/ 299942 h 1684642"/>
              <a:gd name="connsiteX141" fmla="*/ 395477 w 1214923"/>
              <a:gd name="connsiteY141" fmla="*/ 216638 h 1684642"/>
              <a:gd name="connsiteX142" fmla="*/ 470767 w 1214923"/>
              <a:gd name="connsiteY142" fmla="*/ 361188 h 1684642"/>
              <a:gd name="connsiteX143" fmla="*/ 566874 w 1214923"/>
              <a:gd name="connsiteY143" fmla="*/ 503396 h 1684642"/>
              <a:gd name="connsiteX144" fmla="*/ 470767 w 1214923"/>
              <a:gd name="connsiteY144" fmla="*/ 361188 h 1684642"/>
              <a:gd name="connsiteX145" fmla="*/ 632216 w 1214923"/>
              <a:gd name="connsiteY145" fmla="*/ 475419 h 1684642"/>
              <a:gd name="connsiteX146" fmla="*/ 759089 w 1214923"/>
              <a:gd name="connsiteY146" fmla="*/ 438055 h 1684642"/>
              <a:gd name="connsiteX147" fmla="*/ 640217 w 1214923"/>
              <a:gd name="connsiteY147" fmla="*/ 641593 h 1684642"/>
              <a:gd name="connsiteX148" fmla="*/ 622468 w 1214923"/>
              <a:gd name="connsiteY148" fmla="*/ 453581 h 1684642"/>
              <a:gd name="connsiteX149" fmla="*/ 632216 w 1214923"/>
              <a:gd name="connsiteY149" fmla="*/ 475419 h 1684642"/>
              <a:gd name="connsiteX150" fmla="*/ 686032 w 1214923"/>
              <a:gd name="connsiteY150" fmla="*/ 837819 h 1684642"/>
              <a:gd name="connsiteX151" fmla="*/ 628310 w 1214923"/>
              <a:gd name="connsiteY151" fmla="*/ 930116 h 1684642"/>
              <a:gd name="connsiteX152" fmla="*/ 686032 w 1214923"/>
              <a:gd name="connsiteY152" fmla="*/ 837914 h 1684642"/>
              <a:gd name="connsiteX153" fmla="*/ 686032 w 1214923"/>
              <a:gd name="connsiteY153" fmla="*/ 837819 h 1684642"/>
              <a:gd name="connsiteX154" fmla="*/ 743658 w 1214923"/>
              <a:gd name="connsiteY154" fmla="*/ 1291400 h 1684642"/>
              <a:gd name="connsiteX155" fmla="*/ 547634 w 1214923"/>
              <a:gd name="connsiteY155" fmla="*/ 1206818 h 1684642"/>
              <a:gd name="connsiteX156" fmla="*/ 573446 w 1214923"/>
              <a:gd name="connsiteY156" fmla="*/ 1222439 h 1684642"/>
              <a:gd name="connsiteX157" fmla="*/ 603450 w 1214923"/>
              <a:gd name="connsiteY157" fmla="*/ 1227487 h 1684642"/>
              <a:gd name="connsiteX158" fmla="*/ 743658 w 1214923"/>
              <a:gd name="connsiteY158" fmla="*/ 1291495 h 1684642"/>
              <a:gd name="connsiteX159" fmla="*/ 743658 w 1214923"/>
              <a:gd name="connsiteY159" fmla="*/ 1291400 h 1684642"/>
              <a:gd name="connsiteX160" fmla="*/ 556465 w 1214923"/>
              <a:gd name="connsiteY160" fmla="*/ 950327 h 1684642"/>
              <a:gd name="connsiteX161" fmla="*/ 689842 w 1214923"/>
              <a:gd name="connsiteY161" fmla="*/ 1122236 h 1684642"/>
              <a:gd name="connsiteX162" fmla="*/ 568651 w 1214923"/>
              <a:gd name="connsiteY162" fmla="*/ 984541 h 1684642"/>
              <a:gd name="connsiteX163" fmla="*/ 556465 w 1214923"/>
              <a:gd name="connsiteY163" fmla="*/ 950327 h 1684642"/>
              <a:gd name="connsiteX164" fmla="*/ 351609 w 1214923"/>
              <a:gd name="connsiteY164" fmla="*/ 1045464 h 1684642"/>
              <a:gd name="connsiteX165" fmla="*/ 382375 w 1214923"/>
              <a:gd name="connsiteY165" fmla="*/ 887825 h 1684642"/>
              <a:gd name="connsiteX166" fmla="*/ 351609 w 1214923"/>
              <a:gd name="connsiteY166" fmla="*/ 1045559 h 1684642"/>
              <a:gd name="connsiteX167" fmla="*/ 351609 w 1214923"/>
              <a:gd name="connsiteY167" fmla="*/ 1045464 h 1684642"/>
              <a:gd name="connsiteX168" fmla="*/ 420761 w 1214923"/>
              <a:gd name="connsiteY168" fmla="*/ 1054969 h 1684642"/>
              <a:gd name="connsiteX169" fmla="*/ 605260 w 1214923"/>
              <a:gd name="connsiteY169" fmla="*/ 1180338 h 1684642"/>
              <a:gd name="connsiteX170" fmla="*/ 420761 w 1214923"/>
              <a:gd name="connsiteY170" fmla="*/ 1054969 h 1684642"/>
              <a:gd name="connsiteX171" fmla="*/ 366944 w 1214923"/>
              <a:gd name="connsiteY171" fmla="*/ 1414272 h 1684642"/>
              <a:gd name="connsiteX172" fmla="*/ 597640 w 1214923"/>
              <a:gd name="connsiteY172" fmla="*/ 1460468 h 1684642"/>
              <a:gd name="connsiteX173" fmla="*/ 366944 w 1214923"/>
              <a:gd name="connsiteY173" fmla="*/ 1414463 h 1684642"/>
              <a:gd name="connsiteX174" fmla="*/ 366944 w 1214923"/>
              <a:gd name="connsiteY174" fmla="*/ 1414272 h 1684642"/>
              <a:gd name="connsiteX175" fmla="*/ 597035 w 1214923"/>
              <a:gd name="connsiteY175" fmla="*/ 1664464 h 1684642"/>
              <a:gd name="connsiteX176" fmla="*/ 471148 w 1214923"/>
              <a:gd name="connsiteY176" fmla="*/ 1649777 h 1684642"/>
              <a:gd name="connsiteX177" fmla="*/ 401901 w 1214923"/>
              <a:gd name="connsiteY177" fmla="*/ 1579817 h 1684642"/>
              <a:gd name="connsiteX178" fmla="*/ 582412 w 1214923"/>
              <a:gd name="connsiteY178" fmla="*/ 1645158 h 1684642"/>
              <a:gd name="connsiteX179" fmla="*/ 597035 w 1214923"/>
              <a:gd name="connsiteY179" fmla="*/ 1664464 h 1684642"/>
              <a:gd name="connsiteX180" fmla="*/ 616785 w 1214923"/>
              <a:gd name="connsiteY180" fmla="*/ 1564196 h 1684642"/>
              <a:gd name="connsiteX181" fmla="*/ 555349 w 1214923"/>
              <a:gd name="connsiteY181" fmla="*/ 1541145 h 1684642"/>
              <a:gd name="connsiteX182" fmla="*/ 638597 w 1214923"/>
              <a:gd name="connsiteY182" fmla="*/ 1493520 h 1684642"/>
              <a:gd name="connsiteX183" fmla="*/ 752034 w 1214923"/>
              <a:gd name="connsiteY183" fmla="*/ 1535463 h 1684642"/>
              <a:gd name="connsiteX184" fmla="*/ 616785 w 1214923"/>
              <a:gd name="connsiteY184" fmla="*/ 1564386 h 1684642"/>
              <a:gd name="connsiteX185" fmla="*/ 616785 w 1214923"/>
              <a:gd name="connsiteY185" fmla="*/ 1564196 h 1684642"/>
              <a:gd name="connsiteX186" fmla="*/ 811979 w 1214923"/>
              <a:gd name="connsiteY186" fmla="*/ 1595484 h 1684642"/>
              <a:gd name="connsiteX187" fmla="*/ 830771 w 1214923"/>
              <a:gd name="connsiteY187" fmla="*/ 1647451 h 1684642"/>
              <a:gd name="connsiteX188" fmla="*/ 704225 w 1214923"/>
              <a:gd name="connsiteY188" fmla="*/ 1665256 h 1684642"/>
              <a:gd name="connsiteX189" fmla="*/ 651942 w 1214923"/>
              <a:gd name="connsiteY189" fmla="*/ 1653111 h 1684642"/>
              <a:gd name="connsiteX190" fmla="*/ 811979 w 1214923"/>
              <a:gd name="connsiteY190" fmla="*/ 1595484 h 1684642"/>
              <a:gd name="connsiteX191" fmla="*/ 857863 w 1214923"/>
              <a:gd name="connsiteY191" fmla="*/ 1591056 h 1684642"/>
              <a:gd name="connsiteX192" fmla="*/ 838813 w 1214923"/>
              <a:gd name="connsiteY192" fmla="*/ 1568958 h 1684642"/>
              <a:gd name="connsiteX193" fmla="*/ 836146 w 1214923"/>
              <a:gd name="connsiteY193" fmla="*/ 1564291 h 1684642"/>
              <a:gd name="connsiteX194" fmla="*/ 955179 w 1214923"/>
              <a:gd name="connsiteY194" fmla="*/ 1500720 h 1684642"/>
              <a:gd name="connsiteX195" fmla="*/ 1066493 w 1214923"/>
              <a:gd name="connsiteY195" fmla="*/ 1492065 h 1684642"/>
              <a:gd name="connsiteX196" fmla="*/ 857863 w 1214923"/>
              <a:gd name="connsiteY196" fmla="*/ 1591247 h 1684642"/>
              <a:gd name="connsiteX197" fmla="*/ 857863 w 1214923"/>
              <a:gd name="connsiteY197" fmla="*/ 1591056 h 1684642"/>
              <a:gd name="connsiteX198" fmla="*/ 1054979 w 1214923"/>
              <a:gd name="connsiteY198" fmla="*/ 1445037 h 1684642"/>
              <a:gd name="connsiteX199" fmla="*/ 916632 w 1214923"/>
              <a:gd name="connsiteY199" fmla="*/ 1468184 h 1684642"/>
              <a:gd name="connsiteX200" fmla="*/ 1028170 w 1214923"/>
              <a:gd name="connsiteY200" fmla="*/ 1445228 h 1684642"/>
              <a:gd name="connsiteX201" fmla="*/ 1054979 w 1214923"/>
              <a:gd name="connsiteY201" fmla="*/ 1445037 h 1684642"/>
              <a:gd name="connsiteX202" fmla="*/ 862816 w 1214923"/>
              <a:gd name="connsiteY202" fmla="*/ 1410462 h 1684642"/>
              <a:gd name="connsiteX203" fmla="*/ 647551 w 1214923"/>
              <a:gd name="connsiteY203" fmla="*/ 1448562 h 1684642"/>
              <a:gd name="connsiteX204" fmla="*/ 862816 w 1214923"/>
              <a:gd name="connsiteY204" fmla="*/ 1410653 h 1684642"/>
              <a:gd name="connsiteX205" fmla="*/ 862816 w 1214923"/>
              <a:gd name="connsiteY205" fmla="*/ 1410462 h 1684642"/>
              <a:gd name="connsiteX206" fmla="*/ 689842 w 1214923"/>
              <a:gd name="connsiteY206" fmla="*/ 1391412 h 1684642"/>
              <a:gd name="connsiteX207" fmla="*/ 924347 w 1214923"/>
              <a:gd name="connsiteY207" fmla="*/ 1306830 h 1684642"/>
              <a:gd name="connsiteX208" fmla="*/ 689842 w 1214923"/>
              <a:gd name="connsiteY208" fmla="*/ 1391412 h 1684642"/>
              <a:gd name="connsiteX209" fmla="*/ 1162663 w 1214923"/>
              <a:gd name="connsiteY209" fmla="*/ 1057085 h 1684642"/>
              <a:gd name="connsiteX210" fmla="*/ 1148756 w 1214923"/>
              <a:gd name="connsiteY210" fmla="*/ 1134428 h 1684642"/>
              <a:gd name="connsiteX211" fmla="*/ 1066841 w 1214923"/>
              <a:gd name="connsiteY211" fmla="*/ 1139762 h 1684642"/>
              <a:gd name="connsiteX212" fmla="*/ 1035790 w 1214923"/>
              <a:gd name="connsiteY212" fmla="*/ 1087755 h 1684642"/>
              <a:gd name="connsiteX213" fmla="*/ 1162663 w 1214923"/>
              <a:gd name="connsiteY213" fmla="*/ 1057085 h 1684642"/>
              <a:gd name="connsiteX214" fmla="*/ 987913 w 1214923"/>
              <a:gd name="connsiteY214" fmla="*/ 1181170 h 1684642"/>
              <a:gd name="connsiteX215" fmla="*/ 958923 w 1214923"/>
              <a:gd name="connsiteY215" fmla="*/ 1264444 h 1684642"/>
              <a:gd name="connsiteX216" fmla="*/ 905107 w 1214923"/>
              <a:gd name="connsiteY216" fmla="*/ 1118330 h 1684642"/>
              <a:gd name="connsiteX217" fmla="*/ 987913 w 1214923"/>
              <a:gd name="connsiteY217" fmla="*/ 1181170 h 1684642"/>
              <a:gd name="connsiteX0" fmla="*/ 1193429 w 1214923"/>
              <a:gd name="connsiteY0" fmla="*/ 899446 h 1684642"/>
              <a:gd name="connsiteX1" fmla="*/ 1157319 w 1214923"/>
              <a:gd name="connsiteY1" fmla="*/ 831924 h 1684642"/>
              <a:gd name="connsiteX2" fmla="*/ 1019985 w 1214923"/>
              <a:gd name="connsiteY2" fmla="*/ 885740 h 1684642"/>
              <a:gd name="connsiteX3" fmla="*/ 963019 w 1214923"/>
              <a:gd name="connsiteY3" fmla="*/ 860965 h 1684642"/>
              <a:gd name="connsiteX4" fmla="*/ 1035980 w 1214923"/>
              <a:gd name="connsiteY4" fmla="*/ 795623 h 1684642"/>
              <a:gd name="connsiteX5" fmla="*/ 893772 w 1214923"/>
              <a:gd name="connsiteY5" fmla="*/ 930212 h 1684642"/>
              <a:gd name="connsiteX6" fmla="*/ 951398 w 1214923"/>
              <a:gd name="connsiteY6" fmla="*/ 937927 h 1684642"/>
              <a:gd name="connsiteX7" fmla="*/ 862911 w 1214923"/>
              <a:gd name="connsiteY7" fmla="*/ 964787 h 1684642"/>
              <a:gd name="connsiteX8" fmla="*/ 813000 w 1214923"/>
              <a:gd name="connsiteY8" fmla="*/ 991648 h 1684642"/>
              <a:gd name="connsiteX9" fmla="*/ 905202 w 1214923"/>
              <a:gd name="connsiteY9" fmla="*/ 872585 h 1684642"/>
              <a:gd name="connsiteX10" fmla="*/ 1062841 w 1214923"/>
              <a:gd name="connsiteY10" fmla="*/ 784098 h 1684642"/>
              <a:gd name="connsiteX11" fmla="*/ 1113873 w 1214923"/>
              <a:gd name="connsiteY11" fmla="*/ 670346 h 1684642"/>
              <a:gd name="connsiteX12" fmla="*/ 1028265 w 1214923"/>
              <a:gd name="connsiteY12" fmla="*/ 722567 h 1684642"/>
              <a:gd name="connsiteX13" fmla="*/ 1003881 w 1214923"/>
              <a:gd name="connsiteY13" fmla="*/ 692468 h 1684642"/>
              <a:gd name="connsiteX14" fmla="*/ 1005881 w 1214923"/>
              <a:gd name="connsiteY14" fmla="*/ 661511 h 1684642"/>
              <a:gd name="connsiteX15" fmla="*/ 1065794 w 1214923"/>
              <a:gd name="connsiteY15" fmla="*/ 651415 h 1684642"/>
              <a:gd name="connsiteX16" fmla="*/ 1087938 w 1214923"/>
              <a:gd name="connsiteY16" fmla="*/ 638205 h 1684642"/>
              <a:gd name="connsiteX17" fmla="*/ 739848 w 1214923"/>
              <a:gd name="connsiteY17" fmla="*/ 595694 h 1684642"/>
              <a:gd name="connsiteX18" fmla="*/ 716893 w 1214923"/>
              <a:gd name="connsiteY18" fmla="*/ 318992 h 1684642"/>
              <a:gd name="connsiteX19" fmla="*/ 920537 w 1214923"/>
              <a:gd name="connsiteY19" fmla="*/ 246031 h 1684642"/>
              <a:gd name="connsiteX20" fmla="*/ 682412 w 1214923"/>
              <a:gd name="connsiteY20" fmla="*/ 238316 h 1684642"/>
              <a:gd name="connsiteX21" fmla="*/ 928538 w 1214923"/>
              <a:gd name="connsiteY21" fmla="*/ 226790 h 1684642"/>
              <a:gd name="connsiteX22" fmla="*/ 720893 w 1214923"/>
              <a:gd name="connsiteY22" fmla="*/ 196025 h 1684642"/>
              <a:gd name="connsiteX23" fmla="*/ 736229 w 1214923"/>
              <a:gd name="connsiteY23" fmla="*/ 49911 h 1684642"/>
              <a:gd name="connsiteX24" fmla="*/ 663267 w 1214923"/>
              <a:gd name="connsiteY24" fmla="*/ 0 h 1684642"/>
              <a:gd name="connsiteX25" fmla="*/ 625167 w 1214923"/>
              <a:gd name="connsiteY25" fmla="*/ 103727 h 1684642"/>
              <a:gd name="connsiteX26" fmla="*/ 625167 w 1214923"/>
              <a:gd name="connsiteY26" fmla="*/ 288322 h 1684642"/>
              <a:gd name="connsiteX27" fmla="*/ 336845 w 1214923"/>
              <a:gd name="connsiteY27" fmla="*/ 261366 h 1684642"/>
              <a:gd name="connsiteX28" fmla="*/ 367611 w 1214923"/>
              <a:gd name="connsiteY28" fmla="*/ 307467 h 1684642"/>
              <a:gd name="connsiteX29" fmla="*/ 579066 w 1214923"/>
              <a:gd name="connsiteY29" fmla="*/ 615029 h 1684642"/>
              <a:gd name="connsiteX30" fmla="*/ 263884 w 1214923"/>
              <a:gd name="connsiteY30" fmla="*/ 496585 h 1684642"/>
              <a:gd name="connsiteX31" fmla="*/ 233118 w 1214923"/>
              <a:gd name="connsiteY31" fmla="*/ 714947 h 1684642"/>
              <a:gd name="connsiteX32" fmla="*/ 532965 w 1214923"/>
              <a:gd name="connsiteY32" fmla="*/ 807149 h 1684642"/>
              <a:gd name="connsiteX33" fmla="*/ 502390 w 1214923"/>
              <a:gd name="connsiteY33" fmla="*/ 816184 h 1684642"/>
              <a:gd name="connsiteX34" fmla="*/ 464290 w 1214923"/>
              <a:gd name="connsiteY34" fmla="*/ 772763 h 1684642"/>
              <a:gd name="connsiteX35" fmla="*/ 375231 w 1214923"/>
              <a:gd name="connsiteY35" fmla="*/ 788670 h 1684642"/>
              <a:gd name="connsiteX36" fmla="*/ 418189 w 1214923"/>
              <a:gd name="connsiteY36" fmla="*/ 826770 h 1684642"/>
              <a:gd name="connsiteX37" fmla="*/ 333607 w 1214923"/>
              <a:gd name="connsiteY37" fmla="*/ 826770 h 1684642"/>
              <a:gd name="connsiteX38" fmla="*/ 276457 w 1214923"/>
              <a:gd name="connsiteY38" fmla="*/ 857536 h 1684642"/>
              <a:gd name="connsiteX39" fmla="*/ 288458 w 1214923"/>
              <a:gd name="connsiteY39" fmla="*/ 766001 h 1684642"/>
              <a:gd name="connsiteX40" fmla="*/ 138059 w 1214923"/>
              <a:gd name="connsiteY40" fmla="*/ 911352 h 1684642"/>
              <a:gd name="connsiteX41" fmla="*/ 237976 w 1214923"/>
              <a:gd name="connsiteY41" fmla="*/ 961358 h 1684642"/>
              <a:gd name="connsiteX42" fmla="*/ 75102 w 1214923"/>
              <a:gd name="connsiteY42" fmla="*/ 1025783 h 1684642"/>
              <a:gd name="connsiteX43" fmla="*/ 80432 w 1214923"/>
              <a:gd name="connsiteY43" fmla="*/ 915162 h 1684642"/>
              <a:gd name="connsiteX44" fmla="*/ 91958 w 1214923"/>
              <a:gd name="connsiteY44" fmla="*/ 1107377 h 1684642"/>
              <a:gd name="connsiteX45" fmla="*/ 214925 w 1214923"/>
              <a:gd name="connsiteY45" fmla="*/ 1157383 h 1684642"/>
              <a:gd name="connsiteX46" fmla="*/ 322463 w 1214923"/>
              <a:gd name="connsiteY46" fmla="*/ 1228161 h 1684642"/>
              <a:gd name="connsiteX47" fmla="*/ 235145 w 1214923"/>
              <a:gd name="connsiteY47" fmla="*/ 1221759 h 1684642"/>
              <a:gd name="connsiteX48" fmla="*/ 267875 w 1214923"/>
              <a:gd name="connsiteY48" fmla="*/ 1263023 h 1684642"/>
              <a:gd name="connsiteX49" fmla="*/ 395615 w 1214923"/>
              <a:gd name="connsiteY49" fmla="*/ 1319117 h 1684642"/>
              <a:gd name="connsiteX50" fmla="*/ 322827 w 1214923"/>
              <a:gd name="connsiteY50" fmla="*/ 1338837 h 1684642"/>
              <a:gd name="connsiteX51" fmla="*/ 247492 w 1214923"/>
              <a:gd name="connsiteY51" fmla="*/ 1296725 h 1684642"/>
              <a:gd name="connsiteX52" fmla="*/ 229880 w 1214923"/>
              <a:gd name="connsiteY52" fmla="*/ 1312259 h 1684642"/>
              <a:gd name="connsiteX53" fmla="*/ 146155 w 1214923"/>
              <a:gd name="connsiteY53" fmla="*/ 1230344 h 1684642"/>
              <a:gd name="connsiteX54" fmla="*/ 115389 w 1214923"/>
              <a:gd name="connsiteY54" fmla="*/ 1430369 h 1684642"/>
              <a:gd name="connsiteX55" fmla="*/ 349799 w 1214923"/>
              <a:gd name="connsiteY55" fmla="*/ 1480280 h 1684642"/>
              <a:gd name="connsiteX56" fmla="*/ 299507 w 1214923"/>
              <a:gd name="connsiteY56" fmla="*/ 1464659 h 1684642"/>
              <a:gd name="connsiteX57" fmla="*/ 318374 w 1214923"/>
              <a:gd name="connsiteY57" fmla="*/ 1496562 h 1684642"/>
              <a:gd name="connsiteX58" fmla="*/ 388280 w 1214923"/>
              <a:gd name="connsiteY58" fmla="*/ 1545717 h 1684642"/>
              <a:gd name="connsiteX59" fmla="*/ 348847 w 1214923"/>
              <a:gd name="connsiteY59" fmla="*/ 1542479 h 1684642"/>
              <a:gd name="connsiteX60" fmla="*/ 255883 w 1214923"/>
              <a:gd name="connsiteY60" fmla="*/ 1502664 h 1684642"/>
              <a:gd name="connsiteX61" fmla="*/ 255883 w 1214923"/>
              <a:gd name="connsiteY61" fmla="*/ 1502664 h 1684642"/>
              <a:gd name="connsiteX62" fmla="*/ 239976 w 1214923"/>
              <a:gd name="connsiteY62" fmla="*/ 1484281 h 1684642"/>
              <a:gd name="connsiteX63" fmla="*/ 203495 w 1214923"/>
              <a:gd name="connsiteY63" fmla="*/ 1484281 h 1684642"/>
              <a:gd name="connsiteX64" fmla="*/ 187303 w 1214923"/>
              <a:gd name="connsiteY64" fmla="*/ 1499140 h 1684642"/>
              <a:gd name="connsiteX65" fmla="*/ 490673 w 1214923"/>
              <a:gd name="connsiteY65" fmla="*/ 1673352 h 1684642"/>
              <a:gd name="connsiteX66" fmla="*/ 767123 w 1214923"/>
              <a:gd name="connsiteY66" fmla="*/ 1659528 h 1684642"/>
              <a:gd name="connsiteX67" fmla="*/ 967500 w 1214923"/>
              <a:gd name="connsiteY67" fmla="*/ 1594485 h 1684642"/>
              <a:gd name="connsiteX68" fmla="*/ 1152566 w 1214923"/>
              <a:gd name="connsiteY68" fmla="*/ 1394460 h 1684642"/>
              <a:gd name="connsiteX69" fmla="*/ 918822 w 1214923"/>
              <a:gd name="connsiteY69" fmla="*/ 1363507 h 1684642"/>
              <a:gd name="connsiteX70" fmla="*/ 802904 w 1214923"/>
              <a:gd name="connsiteY70" fmla="*/ 1350454 h 1684642"/>
              <a:gd name="connsiteX71" fmla="*/ 841956 w 1214923"/>
              <a:gd name="connsiteY71" fmla="*/ 1326547 h 1684642"/>
              <a:gd name="connsiteX72" fmla="*/ 1018286 w 1214923"/>
              <a:gd name="connsiteY72" fmla="*/ 1315425 h 1684642"/>
              <a:gd name="connsiteX73" fmla="*/ 980354 w 1214923"/>
              <a:gd name="connsiteY73" fmla="*/ 1268921 h 1684642"/>
              <a:gd name="connsiteX74" fmla="*/ 1091488 w 1214923"/>
              <a:gd name="connsiteY74" fmla="*/ 1221043 h 1684642"/>
              <a:gd name="connsiteX75" fmla="*/ 896580 w 1214923"/>
              <a:gd name="connsiteY75" fmla="*/ 1032638 h 1684642"/>
              <a:gd name="connsiteX76" fmla="*/ 1193429 w 1214923"/>
              <a:gd name="connsiteY76" fmla="*/ 899446 h 1684642"/>
              <a:gd name="connsiteX77" fmla="*/ 759089 w 1214923"/>
              <a:gd name="connsiteY77" fmla="*/ 61246 h 1684642"/>
              <a:gd name="connsiteX78" fmla="*/ 720989 w 1214923"/>
              <a:gd name="connsiteY78" fmla="*/ 145828 h 1684642"/>
              <a:gd name="connsiteX79" fmla="*/ 759089 w 1214923"/>
              <a:gd name="connsiteY79" fmla="*/ 61436 h 1684642"/>
              <a:gd name="connsiteX80" fmla="*/ 759089 w 1214923"/>
              <a:gd name="connsiteY80" fmla="*/ 61246 h 1684642"/>
              <a:gd name="connsiteX81" fmla="*/ 363611 w 1214923"/>
              <a:gd name="connsiteY81" fmla="*/ 545783 h 1684642"/>
              <a:gd name="connsiteX82" fmla="*/ 348275 w 1214923"/>
              <a:gd name="connsiteY82" fmla="*/ 553498 h 1684642"/>
              <a:gd name="connsiteX83" fmla="*/ 363611 w 1214923"/>
              <a:gd name="connsiteY83" fmla="*/ 545783 h 1684642"/>
              <a:gd name="connsiteX84" fmla="*/ 232451 w 1214923"/>
              <a:gd name="connsiteY84" fmla="*/ 523113 h 1684642"/>
              <a:gd name="connsiteX85" fmla="*/ 254694 w 1214923"/>
              <a:gd name="connsiteY85" fmla="*/ 664096 h 1684642"/>
              <a:gd name="connsiteX86" fmla="*/ 232451 w 1214923"/>
              <a:gd name="connsiteY86" fmla="*/ 523113 h 1684642"/>
              <a:gd name="connsiteX87" fmla="*/ 340084 w 1214923"/>
              <a:gd name="connsiteY87" fmla="*/ 692277 h 1684642"/>
              <a:gd name="connsiteX88" fmla="*/ 470767 w 1214923"/>
              <a:gd name="connsiteY88" fmla="*/ 684562 h 1684642"/>
              <a:gd name="connsiteX89" fmla="*/ 340084 w 1214923"/>
              <a:gd name="connsiteY89" fmla="*/ 691896 h 1684642"/>
              <a:gd name="connsiteX90" fmla="*/ 340084 w 1214923"/>
              <a:gd name="connsiteY90" fmla="*/ 692277 h 1684642"/>
              <a:gd name="connsiteX91" fmla="*/ 382375 w 1214923"/>
              <a:gd name="connsiteY91" fmla="*/ 615410 h 1684642"/>
              <a:gd name="connsiteX92" fmla="*/ 516868 w 1214923"/>
              <a:gd name="connsiteY92" fmla="*/ 688372 h 1684642"/>
              <a:gd name="connsiteX93" fmla="*/ 382661 w 1214923"/>
              <a:gd name="connsiteY93" fmla="*/ 615029 h 1684642"/>
              <a:gd name="connsiteX94" fmla="*/ 382375 w 1214923"/>
              <a:gd name="connsiteY94" fmla="*/ 615410 h 1684642"/>
              <a:gd name="connsiteX95" fmla="*/ 201400 w 1214923"/>
              <a:gd name="connsiteY95" fmla="*/ 907542 h 1684642"/>
              <a:gd name="connsiteX96" fmla="*/ 163300 w 1214923"/>
              <a:gd name="connsiteY96" fmla="*/ 838295 h 1684642"/>
              <a:gd name="connsiteX97" fmla="*/ 201686 w 1214923"/>
              <a:gd name="connsiteY97" fmla="*/ 907161 h 1684642"/>
              <a:gd name="connsiteX98" fmla="*/ 201400 w 1214923"/>
              <a:gd name="connsiteY98" fmla="*/ 907542 h 1684642"/>
              <a:gd name="connsiteX99" fmla="*/ 97811 w 1214923"/>
              <a:gd name="connsiteY99" fmla="*/ 1285557 h 1684642"/>
              <a:gd name="connsiteX100" fmla="*/ 123279 w 1214923"/>
              <a:gd name="connsiteY100" fmla="*/ 1264178 h 1684642"/>
              <a:gd name="connsiteX101" fmla="*/ 231975 w 1214923"/>
              <a:gd name="connsiteY101" fmla="*/ 1341501 h 1684642"/>
              <a:gd name="connsiteX102" fmla="*/ 97811 w 1214923"/>
              <a:gd name="connsiteY102" fmla="*/ 1285557 h 1684642"/>
              <a:gd name="connsiteX103" fmla="*/ 232928 w 1214923"/>
              <a:gd name="connsiteY103" fmla="*/ 1376077 h 1684642"/>
              <a:gd name="connsiteX104" fmla="*/ 279029 w 1214923"/>
              <a:gd name="connsiteY104" fmla="*/ 1379887 h 1684642"/>
              <a:gd name="connsiteX105" fmla="*/ 232451 w 1214923"/>
              <a:gd name="connsiteY105" fmla="*/ 1376077 h 1684642"/>
              <a:gd name="connsiteX106" fmla="*/ 232928 w 1214923"/>
              <a:gd name="connsiteY106" fmla="*/ 1376077 h 1684642"/>
              <a:gd name="connsiteX107" fmla="*/ 856244 w 1214923"/>
              <a:gd name="connsiteY107" fmla="*/ 715613 h 1684642"/>
              <a:gd name="connsiteX108" fmla="*/ 817635 w 1214923"/>
              <a:gd name="connsiteY108" fmla="*/ 708913 h 1684642"/>
              <a:gd name="connsiteX109" fmla="*/ 721084 w 1214923"/>
              <a:gd name="connsiteY109" fmla="*/ 657225 h 1684642"/>
              <a:gd name="connsiteX110" fmla="*/ 855767 w 1214923"/>
              <a:gd name="connsiteY110" fmla="*/ 715613 h 1684642"/>
              <a:gd name="connsiteX111" fmla="*/ 856244 w 1214923"/>
              <a:gd name="connsiteY111" fmla="*/ 715613 h 1684642"/>
              <a:gd name="connsiteX112" fmla="*/ 663458 w 1214923"/>
              <a:gd name="connsiteY112" fmla="*/ 722662 h 1684642"/>
              <a:gd name="connsiteX113" fmla="*/ 644408 w 1214923"/>
              <a:gd name="connsiteY113" fmla="*/ 807149 h 1684642"/>
              <a:gd name="connsiteX114" fmla="*/ 662981 w 1214923"/>
              <a:gd name="connsiteY114" fmla="*/ 723138 h 1684642"/>
              <a:gd name="connsiteX115" fmla="*/ 663458 w 1214923"/>
              <a:gd name="connsiteY115" fmla="*/ 722662 h 1684642"/>
              <a:gd name="connsiteX116" fmla="*/ 628882 w 1214923"/>
              <a:gd name="connsiteY116" fmla="*/ 753332 h 1684642"/>
              <a:gd name="connsiteX117" fmla="*/ 655742 w 1214923"/>
              <a:gd name="connsiteY117" fmla="*/ 726472 h 1684642"/>
              <a:gd name="connsiteX118" fmla="*/ 628406 w 1214923"/>
              <a:gd name="connsiteY118" fmla="*/ 753332 h 1684642"/>
              <a:gd name="connsiteX119" fmla="*/ 628882 w 1214923"/>
              <a:gd name="connsiteY119" fmla="*/ 753332 h 1684642"/>
              <a:gd name="connsiteX120" fmla="*/ 771090 w 1214923"/>
              <a:gd name="connsiteY120" fmla="*/ 757237 h 1684642"/>
              <a:gd name="connsiteX121" fmla="*/ 690318 w 1214923"/>
              <a:gd name="connsiteY121" fmla="*/ 822579 h 1684642"/>
              <a:gd name="connsiteX122" fmla="*/ 770614 w 1214923"/>
              <a:gd name="connsiteY122" fmla="*/ 757237 h 1684642"/>
              <a:gd name="connsiteX123" fmla="*/ 771090 w 1214923"/>
              <a:gd name="connsiteY123" fmla="*/ 757237 h 1684642"/>
              <a:gd name="connsiteX124" fmla="*/ 759565 w 1214923"/>
              <a:gd name="connsiteY124" fmla="*/ 538162 h 1684642"/>
              <a:gd name="connsiteX125" fmla="*/ 851767 w 1214923"/>
              <a:gd name="connsiteY125" fmla="*/ 480536 h 1684642"/>
              <a:gd name="connsiteX126" fmla="*/ 759089 w 1214923"/>
              <a:gd name="connsiteY126" fmla="*/ 538067 h 1684642"/>
              <a:gd name="connsiteX127" fmla="*/ 759565 w 1214923"/>
              <a:gd name="connsiteY127" fmla="*/ 538162 h 1684642"/>
              <a:gd name="connsiteX128" fmla="*/ 868213 w 1214923"/>
              <a:gd name="connsiteY128" fmla="*/ 356761 h 1684642"/>
              <a:gd name="connsiteX129" fmla="*/ 812619 w 1214923"/>
              <a:gd name="connsiteY129" fmla="*/ 442055 h 1684642"/>
              <a:gd name="connsiteX130" fmla="*/ 868213 w 1214923"/>
              <a:gd name="connsiteY130" fmla="*/ 356761 h 1684642"/>
              <a:gd name="connsiteX131" fmla="*/ 681841 w 1214923"/>
              <a:gd name="connsiteY131" fmla="*/ 323088 h 1684642"/>
              <a:gd name="connsiteX132" fmla="*/ 758803 w 1214923"/>
              <a:gd name="connsiteY132" fmla="*/ 430816 h 1684642"/>
              <a:gd name="connsiteX133" fmla="*/ 643455 w 1214923"/>
              <a:gd name="connsiteY133" fmla="*/ 396145 h 1684642"/>
              <a:gd name="connsiteX134" fmla="*/ 639550 w 1214923"/>
              <a:gd name="connsiteY134" fmla="*/ 438436 h 1684642"/>
              <a:gd name="connsiteX135" fmla="*/ 682127 w 1214923"/>
              <a:gd name="connsiteY135" fmla="*/ 323088 h 1684642"/>
              <a:gd name="connsiteX136" fmla="*/ 681841 w 1214923"/>
              <a:gd name="connsiteY136" fmla="*/ 323088 h 1684642"/>
              <a:gd name="connsiteX137" fmla="*/ 395477 w 1214923"/>
              <a:gd name="connsiteY137" fmla="*/ 216638 h 1684642"/>
              <a:gd name="connsiteX138" fmla="*/ 432956 w 1214923"/>
              <a:gd name="connsiteY138" fmla="*/ 194566 h 1684642"/>
              <a:gd name="connsiteX139" fmla="*/ 564476 w 1214923"/>
              <a:gd name="connsiteY139" fmla="*/ 247666 h 1684642"/>
              <a:gd name="connsiteX140" fmla="*/ 558873 w 1214923"/>
              <a:gd name="connsiteY140" fmla="*/ 299942 h 1684642"/>
              <a:gd name="connsiteX141" fmla="*/ 395477 w 1214923"/>
              <a:gd name="connsiteY141" fmla="*/ 216638 h 1684642"/>
              <a:gd name="connsiteX142" fmla="*/ 470767 w 1214923"/>
              <a:gd name="connsiteY142" fmla="*/ 361188 h 1684642"/>
              <a:gd name="connsiteX143" fmla="*/ 566874 w 1214923"/>
              <a:gd name="connsiteY143" fmla="*/ 503396 h 1684642"/>
              <a:gd name="connsiteX144" fmla="*/ 470767 w 1214923"/>
              <a:gd name="connsiteY144" fmla="*/ 361188 h 1684642"/>
              <a:gd name="connsiteX145" fmla="*/ 632216 w 1214923"/>
              <a:gd name="connsiteY145" fmla="*/ 475419 h 1684642"/>
              <a:gd name="connsiteX146" fmla="*/ 759089 w 1214923"/>
              <a:gd name="connsiteY146" fmla="*/ 438055 h 1684642"/>
              <a:gd name="connsiteX147" fmla="*/ 640217 w 1214923"/>
              <a:gd name="connsiteY147" fmla="*/ 641593 h 1684642"/>
              <a:gd name="connsiteX148" fmla="*/ 622468 w 1214923"/>
              <a:gd name="connsiteY148" fmla="*/ 453581 h 1684642"/>
              <a:gd name="connsiteX149" fmla="*/ 632216 w 1214923"/>
              <a:gd name="connsiteY149" fmla="*/ 475419 h 1684642"/>
              <a:gd name="connsiteX150" fmla="*/ 686032 w 1214923"/>
              <a:gd name="connsiteY150" fmla="*/ 837819 h 1684642"/>
              <a:gd name="connsiteX151" fmla="*/ 628310 w 1214923"/>
              <a:gd name="connsiteY151" fmla="*/ 930116 h 1684642"/>
              <a:gd name="connsiteX152" fmla="*/ 686032 w 1214923"/>
              <a:gd name="connsiteY152" fmla="*/ 837914 h 1684642"/>
              <a:gd name="connsiteX153" fmla="*/ 686032 w 1214923"/>
              <a:gd name="connsiteY153" fmla="*/ 837819 h 1684642"/>
              <a:gd name="connsiteX154" fmla="*/ 743658 w 1214923"/>
              <a:gd name="connsiteY154" fmla="*/ 1291400 h 1684642"/>
              <a:gd name="connsiteX155" fmla="*/ 547634 w 1214923"/>
              <a:gd name="connsiteY155" fmla="*/ 1206818 h 1684642"/>
              <a:gd name="connsiteX156" fmla="*/ 573446 w 1214923"/>
              <a:gd name="connsiteY156" fmla="*/ 1222439 h 1684642"/>
              <a:gd name="connsiteX157" fmla="*/ 603450 w 1214923"/>
              <a:gd name="connsiteY157" fmla="*/ 1227487 h 1684642"/>
              <a:gd name="connsiteX158" fmla="*/ 743658 w 1214923"/>
              <a:gd name="connsiteY158" fmla="*/ 1291495 h 1684642"/>
              <a:gd name="connsiteX159" fmla="*/ 743658 w 1214923"/>
              <a:gd name="connsiteY159" fmla="*/ 1291400 h 1684642"/>
              <a:gd name="connsiteX160" fmla="*/ 556465 w 1214923"/>
              <a:gd name="connsiteY160" fmla="*/ 950327 h 1684642"/>
              <a:gd name="connsiteX161" fmla="*/ 689842 w 1214923"/>
              <a:gd name="connsiteY161" fmla="*/ 1122236 h 1684642"/>
              <a:gd name="connsiteX162" fmla="*/ 568651 w 1214923"/>
              <a:gd name="connsiteY162" fmla="*/ 984541 h 1684642"/>
              <a:gd name="connsiteX163" fmla="*/ 556465 w 1214923"/>
              <a:gd name="connsiteY163" fmla="*/ 950327 h 1684642"/>
              <a:gd name="connsiteX164" fmla="*/ 351609 w 1214923"/>
              <a:gd name="connsiteY164" fmla="*/ 1045464 h 1684642"/>
              <a:gd name="connsiteX165" fmla="*/ 382375 w 1214923"/>
              <a:gd name="connsiteY165" fmla="*/ 887825 h 1684642"/>
              <a:gd name="connsiteX166" fmla="*/ 351609 w 1214923"/>
              <a:gd name="connsiteY166" fmla="*/ 1045559 h 1684642"/>
              <a:gd name="connsiteX167" fmla="*/ 351609 w 1214923"/>
              <a:gd name="connsiteY167" fmla="*/ 1045464 h 1684642"/>
              <a:gd name="connsiteX168" fmla="*/ 420761 w 1214923"/>
              <a:gd name="connsiteY168" fmla="*/ 1054969 h 1684642"/>
              <a:gd name="connsiteX169" fmla="*/ 605260 w 1214923"/>
              <a:gd name="connsiteY169" fmla="*/ 1180338 h 1684642"/>
              <a:gd name="connsiteX170" fmla="*/ 420761 w 1214923"/>
              <a:gd name="connsiteY170" fmla="*/ 1054969 h 1684642"/>
              <a:gd name="connsiteX171" fmla="*/ 366944 w 1214923"/>
              <a:gd name="connsiteY171" fmla="*/ 1414272 h 1684642"/>
              <a:gd name="connsiteX172" fmla="*/ 597640 w 1214923"/>
              <a:gd name="connsiteY172" fmla="*/ 1460468 h 1684642"/>
              <a:gd name="connsiteX173" fmla="*/ 366944 w 1214923"/>
              <a:gd name="connsiteY173" fmla="*/ 1414463 h 1684642"/>
              <a:gd name="connsiteX174" fmla="*/ 366944 w 1214923"/>
              <a:gd name="connsiteY174" fmla="*/ 1414272 h 1684642"/>
              <a:gd name="connsiteX175" fmla="*/ 597035 w 1214923"/>
              <a:gd name="connsiteY175" fmla="*/ 1664464 h 1684642"/>
              <a:gd name="connsiteX176" fmla="*/ 471148 w 1214923"/>
              <a:gd name="connsiteY176" fmla="*/ 1649777 h 1684642"/>
              <a:gd name="connsiteX177" fmla="*/ 401901 w 1214923"/>
              <a:gd name="connsiteY177" fmla="*/ 1579817 h 1684642"/>
              <a:gd name="connsiteX178" fmla="*/ 582412 w 1214923"/>
              <a:gd name="connsiteY178" fmla="*/ 1645158 h 1684642"/>
              <a:gd name="connsiteX179" fmla="*/ 597035 w 1214923"/>
              <a:gd name="connsiteY179" fmla="*/ 1664464 h 1684642"/>
              <a:gd name="connsiteX180" fmla="*/ 616785 w 1214923"/>
              <a:gd name="connsiteY180" fmla="*/ 1564196 h 1684642"/>
              <a:gd name="connsiteX181" fmla="*/ 555349 w 1214923"/>
              <a:gd name="connsiteY181" fmla="*/ 1541145 h 1684642"/>
              <a:gd name="connsiteX182" fmla="*/ 638597 w 1214923"/>
              <a:gd name="connsiteY182" fmla="*/ 1493520 h 1684642"/>
              <a:gd name="connsiteX183" fmla="*/ 752034 w 1214923"/>
              <a:gd name="connsiteY183" fmla="*/ 1535463 h 1684642"/>
              <a:gd name="connsiteX184" fmla="*/ 616785 w 1214923"/>
              <a:gd name="connsiteY184" fmla="*/ 1564386 h 1684642"/>
              <a:gd name="connsiteX185" fmla="*/ 616785 w 1214923"/>
              <a:gd name="connsiteY185" fmla="*/ 1564196 h 1684642"/>
              <a:gd name="connsiteX186" fmla="*/ 811979 w 1214923"/>
              <a:gd name="connsiteY186" fmla="*/ 1595484 h 1684642"/>
              <a:gd name="connsiteX187" fmla="*/ 825628 w 1214923"/>
              <a:gd name="connsiteY187" fmla="*/ 1619167 h 1684642"/>
              <a:gd name="connsiteX188" fmla="*/ 704225 w 1214923"/>
              <a:gd name="connsiteY188" fmla="*/ 1665256 h 1684642"/>
              <a:gd name="connsiteX189" fmla="*/ 651942 w 1214923"/>
              <a:gd name="connsiteY189" fmla="*/ 1653111 h 1684642"/>
              <a:gd name="connsiteX190" fmla="*/ 811979 w 1214923"/>
              <a:gd name="connsiteY190" fmla="*/ 1595484 h 1684642"/>
              <a:gd name="connsiteX191" fmla="*/ 857863 w 1214923"/>
              <a:gd name="connsiteY191" fmla="*/ 1591056 h 1684642"/>
              <a:gd name="connsiteX192" fmla="*/ 838813 w 1214923"/>
              <a:gd name="connsiteY192" fmla="*/ 1568958 h 1684642"/>
              <a:gd name="connsiteX193" fmla="*/ 836146 w 1214923"/>
              <a:gd name="connsiteY193" fmla="*/ 1564291 h 1684642"/>
              <a:gd name="connsiteX194" fmla="*/ 955179 w 1214923"/>
              <a:gd name="connsiteY194" fmla="*/ 1500720 h 1684642"/>
              <a:gd name="connsiteX195" fmla="*/ 1066493 w 1214923"/>
              <a:gd name="connsiteY195" fmla="*/ 1492065 h 1684642"/>
              <a:gd name="connsiteX196" fmla="*/ 857863 w 1214923"/>
              <a:gd name="connsiteY196" fmla="*/ 1591247 h 1684642"/>
              <a:gd name="connsiteX197" fmla="*/ 857863 w 1214923"/>
              <a:gd name="connsiteY197" fmla="*/ 1591056 h 1684642"/>
              <a:gd name="connsiteX198" fmla="*/ 1054979 w 1214923"/>
              <a:gd name="connsiteY198" fmla="*/ 1445037 h 1684642"/>
              <a:gd name="connsiteX199" fmla="*/ 916632 w 1214923"/>
              <a:gd name="connsiteY199" fmla="*/ 1468184 h 1684642"/>
              <a:gd name="connsiteX200" fmla="*/ 1028170 w 1214923"/>
              <a:gd name="connsiteY200" fmla="*/ 1445228 h 1684642"/>
              <a:gd name="connsiteX201" fmla="*/ 1054979 w 1214923"/>
              <a:gd name="connsiteY201" fmla="*/ 1445037 h 1684642"/>
              <a:gd name="connsiteX202" fmla="*/ 862816 w 1214923"/>
              <a:gd name="connsiteY202" fmla="*/ 1410462 h 1684642"/>
              <a:gd name="connsiteX203" fmla="*/ 647551 w 1214923"/>
              <a:gd name="connsiteY203" fmla="*/ 1448562 h 1684642"/>
              <a:gd name="connsiteX204" fmla="*/ 862816 w 1214923"/>
              <a:gd name="connsiteY204" fmla="*/ 1410653 h 1684642"/>
              <a:gd name="connsiteX205" fmla="*/ 862816 w 1214923"/>
              <a:gd name="connsiteY205" fmla="*/ 1410462 h 1684642"/>
              <a:gd name="connsiteX206" fmla="*/ 689842 w 1214923"/>
              <a:gd name="connsiteY206" fmla="*/ 1391412 h 1684642"/>
              <a:gd name="connsiteX207" fmla="*/ 924347 w 1214923"/>
              <a:gd name="connsiteY207" fmla="*/ 1306830 h 1684642"/>
              <a:gd name="connsiteX208" fmla="*/ 689842 w 1214923"/>
              <a:gd name="connsiteY208" fmla="*/ 1391412 h 1684642"/>
              <a:gd name="connsiteX209" fmla="*/ 1162663 w 1214923"/>
              <a:gd name="connsiteY209" fmla="*/ 1057085 h 1684642"/>
              <a:gd name="connsiteX210" fmla="*/ 1148756 w 1214923"/>
              <a:gd name="connsiteY210" fmla="*/ 1134428 h 1684642"/>
              <a:gd name="connsiteX211" fmla="*/ 1066841 w 1214923"/>
              <a:gd name="connsiteY211" fmla="*/ 1139762 h 1684642"/>
              <a:gd name="connsiteX212" fmla="*/ 1035790 w 1214923"/>
              <a:gd name="connsiteY212" fmla="*/ 1087755 h 1684642"/>
              <a:gd name="connsiteX213" fmla="*/ 1162663 w 1214923"/>
              <a:gd name="connsiteY213" fmla="*/ 1057085 h 1684642"/>
              <a:gd name="connsiteX214" fmla="*/ 987913 w 1214923"/>
              <a:gd name="connsiteY214" fmla="*/ 1181170 h 1684642"/>
              <a:gd name="connsiteX215" fmla="*/ 958923 w 1214923"/>
              <a:gd name="connsiteY215" fmla="*/ 1264444 h 1684642"/>
              <a:gd name="connsiteX216" fmla="*/ 905107 w 1214923"/>
              <a:gd name="connsiteY216" fmla="*/ 1118330 h 1684642"/>
              <a:gd name="connsiteX217" fmla="*/ 987913 w 1214923"/>
              <a:gd name="connsiteY217" fmla="*/ 1181170 h 1684642"/>
              <a:gd name="connsiteX0" fmla="*/ 1193429 w 1214923"/>
              <a:gd name="connsiteY0" fmla="*/ 899446 h 1681417"/>
              <a:gd name="connsiteX1" fmla="*/ 1157319 w 1214923"/>
              <a:gd name="connsiteY1" fmla="*/ 831924 h 1681417"/>
              <a:gd name="connsiteX2" fmla="*/ 1019985 w 1214923"/>
              <a:gd name="connsiteY2" fmla="*/ 885740 h 1681417"/>
              <a:gd name="connsiteX3" fmla="*/ 963019 w 1214923"/>
              <a:gd name="connsiteY3" fmla="*/ 860965 h 1681417"/>
              <a:gd name="connsiteX4" fmla="*/ 1035980 w 1214923"/>
              <a:gd name="connsiteY4" fmla="*/ 795623 h 1681417"/>
              <a:gd name="connsiteX5" fmla="*/ 893772 w 1214923"/>
              <a:gd name="connsiteY5" fmla="*/ 930212 h 1681417"/>
              <a:gd name="connsiteX6" fmla="*/ 951398 w 1214923"/>
              <a:gd name="connsiteY6" fmla="*/ 937927 h 1681417"/>
              <a:gd name="connsiteX7" fmla="*/ 862911 w 1214923"/>
              <a:gd name="connsiteY7" fmla="*/ 964787 h 1681417"/>
              <a:gd name="connsiteX8" fmla="*/ 813000 w 1214923"/>
              <a:gd name="connsiteY8" fmla="*/ 991648 h 1681417"/>
              <a:gd name="connsiteX9" fmla="*/ 905202 w 1214923"/>
              <a:gd name="connsiteY9" fmla="*/ 872585 h 1681417"/>
              <a:gd name="connsiteX10" fmla="*/ 1062841 w 1214923"/>
              <a:gd name="connsiteY10" fmla="*/ 784098 h 1681417"/>
              <a:gd name="connsiteX11" fmla="*/ 1113873 w 1214923"/>
              <a:gd name="connsiteY11" fmla="*/ 670346 h 1681417"/>
              <a:gd name="connsiteX12" fmla="*/ 1028265 w 1214923"/>
              <a:gd name="connsiteY12" fmla="*/ 722567 h 1681417"/>
              <a:gd name="connsiteX13" fmla="*/ 1003881 w 1214923"/>
              <a:gd name="connsiteY13" fmla="*/ 692468 h 1681417"/>
              <a:gd name="connsiteX14" fmla="*/ 1005881 w 1214923"/>
              <a:gd name="connsiteY14" fmla="*/ 661511 h 1681417"/>
              <a:gd name="connsiteX15" fmla="*/ 1065794 w 1214923"/>
              <a:gd name="connsiteY15" fmla="*/ 651415 h 1681417"/>
              <a:gd name="connsiteX16" fmla="*/ 1087938 w 1214923"/>
              <a:gd name="connsiteY16" fmla="*/ 638205 h 1681417"/>
              <a:gd name="connsiteX17" fmla="*/ 739848 w 1214923"/>
              <a:gd name="connsiteY17" fmla="*/ 595694 h 1681417"/>
              <a:gd name="connsiteX18" fmla="*/ 716893 w 1214923"/>
              <a:gd name="connsiteY18" fmla="*/ 318992 h 1681417"/>
              <a:gd name="connsiteX19" fmla="*/ 920537 w 1214923"/>
              <a:gd name="connsiteY19" fmla="*/ 246031 h 1681417"/>
              <a:gd name="connsiteX20" fmla="*/ 682412 w 1214923"/>
              <a:gd name="connsiteY20" fmla="*/ 238316 h 1681417"/>
              <a:gd name="connsiteX21" fmla="*/ 928538 w 1214923"/>
              <a:gd name="connsiteY21" fmla="*/ 226790 h 1681417"/>
              <a:gd name="connsiteX22" fmla="*/ 720893 w 1214923"/>
              <a:gd name="connsiteY22" fmla="*/ 196025 h 1681417"/>
              <a:gd name="connsiteX23" fmla="*/ 736229 w 1214923"/>
              <a:gd name="connsiteY23" fmla="*/ 49911 h 1681417"/>
              <a:gd name="connsiteX24" fmla="*/ 663267 w 1214923"/>
              <a:gd name="connsiteY24" fmla="*/ 0 h 1681417"/>
              <a:gd name="connsiteX25" fmla="*/ 625167 w 1214923"/>
              <a:gd name="connsiteY25" fmla="*/ 103727 h 1681417"/>
              <a:gd name="connsiteX26" fmla="*/ 625167 w 1214923"/>
              <a:gd name="connsiteY26" fmla="*/ 288322 h 1681417"/>
              <a:gd name="connsiteX27" fmla="*/ 336845 w 1214923"/>
              <a:gd name="connsiteY27" fmla="*/ 261366 h 1681417"/>
              <a:gd name="connsiteX28" fmla="*/ 367611 w 1214923"/>
              <a:gd name="connsiteY28" fmla="*/ 307467 h 1681417"/>
              <a:gd name="connsiteX29" fmla="*/ 579066 w 1214923"/>
              <a:gd name="connsiteY29" fmla="*/ 615029 h 1681417"/>
              <a:gd name="connsiteX30" fmla="*/ 263884 w 1214923"/>
              <a:gd name="connsiteY30" fmla="*/ 496585 h 1681417"/>
              <a:gd name="connsiteX31" fmla="*/ 233118 w 1214923"/>
              <a:gd name="connsiteY31" fmla="*/ 714947 h 1681417"/>
              <a:gd name="connsiteX32" fmla="*/ 532965 w 1214923"/>
              <a:gd name="connsiteY32" fmla="*/ 807149 h 1681417"/>
              <a:gd name="connsiteX33" fmla="*/ 502390 w 1214923"/>
              <a:gd name="connsiteY33" fmla="*/ 816184 h 1681417"/>
              <a:gd name="connsiteX34" fmla="*/ 464290 w 1214923"/>
              <a:gd name="connsiteY34" fmla="*/ 772763 h 1681417"/>
              <a:gd name="connsiteX35" fmla="*/ 375231 w 1214923"/>
              <a:gd name="connsiteY35" fmla="*/ 788670 h 1681417"/>
              <a:gd name="connsiteX36" fmla="*/ 418189 w 1214923"/>
              <a:gd name="connsiteY36" fmla="*/ 826770 h 1681417"/>
              <a:gd name="connsiteX37" fmla="*/ 333607 w 1214923"/>
              <a:gd name="connsiteY37" fmla="*/ 826770 h 1681417"/>
              <a:gd name="connsiteX38" fmla="*/ 276457 w 1214923"/>
              <a:gd name="connsiteY38" fmla="*/ 857536 h 1681417"/>
              <a:gd name="connsiteX39" fmla="*/ 288458 w 1214923"/>
              <a:gd name="connsiteY39" fmla="*/ 766001 h 1681417"/>
              <a:gd name="connsiteX40" fmla="*/ 138059 w 1214923"/>
              <a:gd name="connsiteY40" fmla="*/ 911352 h 1681417"/>
              <a:gd name="connsiteX41" fmla="*/ 237976 w 1214923"/>
              <a:gd name="connsiteY41" fmla="*/ 961358 h 1681417"/>
              <a:gd name="connsiteX42" fmla="*/ 75102 w 1214923"/>
              <a:gd name="connsiteY42" fmla="*/ 1025783 h 1681417"/>
              <a:gd name="connsiteX43" fmla="*/ 80432 w 1214923"/>
              <a:gd name="connsiteY43" fmla="*/ 915162 h 1681417"/>
              <a:gd name="connsiteX44" fmla="*/ 91958 w 1214923"/>
              <a:gd name="connsiteY44" fmla="*/ 1107377 h 1681417"/>
              <a:gd name="connsiteX45" fmla="*/ 214925 w 1214923"/>
              <a:gd name="connsiteY45" fmla="*/ 1157383 h 1681417"/>
              <a:gd name="connsiteX46" fmla="*/ 322463 w 1214923"/>
              <a:gd name="connsiteY46" fmla="*/ 1228161 h 1681417"/>
              <a:gd name="connsiteX47" fmla="*/ 235145 w 1214923"/>
              <a:gd name="connsiteY47" fmla="*/ 1221759 h 1681417"/>
              <a:gd name="connsiteX48" fmla="*/ 267875 w 1214923"/>
              <a:gd name="connsiteY48" fmla="*/ 1263023 h 1681417"/>
              <a:gd name="connsiteX49" fmla="*/ 395615 w 1214923"/>
              <a:gd name="connsiteY49" fmla="*/ 1319117 h 1681417"/>
              <a:gd name="connsiteX50" fmla="*/ 322827 w 1214923"/>
              <a:gd name="connsiteY50" fmla="*/ 1338837 h 1681417"/>
              <a:gd name="connsiteX51" fmla="*/ 247492 w 1214923"/>
              <a:gd name="connsiteY51" fmla="*/ 1296725 h 1681417"/>
              <a:gd name="connsiteX52" fmla="*/ 229880 w 1214923"/>
              <a:gd name="connsiteY52" fmla="*/ 1312259 h 1681417"/>
              <a:gd name="connsiteX53" fmla="*/ 146155 w 1214923"/>
              <a:gd name="connsiteY53" fmla="*/ 1230344 h 1681417"/>
              <a:gd name="connsiteX54" fmla="*/ 115389 w 1214923"/>
              <a:gd name="connsiteY54" fmla="*/ 1430369 h 1681417"/>
              <a:gd name="connsiteX55" fmla="*/ 349799 w 1214923"/>
              <a:gd name="connsiteY55" fmla="*/ 1480280 h 1681417"/>
              <a:gd name="connsiteX56" fmla="*/ 299507 w 1214923"/>
              <a:gd name="connsiteY56" fmla="*/ 1464659 h 1681417"/>
              <a:gd name="connsiteX57" fmla="*/ 318374 w 1214923"/>
              <a:gd name="connsiteY57" fmla="*/ 1496562 h 1681417"/>
              <a:gd name="connsiteX58" fmla="*/ 388280 w 1214923"/>
              <a:gd name="connsiteY58" fmla="*/ 1545717 h 1681417"/>
              <a:gd name="connsiteX59" fmla="*/ 348847 w 1214923"/>
              <a:gd name="connsiteY59" fmla="*/ 1542479 h 1681417"/>
              <a:gd name="connsiteX60" fmla="*/ 255883 w 1214923"/>
              <a:gd name="connsiteY60" fmla="*/ 1502664 h 1681417"/>
              <a:gd name="connsiteX61" fmla="*/ 255883 w 1214923"/>
              <a:gd name="connsiteY61" fmla="*/ 1502664 h 1681417"/>
              <a:gd name="connsiteX62" fmla="*/ 239976 w 1214923"/>
              <a:gd name="connsiteY62" fmla="*/ 1484281 h 1681417"/>
              <a:gd name="connsiteX63" fmla="*/ 203495 w 1214923"/>
              <a:gd name="connsiteY63" fmla="*/ 1484281 h 1681417"/>
              <a:gd name="connsiteX64" fmla="*/ 187303 w 1214923"/>
              <a:gd name="connsiteY64" fmla="*/ 1499140 h 1681417"/>
              <a:gd name="connsiteX65" fmla="*/ 490673 w 1214923"/>
              <a:gd name="connsiteY65" fmla="*/ 1673352 h 1681417"/>
              <a:gd name="connsiteX66" fmla="*/ 767123 w 1214923"/>
              <a:gd name="connsiteY66" fmla="*/ 1659528 h 1681417"/>
              <a:gd name="connsiteX67" fmla="*/ 967500 w 1214923"/>
              <a:gd name="connsiteY67" fmla="*/ 1594485 h 1681417"/>
              <a:gd name="connsiteX68" fmla="*/ 1152566 w 1214923"/>
              <a:gd name="connsiteY68" fmla="*/ 1394460 h 1681417"/>
              <a:gd name="connsiteX69" fmla="*/ 918822 w 1214923"/>
              <a:gd name="connsiteY69" fmla="*/ 1363507 h 1681417"/>
              <a:gd name="connsiteX70" fmla="*/ 802904 w 1214923"/>
              <a:gd name="connsiteY70" fmla="*/ 1350454 h 1681417"/>
              <a:gd name="connsiteX71" fmla="*/ 841956 w 1214923"/>
              <a:gd name="connsiteY71" fmla="*/ 1326547 h 1681417"/>
              <a:gd name="connsiteX72" fmla="*/ 1018286 w 1214923"/>
              <a:gd name="connsiteY72" fmla="*/ 1315425 h 1681417"/>
              <a:gd name="connsiteX73" fmla="*/ 980354 w 1214923"/>
              <a:gd name="connsiteY73" fmla="*/ 1268921 h 1681417"/>
              <a:gd name="connsiteX74" fmla="*/ 1091488 w 1214923"/>
              <a:gd name="connsiteY74" fmla="*/ 1221043 h 1681417"/>
              <a:gd name="connsiteX75" fmla="*/ 896580 w 1214923"/>
              <a:gd name="connsiteY75" fmla="*/ 1032638 h 1681417"/>
              <a:gd name="connsiteX76" fmla="*/ 1193429 w 1214923"/>
              <a:gd name="connsiteY76" fmla="*/ 899446 h 1681417"/>
              <a:gd name="connsiteX77" fmla="*/ 759089 w 1214923"/>
              <a:gd name="connsiteY77" fmla="*/ 61246 h 1681417"/>
              <a:gd name="connsiteX78" fmla="*/ 720989 w 1214923"/>
              <a:gd name="connsiteY78" fmla="*/ 145828 h 1681417"/>
              <a:gd name="connsiteX79" fmla="*/ 759089 w 1214923"/>
              <a:gd name="connsiteY79" fmla="*/ 61436 h 1681417"/>
              <a:gd name="connsiteX80" fmla="*/ 759089 w 1214923"/>
              <a:gd name="connsiteY80" fmla="*/ 61246 h 1681417"/>
              <a:gd name="connsiteX81" fmla="*/ 363611 w 1214923"/>
              <a:gd name="connsiteY81" fmla="*/ 545783 h 1681417"/>
              <a:gd name="connsiteX82" fmla="*/ 348275 w 1214923"/>
              <a:gd name="connsiteY82" fmla="*/ 553498 h 1681417"/>
              <a:gd name="connsiteX83" fmla="*/ 363611 w 1214923"/>
              <a:gd name="connsiteY83" fmla="*/ 545783 h 1681417"/>
              <a:gd name="connsiteX84" fmla="*/ 232451 w 1214923"/>
              <a:gd name="connsiteY84" fmla="*/ 523113 h 1681417"/>
              <a:gd name="connsiteX85" fmla="*/ 254694 w 1214923"/>
              <a:gd name="connsiteY85" fmla="*/ 664096 h 1681417"/>
              <a:gd name="connsiteX86" fmla="*/ 232451 w 1214923"/>
              <a:gd name="connsiteY86" fmla="*/ 523113 h 1681417"/>
              <a:gd name="connsiteX87" fmla="*/ 340084 w 1214923"/>
              <a:gd name="connsiteY87" fmla="*/ 692277 h 1681417"/>
              <a:gd name="connsiteX88" fmla="*/ 470767 w 1214923"/>
              <a:gd name="connsiteY88" fmla="*/ 684562 h 1681417"/>
              <a:gd name="connsiteX89" fmla="*/ 340084 w 1214923"/>
              <a:gd name="connsiteY89" fmla="*/ 691896 h 1681417"/>
              <a:gd name="connsiteX90" fmla="*/ 340084 w 1214923"/>
              <a:gd name="connsiteY90" fmla="*/ 692277 h 1681417"/>
              <a:gd name="connsiteX91" fmla="*/ 382375 w 1214923"/>
              <a:gd name="connsiteY91" fmla="*/ 615410 h 1681417"/>
              <a:gd name="connsiteX92" fmla="*/ 516868 w 1214923"/>
              <a:gd name="connsiteY92" fmla="*/ 688372 h 1681417"/>
              <a:gd name="connsiteX93" fmla="*/ 382661 w 1214923"/>
              <a:gd name="connsiteY93" fmla="*/ 615029 h 1681417"/>
              <a:gd name="connsiteX94" fmla="*/ 382375 w 1214923"/>
              <a:gd name="connsiteY94" fmla="*/ 615410 h 1681417"/>
              <a:gd name="connsiteX95" fmla="*/ 201400 w 1214923"/>
              <a:gd name="connsiteY95" fmla="*/ 907542 h 1681417"/>
              <a:gd name="connsiteX96" fmla="*/ 163300 w 1214923"/>
              <a:gd name="connsiteY96" fmla="*/ 838295 h 1681417"/>
              <a:gd name="connsiteX97" fmla="*/ 201686 w 1214923"/>
              <a:gd name="connsiteY97" fmla="*/ 907161 h 1681417"/>
              <a:gd name="connsiteX98" fmla="*/ 201400 w 1214923"/>
              <a:gd name="connsiteY98" fmla="*/ 907542 h 1681417"/>
              <a:gd name="connsiteX99" fmla="*/ 97811 w 1214923"/>
              <a:gd name="connsiteY99" fmla="*/ 1285557 h 1681417"/>
              <a:gd name="connsiteX100" fmla="*/ 123279 w 1214923"/>
              <a:gd name="connsiteY100" fmla="*/ 1264178 h 1681417"/>
              <a:gd name="connsiteX101" fmla="*/ 231975 w 1214923"/>
              <a:gd name="connsiteY101" fmla="*/ 1341501 h 1681417"/>
              <a:gd name="connsiteX102" fmla="*/ 97811 w 1214923"/>
              <a:gd name="connsiteY102" fmla="*/ 1285557 h 1681417"/>
              <a:gd name="connsiteX103" fmla="*/ 232928 w 1214923"/>
              <a:gd name="connsiteY103" fmla="*/ 1376077 h 1681417"/>
              <a:gd name="connsiteX104" fmla="*/ 279029 w 1214923"/>
              <a:gd name="connsiteY104" fmla="*/ 1379887 h 1681417"/>
              <a:gd name="connsiteX105" fmla="*/ 232451 w 1214923"/>
              <a:gd name="connsiteY105" fmla="*/ 1376077 h 1681417"/>
              <a:gd name="connsiteX106" fmla="*/ 232928 w 1214923"/>
              <a:gd name="connsiteY106" fmla="*/ 1376077 h 1681417"/>
              <a:gd name="connsiteX107" fmla="*/ 856244 w 1214923"/>
              <a:gd name="connsiteY107" fmla="*/ 715613 h 1681417"/>
              <a:gd name="connsiteX108" fmla="*/ 817635 w 1214923"/>
              <a:gd name="connsiteY108" fmla="*/ 708913 h 1681417"/>
              <a:gd name="connsiteX109" fmla="*/ 721084 w 1214923"/>
              <a:gd name="connsiteY109" fmla="*/ 657225 h 1681417"/>
              <a:gd name="connsiteX110" fmla="*/ 855767 w 1214923"/>
              <a:gd name="connsiteY110" fmla="*/ 715613 h 1681417"/>
              <a:gd name="connsiteX111" fmla="*/ 856244 w 1214923"/>
              <a:gd name="connsiteY111" fmla="*/ 715613 h 1681417"/>
              <a:gd name="connsiteX112" fmla="*/ 663458 w 1214923"/>
              <a:gd name="connsiteY112" fmla="*/ 722662 h 1681417"/>
              <a:gd name="connsiteX113" fmla="*/ 644408 w 1214923"/>
              <a:gd name="connsiteY113" fmla="*/ 807149 h 1681417"/>
              <a:gd name="connsiteX114" fmla="*/ 662981 w 1214923"/>
              <a:gd name="connsiteY114" fmla="*/ 723138 h 1681417"/>
              <a:gd name="connsiteX115" fmla="*/ 663458 w 1214923"/>
              <a:gd name="connsiteY115" fmla="*/ 722662 h 1681417"/>
              <a:gd name="connsiteX116" fmla="*/ 628882 w 1214923"/>
              <a:gd name="connsiteY116" fmla="*/ 753332 h 1681417"/>
              <a:gd name="connsiteX117" fmla="*/ 655742 w 1214923"/>
              <a:gd name="connsiteY117" fmla="*/ 726472 h 1681417"/>
              <a:gd name="connsiteX118" fmla="*/ 628406 w 1214923"/>
              <a:gd name="connsiteY118" fmla="*/ 753332 h 1681417"/>
              <a:gd name="connsiteX119" fmla="*/ 628882 w 1214923"/>
              <a:gd name="connsiteY119" fmla="*/ 753332 h 1681417"/>
              <a:gd name="connsiteX120" fmla="*/ 771090 w 1214923"/>
              <a:gd name="connsiteY120" fmla="*/ 757237 h 1681417"/>
              <a:gd name="connsiteX121" fmla="*/ 690318 w 1214923"/>
              <a:gd name="connsiteY121" fmla="*/ 822579 h 1681417"/>
              <a:gd name="connsiteX122" fmla="*/ 770614 w 1214923"/>
              <a:gd name="connsiteY122" fmla="*/ 757237 h 1681417"/>
              <a:gd name="connsiteX123" fmla="*/ 771090 w 1214923"/>
              <a:gd name="connsiteY123" fmla="*/ 757237 h 1681417"/>
              <a:gd name="connsiteX124" fmla="*/ 759565 w 1214923"/>
              <a:gd name="connsiteY124" fmla="*/ 538162 h 1681417"/>
              <a:gd name="connsiteX125" fmla="*/ 851767 w 1214923"/>
              <a:gd name="connsiteY125" fmla="*/ 480536 h 1681417"/>
              <a:gd name="connsiteX126" fmla="*/ 759089 w 1214923"/>
              <a:gd name="connsiteY126" fmla="*/ 538067 h 1681417"/>
              <a:gd name="connsiteX127" fmla="*/ 759565 w 1214923"/>
              <a:gd name="connsiteY127" fmla="*/ 538162 h 1681417"/>
              <a:gd name="connsiteX128" fmla="*/ 868213 w 1214923"/>
              <a:gd name="connsiteY128" fmla="*/ 356761 h 1681417"/>
              <a:gd name="connsiteX129" fmla="*/ 812619 w 1214923"/>
              <a:gd name="connsiteY129" fmla="*/ 442055 h 1681417"/>
              <a:gd name="connsiteX130" fmla="*/ 868213 w 1214923"/>
              <a:gd name="connsiteY130" fmla="*/ 356761 h 1681417"/>
              <a:gd name="connsiteX131" fmla="*/ 681841 w 1214923"/>
              <a:gd name="connsiteY131" fmla="*/ 323088 h 1681417"/>
              <a:gd name="connsiteX132" fmla="*/ 758803 w 1214923"/>
              <a:gd name="connsiteY132" fmla="*/ 430816 h 1681417"/>
              <a:gd name="connsiteX133" fmla="*/ 643455 w 1214923"/>
              <a:gd name="connsiteY133" fmla="*/ 396145 h 1681417"/>
              <a:gd name="connsiteX134" fmla="*/ 639550 w 1214923"/>
              <a:gd name="connsiteY134" fmla="*/ 438436 h 1681417"/>
              <a:gd name="connsiteX135" fmla="*/ 682127 w 1214923"/>
              <a:gd name="connsiteY135" fmla="*/ 323088 h 1681417"/>
              <a:gd name="connsiteX136" fmla="*/ 681841 w 1214923"/>
              <a:gd name="connsiteY136" fmla="*/ 323088 h 1681417"/>
              <a:gd name="connsiteX137" fmla="*/ 395477 w 1214923"/>
              <a:gd name="connsiteY137" fmla="*/ 216638 h 1681417"/>
              <a:gd name="connsiteX138" fmla="*/ 432956 w 1214923"/>
              <a:gd name="connsiteY138" fmla="*/ 194566 h 1681417"/>
              <a:gd name="connsiteX139" fmla="*/ 564476 w 1214923"/>
              <a:gd name="connsiteY139" fmla="*/ 247666 h 1681417"/>
              <a:gd name="connsiteX140" fmla="*/ 558873 w 1214923"/>
              <a:gd name="connsiteY140" fmla="*/ 299942 h 1681417"/>
              <a:gd name="connsiteX141" fmla="*/ 395477 w 1214923"/>
              <a:gd name="connsiteY141" fmla="*/ 216638 h 1681417"/>
              <a:gd name="connsiteX142" fmla="*/ 470767 w 1214923"/>
              <a:gd name="connsiteY142" fmla="*/ 361188 h 1681417"/>
              <a:gd name="connsiteX143" fmla="*/ 566874 w 1214923"/>
              <a:gd name="connsiteY143" fmla="*/ 503396 h 1681417"/>
              <a:gd name="connsiteX144" fmla="*/ 470767 w 1214923"/>
              <a:gd name="connsiteY144" fmla="*/ 361188 h 1681417"/>
              <a:gd name="connsiteX145" fmla="*/ 632216 w 1214923"/>
              <a:gd name="connsiteY145" fmla="*/ 475419 h 1681417"/>
              <a:gd name="connsiteX146" fmla="*/ 759089 w 1214923"/>
              <a:gd name="connsiteY146" fmla="*/ 438055 h 1681417"/>
              <a:gd name="connsiteX147" fmla="*/ 640217 w 1214923"/>
              <a:gd name="connsiteY147" fmla="*/ 641593 h 1681417"/>
              <a:gd name="connsiteX148" fmla="*/ 622468 w 1214923"/>
              <a:gd name="connsiteY148" fmla="*/ 453581 h 1681417"/>
              <a:gd name="connsiteX149" fmla="*/ 632216 w 1214923"/>
              <a:gd name="connsiteY149" fmla="*/ 475419 h 1681417"/>
              <a:gd name="connsiteX150" fmla="*/ 686032 w 1214923"/>
              <a:gd name="connsiteY150" fmla="*/ 837819 h 1681417"/>
              <a:gd name="connsiteX151" fmla="*/ 628310 w 1214923"/>
              <a:gd name="connsiteY151" fmla="*/ 930116 h 1681417"/>
              <a:gd name="connsiteX152" fmla="*/ 686032 w 1214923"/>
              <a:gd name="connsiteY152" fmla="*/ 837914 h 1681417"/>
              <a:gd name="connsiteX153" fmla="*/ 686032 w 1214923"/>
              <a:gd name="connsiteY153" fmla="*/ 837819 h 1681417"/>
              <a:gd name="connsiteX154" fmla="*/ 743658 w 1214923"/>
              <a:gd name="connsiteY154" fmla="*/ 1291400 h 1681417"/>
              <a:gd name="connsiteX155" fmla="*/ 547634 w 1214923"/>
              <a:gd name="connsiteY155" fmla="*/ 1206818 h 1681417"/>
              <a:gd name="connsiteX156" fmla="*/ 573446 w 1214923"/>
              <a:gd name="connsiteY156" fmla="*/ 1222439 h 1681417"/>
              <a:gd name="connsiteX157" fmla="*/ 603450 w 1214923"/>
              <a:gd name="connsiteY157" fmla="*/ 1227487 h 1681417"/>
              <a:gd name="connsiteX158" fmla="*/ 743658 w 1214923"/>
              <a:gd name="connsiteY158" fmla="*/ 1291495 h 1681417"/>
              <a:gd name="connsiteX159" fmla="*/ 743658 w 1214923"/>
              <a:gd name="connsiteY159" fmla="*/ 1291400 h 1681417"/>
              <a:gd name="connsiteX160" fmla="*/ 556465 w 1214923"/>
              <a:gd name="connsiteY160" fmla="*/ 950327 h 1681417"/>
              <a:gd name="connsiteX161" fmla="*/ 689842 w 1214923"/>
              <a:gd name="connsiteY161" fmla="*/ 1122236 h 1681417"/>
              <a:gd name="connsiteX162" fmla="*/ 568651 w 1214923"/>
              <a:gd name="connsiteY162" fmla="*/ 984541 h 1681417"/>
              <a:gd name="connsiteX163" fmla="*/ 556465 w 1214923"/>
              <a:gd name="connsiteY163" fmla="*/ 950327 h 1681417"/>
              <a:gd name="connsiteX164" fmla="*/ 351609 w 1214923"/>
              <a:gd name="connsiteY164" fmla="*/ 1045464 h 1681417"/>
              <a:gd name="connsiteX165" fmla="*/ 382375 w 1214923"/>
              <a:gd name="connsiteY165" fmla="*/ 887825 h 1681417"/>
              <a:gd name="connsiteX166" fmla="*/ 351609 w 1214923"/>
              <a:gd name="connsiteY166" fmla="*/ 1045559 h 1681417"/>
              <a:gd name="connsiteX167" fmla="*/ 351609 w 1214923"/>
              <a:gd name="connsiteY167" fmla="*/ 1045464 h 1681417"/>
              <a:gd name="connsiteX168" fmla="*/ 420761 w 1214923"/>
              <a:gd name="connsiteY168" fmla="*/ 1054969 h 1681417"/>
              <a:gd name="connsiteX169" fmla="*/ 605260 w 1214923"/>
              <a:gd name="connsiteY169" fmla="*/ 1180338 h 1681417"/>
              <a:gd name="connsiteX170" fmla="*/ 420761 w 1214923"/>
              <a:gd name="connsiteY170" fmla="*/ 1054969 h 1681417"/>
              <a:gd name="connsiteX171" fmla="*/ 366944 w 1214923"/>
              <a:gd name="connsiteY171" fmla="*/ 1414272 h 1681417"/>
              <a:gd name="connsiteX172" fmla="*/ 597640 w 1214923"/>
              <a:gd name="connsiteY172" fmla="*/ 1460468 h 1681417"/>
              <a:gd name="connsiteX173" fmla="*/ 366944 w 1214923"/>
              <a:gd name="connsiteY173" fmla="*/ 1414463 h 1681417"/>
              <a:gd name="connsiteX174" fmla="*/ 366944 w 1214923"/>
              <a:gd name="connsiteY174" fmla="*/ 1414272 h 1681417"/>
              <a:gd name="connsiteX175" fmla="*/ 597035 w 1214923"/>
              <a:gd name="connsiteY175" fmla="*/ 1664464 h 1681417"/>
              <a:gd name="connsiteX176" fmla="*/ 471148 w 1214923"/>
              <a:gd name="connsiteY176" fmla="*/ 1649777 h 1681417"/>
              <a:gd name="connsiteX177" fmla="*/ 401901 w 1214923"/>
              <a:gd name="connsiteY177" fmla="*/ 1579817 h 1681417"/>
              <a:gd name="connsiteX178" fmla="*/ 582412 w 1214923"/>
              <a:gd name="connsiteY178" fmla="*/ 1645158 h 1681417"/>
              <a:gd name="connsiteX179" fmla="*/ 597035 w 1214923"/>
              <a:gd name="connsiteY179" fmla="*/ 1664464 h 1681417"/>
              <a:gd name="connsiteX180" fmla="*/ 616785 w 1214923"/>
              <a:gd name="connsiteY180" fmla="*/ 1564196 h 1681417"/>
              <a:gd name="connsiteX181" fmla="*/ 555349 w 1214923"/>
              <a:gd name="connsiteY181" fmla="*/ 1541145 h 1681417"/>
              <a:gd name="connsiteX182" fmla="*/ 638597 w 1214923"/>
              <a:gd name="connsiteY182" fmla="*/ 1493520 h 1681417"/>
              <a:gd name="connsiteX183" fmla="*/ 752034 w 1214923"/>
              <a:gd name="connsiteY183" fmla="*/ 1535463 h 1681417"/>
              <a:gd name="connsiteX184" fmla="*/ 616785 w 1214923"/>
              <a:gd name="connsiteY184" fmla="*/ 1564386 h 1681417"/>
              <a:gd name="connsiteX185" fmla="*/ 616785 w 1214923"/>
              <a:gd name="connsiteY185" fmla="*/ 1564196 h 1681417"/>
              <a:gd name="connsiteX186" fmla="*/ 811979 w 1214923"/>
              <a:gd name="connsiteY186" fmla="*/ 1595484 h 1681417"/>
              <a:gd name="connsiteX187" fmla="*/ 825628 w 1214923"/>
              <a:gd name="connsiteY187" fmla="*/ 1619167 h 1681417"/>
              <a:gd name="connsiteX188" fmla="*/ 704225 w 1214923"/>
              <a:gd name="connsiteY188" fmla="*/ 1665256 h 1681417"/>
              <a:gd name="connsiteX189" fmla="*/ 651942 w 1214923"/>
              <a:gd name="connsiteY189" fmla="*/ 1653111 h 1681417"/>
              <a:gd name="connsiteX190" fmla="*/ 811979 w 1214923"/>
              <a:gd name="connsiteY190" fmla="*/ 1595484 h 1681417"/>
              <a:gd name="connsiteX191" fmla="*/ 857863 w 1214923"/>
              <a:gd name="connsiteY191" fmla="*/ 1591056 h 1681417"/>
              <a:gd name="connsiteX192" fmla="*/ 838813 w 1214923"/>
              <a:gd name="connsiteY192" fmla="*/ 1568958 h 1681417"/>
              <a:gd name="connsiteX193" fmla="*/ 836146 w 1214923"/>
              <a:gd name="connsiteY193" fmla="*/ 1564291 h 1681417"/>
              <a:gd name="connsiteX194" fmla="*/ 955179 w 1214923"/>
              <a:gd name="connsiteY194" fmla="*/ 1500720 h 1681417"/>
              <a:gd name="connsiteX195" fmla="*/ 1066493 w 1214923"/>
              <a:gd name="connsiteY195" fmla="*/ 1492065 h 1681417"/>
              <a:gd name="connsiteX196" fmla="*/ 857863 w 1214923"/>
              <a:gd name="connsiteY196" fmla="*/ 1591247 h 1681417"/>
              <a:gd name="connsiteX197" fmla="*/ 857863 w 1214923"/>
              <a:gd name="connsiteY197" fmla="*/ 1591056 h 1681417"/>
              <a:gd name="connsiteX198" fmla="*/ 1054979 w 1214923"/>
              <a:gd name="connsiteY198" fmla="*/ 1445037 h 1681417"/>
              <a:gd name="connsiteX199" fmla="*/ 916632 w 1214923"/>
              <a:gd name="connsiteY199" fmla="*/ 1468184 h 1681417"/>
              <a:gd name="connsiteX200" fmla="*/ 1028170 w 1214923"/>
              <a:gd name="connsiteY200" fmla="*/ 1445228 h 1681417"/>
              <a:gd name="connsiteX201" fmla="*/ 1054979 w 1214923"/>
              <a:gd name="connsiteY201" fmla="*/ 1445037 h 1681417"/>
              <a:gd name="connsiteX202" fmla="*/ 862816 w 1214923"/>
              <a:gd name="connsiteY202" fmla="*/ 1410462 h 1681417"/>
              <a:gd name="connsiteX203" fmla="*/ 647551 w 1214923"/>
              <a:gd name="connsiteY203" fmla="*/ 1448562 h 1681417"/>
              <a:gd name="connsiteX204" fmla="*/ 862816 w 1214923"/>
              <a:gd name="connsiteY204" fmla="*/ 1410653 h 1681417"/>
              <a:gd name="connsiteX205" fmla="*/ 862816 w 1214923"/>
              <a:gd name="connsiteY205" fmla="*/ 1410462 h 1681417"/>
              <a:gd name="connsiteX206" fmla="*/ 689842 w 1214923"/>
              <a:gd name="connsiteY206" fmla="*/ 1391412 h 1681417"/>
              <a:gd name="connsiteX207" fmla="*/ 924347 w 1214923"/>
              <a:gd name="connsiteY207" fmla="*/ 1306830 h 1681417"/>
              <a:gd name="connsiteX208" fmla="*/ 689842 w 1214923"/>
              <a:gd name="connsiteY208" fmla="*/ 1391412 h 1681417"/>
              <a:gd name="connsiteX209" fmla="*/ 1162663 w 1214923"/>
              <a:gd name="connsiteY209" fmla="*/ 1057085 h 1681417"/>
              <a:gd name="connsiteX210" fmla="*/ 1148756 w 1214923"/>
              <a:gd name="connsiteY210" fmla="*/ 1134428 h 1681417"/>
              <a:gd name="connsiteX211" fmla="*/ 1066841 w 1214923"/>
              <a:gd name="connsiteY211" fmla="*/ 1139762 h 1681417"/>
              <a:gd name="connsiteX212" fmla="*/ 1035790 w 1214923"/>
              <a:gd name="connsiteY212" fmla="*/ 1087755 h 1681417"/>
              <a:gd name="connsiteX213" fmla="*/ 1162663 w 1214923"/>
              <a:gd name="connsiteY213" fmla="*/ 1057085 h 1681417"/>
              <a:gd name="connsiteX214" fmla="*/ 987913 w 1214923"/>
              <a:gd name="connsiteY214" fmla="*/ 1181170 h 1681417"/>
              <a:gd name="connsiteX215" fmla="*/ 958923 w 1214923"/>
              <a:gd name="connsiteY215" fmla="*/ 1264444 h 1681417"/>
              <a:gd name="connsiteX216" fmla="*/ 905107 w 1214923"/>
              <a:gd name="connsiteY216" fmla="*/ 1118330 h 1681417"/>
              <a:gd name="connsiteX217" fmla="*/ 987913 w 1214923"/>
              <a:gd name="connsiteY217" fmla="*/ 1181170 h 1681417"/>
              <a:gd name="connsiteX0" fmla="*/ 1193429 w 1214923"/>
              <a:gd name="connsiteY0" fmla="*/ 899446 h 1681417"/>
              <a:gd name="connsiteX1" fmla="*/ 1157319 w 1214923"/>
              <a:gd name="connsiteY1" fmla="*/ 831924 h 1681417"/>
              <a:gd name="connsiteX2" fmla="*/ 1019985 w 1214923"/>
              <a:gd name="connsiteY2" fmla="*/ 885740 h 1681417"/>
              <a:gd name="connsiteX3" fmla="*/ 963019 w 1214923"/>
              <a:gd name="connsiteY3" fmla="*/ 860965 h 1681417"/>
              <a:gd name="connsiteX4" fmla="*/ 1035980 w 1214923"/>
              <a:gd name="connsiteY4" fmla="*/ 795623 h 1681417"/>
              <a:gd name="connsiteX5" fmla="*/ 893772 w 1214923"/>
              <a:gd name="connsiteY5" fmla="*/ 930212 h 1681417"/>
              <a:gd name="connsiteX6" fmla="*/ 951398 w 1214923"/>
              <a:gd name="connsiteY6" fmla="*/ 937927 h 1681417"/>
              <a:gd name="connsiteX7" fmla="*/ 862911 w 1214923"/>
              <a:gd name="connsiteY7" fmla="*/ 964787 h 1681417"/>
              <a:gd name="connsiteX8" fmla="*/ 813000 w 1214923"/>
              <a:gd name="connsiteY8" fmla="*/ 991648 h 1681417"/>
              <a:gd name="connsiteX9" fmla="*/ 905202 w 1214923"/>
              <a:gd name="connsiteY9" fmla="*/ 872585 h 1681417"/>
              <a:gd name="connsiteX10" fmla="*/ 1062841 w 1214923"/>
              <a:gd name="connsiteY10" fmla="*/ 784098 h 1681417"/>
              <a:gd name="connsiteX11" fmla="*/ 1113873 w 1214923"/>
              <a:gd name="connsiteY11" fmla="*/ 670346 h 1681417"/>
              <a:gd name="connsiteX12" fmla="*/ 1028265 w 1214923"/>
              <a:gd name="connsiteY12" fmla="*/ 722567 h 1681417"/>
              <a:gd name="connsiteX13" fmla="*/ 1003881 w 1214923"/>
              <a:gd name="connsiteY13" fmla="*/ 692468 h 1681417"/>
              <a:gd name="connsiteX14" fmla="*/ 1005881 w 1214923"/>
              <a:gd name="connsiteY14" fmla="*/ 661511 h 1681417"/>
              <a:gd name="connsiteX15" fmla="*/ 1065794 w 1214923"/>
              <a:gd name="connsiteY15" fmla="*/ 651415 h 1681417"/>
              <a:gd name="connsiteX16" fmla="*/ 1087938 w 1214923"/>
              <a:gd name="connsiteY16" fmla="*/ 638205 h 1681417"/>
              <a:gd name="connsiteX17" fmla="*/ 739848 w 1214923"/>
              <a:gd name="connsiteY17" fmla="*/ 595694 h 1681417"/>
              <a:gd name="connsiteX18" fmla="*/ 716893 w 1214923"/>
              <a:gd name="connsiteY18" fmla="*/ 318992 h 1681417"/>
              <a:gd name="connsiteX19" fmla="*/ 920537 w 1214923"/>
              <a:gd name="connsiteY19" fmla="*/ 246031 h 1681417"/>
              <a:gd name="connsiteX20" fmla="*/ 682412 w 1214923"/>
              <a:gd name="connsiteY20" fmla="*/ 238316 h 1681417"/>
              <a:gd name="connsiteX21" fmla="*/ 928538 w 1214923"/>
              <a:gd name="connsiteY21" fmla="*/ 226790 h 1681417"/>
              <a:gd name="connsiteX22" fmla="*/ 720893 w 1214923"/>
              <a:gd name="connsiteY22" fmla="*/ 196025 h 1681417"/>
              <a:gd name="connsiteX23" fmla="*/ 736229 w 1214923"/>
              <a:gd name="connsiteY23" fmla="*/ 49911 h 1681417"/>
              <a:gd name="connsiteX24" fmla="*/ 663267 w 1214923"/>
              <a:gd name="connsiteY24" fmla="*/ 0 h 1681417"/>
              <a:gd name="connsiteX25" fmla="*/ 625167 w 1214923"/>
              <a:gd name="connsiteY25" fmla="*/ 103727 h 1681417"/>
              <a:gd name="connsiteX26" fmla="*/ 625167 w 1214923"/>
              <a:gd name="connsiteY26" fmla="*/ 288322 h 1681417"/>
              <a:gd name="connsiteX27" fmla="*/ 336845 w 1214923"/>
              <a:gd name="connsiteY27" fmla="*/ 261366 h 1681417"/>
              <a:gd name="connsiteX28" fmla="*/ 367611 w 1214923"/>
              <a:gd name="connsiteY28" fmla="*/ 307467 h 1681417"/>
              <a:gd name="connsiteX29" fmla="*/ 579066 w 1214923"/>
              <a:gd name="connsiteY29" fmla="*/ 615029 h 1681417"/>
              <a:gd name="connsiteX30" fmla="*/ 263884 w 1214923"/>
              <a:gd name="connsiteY30" fmla="*/ 496585 h 1681417"/>
              <a:gd name="connsiteX31" fmla="*/ 233118 w 1214923"/>
              <a:gd name="connsiteY31" fmla="*/ 714947 h 1681417"/>
              <a:gd name="connsiteX32" fmla="*/ 532965 w 1214923"/>
              <a:gd name="connsiteY32" fmla="*/ 807149 h 1681417"/>
              <a:gd name="connsiteX33" fmla="*/ 502390 w 1214923"/>
              <a:gd name="connsiteY33" fmla="*/ 816184 h 1681417"/>
              <a:gd name="connsiteX34" fmla="*/ 464290 w 1214923"/>
              <a:gd name="connsiteY34" fmla="*/ 772763 h 1681417"/>
              <a:gd name="connsiteX35" fmla="*/ 375231 w 1214923"/>
              <a:gd name="connsiteY35" fmla="*/ 788670 h 1681417"/>
              <a:gd name="connsiteX36" fmla="*/ 418189 w 1214923"/>
              <a:gd name="connsiteY36" fmla="*/ 826770 h 1681417"/>
              <a:gd name="connsiteX37" fmla="*/ 333607 w 1214923"/>
              <a:gd name="connsiteY37" fmla="*/ 826770 h 1681417"/>
              <a:gd name="connsiteX38" fmla="*/ 276457 w 1214923"/>
              <a:gd name="connsiteY38" fmla="*/ 857536 h 1681417"/>
              <a:gd name="connsiteX39" fmla="*/ 288458 w 1214923"/>
              <a:gd name="connsiteY39" fmla="*/ 766001 h 1681417"/>
              <a:gd name="connsiteX40" fmla="*/ 138059 w 1214923"/>
              <a:gd name="connsiteY40" fmla="*/ 911352 h 1681417"/>
              <a:gd name="connsiteX41" fmla="*/ 237976 w 1214923"/>
              <a:gd name="connsiteY41" fmla="*/ 961358 h 1681417"/>
              <a:gd name="connsiteX42" fmla="*/ 75102 w 1214923"/>
              <a:gd name="connsiteY42" fmla="*/ 1025783 h 1681417"/>
              <a:gd name="connsiteX43" fmla="*/ 80432 w 1214923"/>
              <a:gd name="connsiteY43" fmla="*/ 915162 h 1681417"/>
              <a:gd name="connsiteX44" fmla="*/ 91958 w 1214923"/>
              <a:gd name="connsiteY44" fmla="*/ 1107377 h 1681417"/>
              <a:gd name="connsiteX45" fmla="*/ 214925 w 1214923"/>
              <a:gd name="connsiteY45" fmla="*/ 1157383 h 1681417"/>
              <a:gd name="connsiteX46" fmla="*/ 322463 w 1214923"/>
              <a:gd name="connsiteY46" fmla="*/ 1228161 h 1681417"/>
              <a:gd name="connsiteX47" fmla="*/ 235145 w 1214923"/>
              <a:gd name="connsiteY47" fmla="*/ 1221759 h 1681417"/>
              <a:gd name="connsiteX48" fmla="*/ 267875 w 1214923"/>
              <a:gd name="connsiteY48" fmla="*/ 1263023 h 1681417"/>
              <a:gd name="connsiteX49" fmla="*/ 395615 w 1214923"/>
              <a:gd name="connsiteY49" fmla="*/ 1319117 h 1681417"/>
              <a:gd name="connsiteX50" fmla="*/ 322827 w 1214923"/>
              <a:gd name="connsiteY50" fmla="*/ 1338837 h 1681417"/>
              <a:gd name="connsiteX51" fmla="*/ 247492 w 1214923"/>
              <a:gd name="connsiteY51" fmla="*/ 1296725 h 1681417"/>
              <a:gd name="connsiteX52" fmla="*/ 229880 w 1214923"/>
              <a:gd name="connsiteY52" fmla="*/ 1312259 h 1681417"/>
              <a:gd name="connsiteX53" fmla="*/ 146155 w 1214923"/>
              <a:gd name="connsiteY53" fmla="*/ 1230344 h 1681417"/>
              <a:gd name="connsiteX54" fmla="*/ 115389 w 1214923"/>
              <a:gd name="connsiteY54" fmla="*/ 1430369 h 1681417"/>
              <a:gd name="connsiteX55" fmla="*/ 349799 w 1214923"/>
              <a:gd name="connsiteY55" fmla="*/ 1480280 h 1681417"/>
              <a:gd name="connsiteX56" fmla="*/ 299507 w 1214923"/>
              <a:gd name="connsiteY56" fmla="*/ 1464659 h 1681417"/>
              <a:gd name="connsiteX57" fmla="*/ 318374 w 1214923"/>
              <a:gd name="connsiteY57" fmla="*/ 1496562 h 1681417"/>
              <a:gd name="connsiteX58" fmla="*/ 388280 w 1214923"/>
              <a:gd name="connsiteY58" fmla="*/ 1545717 h 1681417"/>
              <a:gd name="connsiteX59" fmla="*/ 348847 w 1214923"/>
              <a:gd name="connsiteY59" fmla="*/ 1542479 h 1681417"/>
              <a:gd name="connsiteX60" fmla="*/ 255883 w 1214923"/>
              <a:gd name="connsiteY60" fmla="*/ 1502664 h 1681417"/>
              <a:gd name="connsiteX61" fmla="*/ 255883 w 1214923"/>
              <a:gd name="connsiteY61" fmla="*/ 1502664 h 1681417"/>
              <a:gd name="connsiteX62" fmla="*/ 239976 w 1214923"/>
              <a:gd name="connsiteY62" fmla="*/ 1484281 h 1681417"/>
              <a:gd name="connsiteX63" fmla="*/ 203495 w 1214923"/>
              <a:gd name="connsiteY63" fmla="*/ 1484281 h 1681417"/>
              <a:gd name="connsiteX64" fmla="*/ 187303 w 1214923"/>
              <a:gd name="connsiteY64" fmla="*/ 1499140 h 1681417"/>
              <a:gd name="connsiteX65" fmla="*/ 490673 w 1214923"/>
              <a:gd name="connsiteY65" fmla="*/ 1673352 h 1681417"/>
              <a:gd name="connsiteX66" fmla="*/ 767123 w 1214923"/>
              <a:gd name="connsiteY66" fmla="*/ 1659528 h 1681417"/>
              <a:gd name="connsiteX67" fmla="*/ 967500 w 1214923"/>
              <a:gd name="connsiteY67" fmla="*/ 1594485 h 1681417"/>
              <a:gd name="connsiteX68" fmla="*/ 1152566 w 1214923"/>
              <a:gd name="connsiteY68" fmla="*/ 1394460 h 1681417"/>
              <a:gd name="connsiteX69" fmla="*/ 918822 w 1214923"/>
              <a:gd name="connsiteY69" fmla="*/ 1363507 h 1681417"/>
              <a:gd name="connsiteX70" fmla="*/ 802904 w 1214923"/>
              <a:gd name="connsiteY70" fmla="*/ 1350454 h 1681417"/>
              <a:gd name="connsiteX71" fmla="*/ 841956 w 1214923"/>
              <a:gd name="connsiteY71" fmla="*/ 1326547 h 1681417"/>
              <a:gd name="connsiteX72" fmla="*/ 1018286 w 1214923"/>
              <a:gd name="connsiteY72" fmla="*/ 1315425 h 1681417"/>
              <a:gd name="connsiteX73" fmla="*/ 980354 w 1214923"/>
              <a:gd name="connsiteY73" fmla="*/ 1268921 h 1681417"/>
              <a:gd name="connsiteX74" fmla="*/ 1091488 w 1214923"/>
              <a:gd name="connsiteY74" fmla="*/ 1221043 h 1681417"/>
              <a:gd name="connsiteX75" fmla="*/ 896580 w 1214923"/>
              <a:gd name="connsiteY75" fmla="*/ 1032638 h 1681417"/>
              <a:gd name="connsiteX76" fmla="*/ 1193429 w 1214923"/>
              <a:gd name="connsiteY76" fmla="*/ 899446 h 1681417"/>
              <a:gd name="connsiteX77" fmla="*/ 759089 w 1214923"/>
              <a:gd name="connsiteY77" fmla="*/ 61246 h 1681417"/>
              <a:gd name="connsiteX78" fmla="*/ 720989 w 1214923"/>
              <a:gd name="connsiteY78" fmla="*/ 145828 h 1681417"/>
              <a:gd name="connsiteX79" fmla="*/ 759089 w 1214923"/>
              <a:gd name="connsiteY79" fmla="*/ 61436 h 1681417"/>
              <a:gd name="connsiteX80" fmla="*/ 759089 w 1214923"/>
              <a:gd name="connsiteY80" fmla="*/ 61246 h 1681417"/>
              <a:gd name="connsiteX81" fmla="*/ 363611 w 1214923"/>
              <a:gd name="connsiteY81" fmla="*/ 545783 h 1681417"/>
              <a:gd name="connsiteX82" fmla="*/ 348275 w 1214923"/>
              <a:gd name="connsiteY82" fmla="*/ 553498 h 1681417"/>
              <a:gd name="connsiteX83" fmla="*/ 363611 w 1214923"/>
              <a:gd name="connsiteY83" fmla="*/ 545783 h 1681417"/>
              <a:gd name="connsiteX84" fmla="*/ 232451 w 1214923"/>
              <a:gd name="connsiteY84" fmla="*/ 523113 h 1681417"/>
              <a:gd name="connsiteX85" fmla="*/ 254694 w 1214923"/>
              <a:gd name="connsiteY85" fmla="*/ 664096 h 1681417"/>
              <a:gd name="connsiteX86" fmla="*/ 232451 w 1214923"/>
              <a:gd name="connsiteY86" fmla="*/ 523113 h 1681417"/>
              <a:gd name="connsiteX87" fmla="*/ 340084 w 1214923"/>
              <a:gd name="connsiteY87" fmla="*/ 692277 h 1681417"/>
              <a:gd name="connsiteX88" fmla="*/ 470767 w 1214923"/>
              <a:gd name="connsiteY88" fmla="*/ 684562 h 1681417"/>
              <a:gd name="connsiteX89" fmla="*/ 340084 w 1214923"/>
              <a:gd name="connsiteY89" fmla="*/ 691896 h 1681417"/>
              <a:gd name="connsiteX90" fmla="*/ 340084 w 1214923"/>
              <a:gd name="connsiteY90" fmla="*/ 692277 h 1681417"/>
              <a:gd name="connsiteX91" fmla="*/ 382375 w 1214923"/>
              <a:gd name="connsiteY91" fmla="*/ 615410 h 1681417"/>
              <a:gd name="connsiteX92" fmla="*/ 516868 w 1214923"/>
              <a:gd name="connsiteY92" fmla="*/ 688372 h 1681417"/>
              <a:gd name="connsiteX93" fmla="*/ 382661 w 1214923"/>
              <a:gd name="connsiteY93" fmla="*/ 615029 h 1681417"/>
              <a:gd name="connsiteX94" fmla="*/ 382375 w 1214923"/>
              <a:gd name="connsiteY94" fmla="*/ 615410 h 1681417"/>
              <a:gd name="connsiteX95" fmla="*/ 201400 w 1214923"/>
              <a:gd name="connsiteY95" fmla="*/ 907542 h 1681417"/>
              <a:gd name="connsiteX96" fmla="*/ 163300 w 1214923"/>
              <a:gd name="connsiteY96" fmla="*/ 838295 h 1681417"/>
              <a:gd name="connsiteX97" fmla="*/ 201686 w 1214923"/>
              <a:gd name="connsiteY97" fmla="*/ 907161 h 1681417"/>
              <a:gd name="connsiteX98" fmla="*/ 201400 w 1214923"/>
              <a:gd name="connsiteY98" fmla="*/ 907542 h 1681417"/>
              <a:gd name="connsiteX99" fmla="*/ 97811 w 1214923"/>
              <a:gd name="connsiteY99" fmla="*/ 1285557 h 1681417"/>
              <a:gd name="connsiteX100" fmla="*/ 123279 w 1214923"/>
              <a:gd name="connsiteY100" fmla="*/ 1264178 h 1681417"/>
              <a:gd name="connsiteX101" fmla="*/ 231975 w 1214923"/>
              <a:gd name="connsiteY101" fmla="*/ 1341501 h 1681417"/>
              <a:gd name="connsiteX102" fmla="*/ 97811 w 1214923"/>
              <a:gd name="connsiteY102" fmla="*/ 1285557 h 1681417"/>
              <a:gd name="connsiteX103" fmla="*/ 232928 w 1214923"/>
              <a:gd name="connsiteY103" fmla="*/ 1376077 h 1681417"/>
              <a:gd name="connsiteX104" fmla="*/ 279029 w 1214923"/>
              <a:gd name="connsiteY104" fmla="*/ 1379887 h 1681417"/>
              <a:gd name="connsiteX105" fmla="*/ 232451 w 1214923"/>
              <a:gd name="connsiteY105" fmla="*/ 1376077 h 1681417"/>
              <a:gd name="connsiteX106" fmla="*/ 232928 w 1214923"/>
              <a:gd name="connsiteY106" fmla="*/ 1376077 h 1681417"/>
              <a:gd name="connsiteX107" fmla="*/ 856244 w 1214923"/>
              <a:gd name="connsiteY107" fmla="*/ 715613 h 1681417"/>
              <a:gd name="connsiteX108" fmla="*/ 817635 w 1214923"/>
              <a:gd name="connsiteY108" fmla="*/ 708913 h 1681417"/>
              <a:gd name="connsiteX109" fmla="*/ 721084 w 1214923"/>
              <a:gd name="connsiteY109" fmla="*/ 657225 h 1681417"/>
              <a:gd name="connsiteX110" fmla="*/ 855767 w 1214923"/>
              <a:gd name="connsiteY110" fmla="*/ 715613 h 1681417"/>
              <a:gd name="connsiteX111" fmla="*/ 856244 w 1214923"/>
              <a:gd name="connsiteY111" fmla="*/ 715613 h 1681417"/>
              <a:gd name="connsiteX112" fmla="*/ 663458 w 1214923"/>
              <a:gd name="connsiteY112" fmla="*/ 722662 h 1681417"/>
              <a:gd name="connsiteX113" fmla="*/ 644408 w 1214923"/>
              <a:gd name="connsiteY113" fmla="*/ 807149 h 1681417"/>
              <a:gd name="connsiteX114" fmla="*/ 662981 w 1214923"/>
              <a:gd name="connsiteY114" fmla="*/ 723138 h 1681417"/>
              <a:gd name="connsiteX115" fmla="*/ 663458 w 1214923"/>
              <a:gd name="connsiteY115" fmla="*/ 722662 h 1681417"/>
              <a:gd name="connsiteX116" fmla="*/ 628882 w 1214923"/>
              <a:gd name="connsiteY116" fmla="*/ 753332 h 1681417"/>
              <a:gd name="connsiteX117" fmla="*/ 655742 w 1214923"/>
              <a:gd name="connsiteY117" fmla="*/ 726472 h 1681417"/>
              <a:gd name="connsiteX118" fmla="*/ 628406 w 1214923"/>
              <a:gd name="connsiteY118" fmla="*/ 753332 h 1681417"/>
              <a:gd name="connsiteX119" fmla="*/ 628882 w 1214923"/>
              <a:gd name="connsiteY119" fmla="*/ 753332 h 1681417"/>
              <a:gd name="connsiteX120" fmla="*/ 771090 w 1214923"/>
              <a:gd name="connsiteY120" fmla="*/ 757237 h 1681417"/>
              <a:gd name="connsiteX121" fmla="*/ 690318 w 1214923"/>
              <a:gd name="connsiteY121" fmla="*/ 822579 h 1681417"/>
              <a:gd name="connsiteX122" fmla="*/ 770614 w 1214923"/>
              <a:gd name="connsiteY122" fmla="*/ 757237 h 1681417"/>
              <a:gd name="connsiteX123" fmla="*/ 771090 w 1214923"/>
              <a:gd name="connsiteY123" fmla="*/ 757237 h 1681417"/>
              <a:gd name="connsiteX124" fmla="*/ 759565 w 1214923"/>
              <a:gd name="connsiteY124" fmla="*/ 538162 h 1681417"/>
              <a:gd name="connsiteX125" fmla="*/ 851767 w 1214923"/>
              <a:gd name="connsiteY125" fmla="*/ 480536 h 1681417"/>
              <a:gd name="connsiteX126" fmla="*/ 759089 w 1214923"/>
              <a:gd name="connsiteY126" fmla="*/ 538067 h 1681417"/>
              <a:gd name="connsiteX127" fmla="*/ 759565 w 1214923"/>
              <a:gd name="connsiteY127" fmla="*/ 538162 h 1681417"/>
              <a:gd name="connsiteX128" fmla="*/ 868213 w 1214923"/>
              <a:gd name="connsiteY128" fmla="*/ 356761 h 1681417"/>
              <a:gd name="connsiteX129" fmla="*/ 812619 w 1214923"/>
              <a:gd name="connsiteY129" fmla="*/ 442055 h 1681417"/>
              <a:gd name="connsiteX130" fmla="*/ 868213 w 1214923"/>
              <a:gd name="connsiteY130" fmla="*/ 356761 h 1681417"/>
              <a:gd name="connsiteX131" fmla="*/ 681841 w 1214923"/>
              <a:gd name="connsiteY131" fmla="*/ 323088 h 1681417"/>
              <a:gd name="connsiteX132" fmla="*/ 758803 w 1214923"/>
              <a:gd name="connsiteY132" fmla="*/ 430816 h 1681417"/>
              <a:gd name="connsiteX133" fmla="*/ 643455 w 1214923"/>
              <a:gd name="connsiteY133" fmla="*/ 396145 h 1681417"/>
              <a:gd name="connsiteX134" fmla="*/ 639550 w 1214923"/>
              <a:gd name="connsiteY134" fmla="*/ 438436 h 1681417"/>
              <a:gd name="connsiteX135" fmla="*/ 682127 w 1214923"/>
              <a:gd name="connsiteY135" fmla="*/ 323088 h 1681417"/>
              <a:gd name="connsiteX136" fmla="*/ 681841 w 1214923"/>
              <a:gd name="connsiteY136" fmla="*/ 323088 h 1681417"/>
              <a:gd name="connsiteX137" fmla="*/ 395477 w 1214923"/>
              <a:gd name="connsiteY137" fmla="*/ 216638 h 1681417"/>
              <a:gd name="connsiteX138" fmla="*/ 432956 w 1214923"/>
              <a:gd name="connsiteY138" fmla="*/ 194566 h 1681417"/>
              <a:gd name="connsiteX139" fmla="*/ 564476 w 1214923"/>
              <a:gd name="connsiteY139" fmla="*/ 247666 h 1681417"/>
              <a:gd name="connsiteX140" fmla="*/ 558873 w 1214923"/>
              <a:gd name="connsiteY140" fmla="*/ 299942 h 1681417"/>
              <a:gd name="connsiteX141" fmla="*/ 395477 w 1214923"/>
              <a:gd name="connsiteY141" fmla="*/ 216638 h 1681417"/>
              <a:gd name="connsiteX142" fmla="*/ 470767 w 1214923"/>
              <a:gd name="connsiteY142" fmla="*/ 361188 h 1681417"/>
              <a:gd name="connsiteX143" fmla="*/ 566874 w 1214923"/>
              <a:gd name="connsiteY143" fmla="*/ 503396 h 1681417"/>
              <a:gd name="connsiteX144" fmla="*/ 470767 w 1214923"/>
              <a:gd name="connsiteY144" fmla="*/ 361188 h 1681417"/>
              <a:gd name="connsiteX145" fmla="*/ 632216 w 1214923"/>
              <a:gd name="connsiteY145" fmla="*/ 475419 h 1681417"/>
              <a:gd name="connsiteX146" fmla="*/ 759089 w 1214923"/>
              <a:gd name="connsiteY146" fmla="*/ 438055 h 1681417"/>
              <a:gd name="connsiteX147" fmla="*/ 640217 w 1214923"/>
              <a:gd name="connsiteY147" fmla="*/ 641593 h 1681417"/>
              <a:gd name="connsiteX148" fmla="*/ 622468 w 1214923"/>
              <a:gd name="connsiteY148" fmla="*/ 453581 h 1681417"/>
              <a:gd name="connsiteX149" fmla="*/ 632216 w 1214923"/>
              <a:gd name="connsiteY149" fmla="*/ 475419 h 1681417"/>
              <a:gd name="connsiteX150" fmla="*/ 686032 w 1214923"/>
              <a:gd name="connsiteY150" fmla="*/ 837819 h 1681417"/>
              <a:gd name="connsiteX151" fmla="*/ 628310 w 1214923"/>
              <a:gd name="connsiteY151" fmla="*/ 930116 h 1681417"/>
              <a:gd name="connsiteX152" fmla="*/ 686032 w 1214923"/>
              <a:gd name="connsiteY152" fmla="*/ 837914 h 1681417"/>
              <a:gd name="connsiteX153" fmla="*/ 686032 w 1214923"/>
              <a:gd name="connsiteY153" fmla="*/ 837819 h 1681417"/>
              <a:gd name="connsiteX154" fmla="*/ 743658 w 1214923"/>
              <a:gd name="connsiteY154" fmla="*/ 1291400 h 1681417"/>
              <a:gd name="connsiteX155" fmla="*/ 547634 w 1214923"/>
              <a:gd name="connsiteY155" fmla="*/ 1206818 h 1681417"/>
              <a:gd name="connsiteX156" fmla="*/ 573446 w 1214923"/>
              <a:gd name="connsiteY156" fmla="*/ 1222439 h 1681417"/>
              <a:gd name="connsiteX157" fmla="*/ 603450 w 1214923"/>
              <a:gd name="connsiteY157" fmla="*/ 1227487 h 1681417"/>
              <a:gd name="connsiteX158" fmla="*/ 743658 w 1214923"/>
              <a:gd name="connsiteY158" fmla="*/ 1291495 h 1681417"/>
              <a:gd name="connsiteX159" fmla="*/ 743658 w 1214923"/>
              <a:gd name="connsiteY159" fmla="*/ 1291400 h 1681417"/>
              <a:gd name="connsiteX160" fmla="*/ 556465 w 1214923"/>
              <a:gd name="connsiteY160" fmla="*/ 950327 h 1681417"/>
              <a:gd name="connsiteX161" fmla="*/ 689842 w 1214923"/>
              <a:gd name="connsiteY161" fmla="*/ 1122236 h 1681417"/>
              <a:gd name="connsiteX162" fmla="*/ 568651 w 1214923"/>
              <a:gd name="connsiteY162" fmla="*/ 984541 h 1681417"/>
              <a:gd name="connsiteX163" fmla="*/ 556465 w 1214923"/>
              <a:gd name="connsiteY163" fmla="*/ 950327 h 1681417"/>
              <a:gd name="connsiteX164" fmla="*/ 351609 w 1214923"/>
              <a:gd name="connsiteY164" fmla="*/ 1045464 h 1681417"/>
              <a:gd name="connsiteX165" fmla="*/ 382375 w 1214923"/>
              <a:gd name="connsiteY165" fmla="*/ 887825 h 1681417"/>
              <a:gd name="connsiteX166" fmla="*/ 351609 w 1214923"/>
              <a:gd name="connsiteY166" fmla="*/ 1045559 h 1681417"/>
              <a:gd name="connsiteX167" fmla="*/ 351609 w 1214923"/>
              <a:gd name="connsiteY167" fmla="*/ 1045464 h 1681417"/>
              <a:gd name="connsiteX168" fmla="*/ 420761 w 1214923"/>
              <a:gd name="connsiteY168" fmla="*/ 1054969 h 1681417"/>
              <a:gd name="connsiteX169" fmla="*/ 605260 w 1214923"/>
              <a:gd name="connsiteY169" fmla="*/ 1180338 h 1681417"/>
              <a:gd name="connsiteX170" fmla="*/ 420761 w 1214923"/>
              <a:gd name="connsiteY170" fmla="*/ 1054969 h 1681417"/>
              <a:gd name="connsiteX171" fmla="*/ 366944 w 1214923"/>
              <a:gd name="connsiteY171" fmla="*/ 1414272 h 1681417"/>
              <a:gd name="connsiteX172" fmla="*/ 597640 w 1214923"/>
              <a:gd name="connsiteY172" fmla="*/ 1460468 h 1681417"/>
              <a:gd name="connsiteX173" fmla="*/ 366944 w 1214923"/>
              <a:gd name="connsiteY173" fmla="*/ 1414463 h 1681417"/>
              <a:gd name="connsiteX174" fmla="*/ 366944 w 1214923"/>
              <a:gd name="connsiteY174" fmla="*/ 1414272 h 1681417"/>
              <a:gd name="connsiteX175" fmla="*/ 597035 w 1214923"/>
              <a:gd name="connsiteY175" fmla="*/ 1664464 h 1681417"/>
              <a:gd name="connsiteX176" fmla="*/ 471148 w 1214923"/>
              <a:gd name="connsiteY176" fmla="*/ 1649777 h 1681417"/>
              <a:gd name="connsiteX177" fmla="*/ 401901 w 1214923"/>
              <a:gd name="connsiteY177" fmla="*/ 1579817 h 1681417"/>
              <a:gd name="connsiteX178" fmla="*/ 582412 w 1214923"/>
              <a:gd name="connsiteY178" fmla="*/ 1645158 h 1681417"/>
              <a:gd name="connsiteX179" fmla="*/ 597035 w 1214923"/>
              <a:gd name="connsiteY179" fmla="*/ 1664464 h 1681417"/>
              <a:gd name="connsiteX180" fmla="*/ 616785 w 1214923"/>
              <a:gd name="connsiteY180" fmla="*/ 1564196 h 1681417"/>
              <a:gd name="connsiteX181" fmla="*/ 555349 w 1214923"/>
              <a:gd name="connsiteY181" fmla="*/ 1541145 h 1681417"/>
              <a:gd name="connsiteX182" fmla="*/ 638597 w 1214923"/>
              <a:gd name="connsiteY182" fmla="*/ 1493520 h 1681417"/>
              <a:gd name="connsiteX183" fmla="*/ 752034 w 1214923"/>
              <a:gd name="connsiteY183" fmla="*/ 1535463 h 1681417"/>
              <a:gd name="connsiteX184" fmla="*/ 616785 w 1214923"/>
              <a:gd name="connsiteY184" fmla="*/ 1564386 h 1681417"/>
              <a:gd name="connsiteX185" fmla="*/ 616785 w 1214923"/>
              <a:gd name="connsiteY185" fmla="*/ 1564196 h 1681417"/>
              <a:gd name="connsiteX186" fmla="*/ 811979 w 1214923"/>
              <a:gd name="connsiteY186" fmla="*/ 1595484 h 1681417"/>
              <a:gd name="connsiteX187" fmla="*/ 874483 w 1214923"/>
              <a:gd name="connsiteY187" fmla="*/ 1637166 h 1681417"/>
              <a:gd name="connsiteX188" fmla="*/ 704225 w 1214923"/>
              <a:gd name="connsiteY188" fmla="*/ 1665256 h 1681417"/>
              <a:gd name="connsiteX189" fmla="*/ 651942 w 1214923"/>
              <a:gd name="connsiteY189" fmla="*/ 1653111 h 1681417"/>
              <a:gd name="connsiteX190" fmla="*/ 811979 w 1214923"/>
              <a:gd name="connsiteY190" fmla="*/ 1595484 h 1681417"/>
              <a:gd name="connsiteX191" fmla="*/ 857863 w 1214923"/>
              <a:gd name="connsiteY191" fmla="*/ 1591056 h 1681417"/>
              <a:gd name="connsiteX192" fmla="*/ 838813 w 1214923"/>
              <a:gd name="connsiteY192" fmla="*/ 1568958 h 1681417"/>
              <a:gd name="connsiteX193" fmla="*/ 836146 w 1214923"/>
              <a:gd name="connsiteY193" fmla="*/ 1564291 h 1681417"/>
              <a:gd name="connsiteX194" fmla="*/ 955179 w 1214923"/>
              <a:gd name="connsiteY194" fmla="*/ 1500720 h 1681417"/>
              <a:gd name="connsiteX195" fmla="*/ 1066493 w 1214923"/>
              <a:gd name="connsiteY195" fmla="*/ 1492065 h 1681417"/>
              <a:gd name="connsiteX196" fmla="*/ 857863 w 1214923"/>
              <a:gd name="connsiteY196" fmla="*/ 1591247 h 1681417"/>
              <a:gd name="connsiteX197" fmla="*/ 857863 w 1214923"/>
              <a:gd name="connsiteY197" fmla="*/ 1591056 h 1681417"/>
              <a:gd name="connsiteX198" fmla="*/ 1054979 w 1214923"/>
              <a:gd name="connsiteY198" fmla="*/ 1445037 h 1681417"/>
              <a:gd name="connsiteX199" fmla="*/ 916632 w 1214923"/>
              <a:gd name="connsiteY199" fmla="*/ 1468184 h 1681417"/>
              <a:gd name="connsiteX200" fmla="*/ 1028170 w 1214923"/>
              <a:gd name="connsiteY200" fmla="*/ 1445228 h 1681417"/>
              <a:gd name="connsiteX201" fmla="*/ 1054979 w 1214923"/>
              <a:gd name="connsiteY201" fmla="*/ 1445037 h 1681417"/>
              <a:gd name="connsiteX202" fmla="*/ 862816 w 1214923"/>
              <a:gd name="connsiteY202" fmla="*/ 1410462 h 1681417"/>
              <a:gd name="connsiteX203" fmla="*/ 647551 w 1214923"/>
              <a:gd name="connsiteY203" fmla="*/ 1448562 h 1681417"/>
              <a:gd name="connsiteX204" fmla="*/ 862816 w 1214923"/>
              <a:gd name="connsiteY204" fmla="*/ 1410653 h 1681417"/>
              <a:gd name="connsiteX205" fmla="*/ 862816 w 1214923"/>
              <a:gd name="connsiteY205" fmla="*/ 1410462 h 1681417"/>
              <a:gd name="connsiteX206" fmla="*/ 689842 w 1214923"/>
              <a:gd name="connsiteY206" fmla="*/ 1391412 h 1681417"/>
              <a:gd name="connsiteX207" fmla="*/ 924347 w 1214923"/>
              <a:gd name="connsiteY207" fmla="*/ 1306830 h 1681417"/>
              <a:gd name="connsiteX208" fmla="*/ 689842 w 1214923"/>
              <a:gd name="connsiteY208" fmla="*/ 1391412 h 1681417"/>
              <a:gd name="connsiteX209" fmla="*/ 1162663 w 1214923"/>
              <a:gd name="connsiteY209" fmla="*/ 1057085 h 1681417"/>
              <a:gd name="connsiteX210" fmla="*/ 1148756 w 1214923"/>
              <a:gd name="connsiteY210" fmla="*/ 1134428 h 1681417"/>
              <a:gd name="connsiteX211" fmla="*/ 1066841 w 1214923"/>
              <a:gd name="connsiteY211" fmla="*/ 1139762 h 1681417"/>
              <a:gd name="connsiteX212" fmla="*/ 1035790 w 1214923"/>
              <a:gd name="connsiteY212" fmla="*/ 1087755 h 1681417"/>
              <a:gd name="connsiteX213" fmla="*/ 1162663 w 1214923"/>
              <a:gd name="connsiteY213" fmla="*/ 1057085 h 1681417"/>
              <a:gd name="connsiteX214" fmla="*/ 987913 w 1214923"/>
              <a:gd name="connsiteY214" fmla="*/ 1181170 h 1681417"/>
              <a:gd name="connsiteX215" fmla="*/ 958923 w 1214923"/>
              <a:gd name="connsiteY215" fmla="*/ 1264444 h 1681417"/>
              <a:gd name="connsiteX216" fmla="*/ 905107 w 1214923"/>
              <a:gd name="connsiteY216" fmla="*/ 1118330 h 1681417"/>
              <a:gd name="connsiteX217" fmla="*/ 987913 w 1214923"/>
              <a:gd name="connsiteY217" fmla="*/ 1181170 h 168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214923" h="1681417">
                <a:moveTo>
                  <a:pt x="1193429" y="899446"/>
                </a:moveTo>
                <a:cubicBezTo>
                  <a:pt x="1282011" y="738187"/>
                  <a:pt x="872712" y="816398"/>
                  <a:pt x="1157319" y="831924"/>
                </a:cubicBezTo>
                <a:cubicBezTo>
                  <a:pt x="1226661" y="965750"/>
                  <a:pt x="965788" y="997183"/>
                  <a:pt x="1019985" y="885740"/>
                </a:cubicBezTo>
                <a:cubicBezTo>
                  <a:pt x="986076" y="816684"/>
                  <a:pt x="1002833" y="895731"/>
                  <a:pt x="963019" y="860965"/>
                </a:cubicBezTo>
                <a:cubicBezTo>
                  <a:pt x="957209" y="810578"/>
                  <a:pt x="1026455" y="822865"/>
                  <a:pt x="1035980" y="795623"/>
                </a:cubicBezTo>
                <a:cubicBezTo>
                  <a:pt x="928157" y="811625"/>
                  <a:pt x="945398" y="874490"/>
                  <a:pt x="893772" y="930212"/>
                </a:cubicBezTo>
                <a:cubicBezTo>
                  <a:pt x="879675" y="953929"/>
                  <a:pt x="956541" y="932165"/>
                  <a:pt x="951398" y="937927"/>
                </a:cubicBezTo>
                <a:cubicBezTo>
                  <a:pt x="1012263" y="948785"/>
                  <a:pt x="780615" y="1037273"/>
                  <a:pt x="862911" y="964787"/>
                </a:cubicBezTo>
                <a:cubicBezTo>
                  <a:pt x="860244" y="927545"/>
                  <a:pt x="820334" y="979456"/>
                  <a:pt x="813000" y="991648"/>
                </a:cubicBezTo>
                <a:cubicBezTo>
                  <a:pt x="787378" y="971645"/>
                  <a:pt x="893201" y="891064"/>
                  <a:pt x="905202" y="872585"/>
                </a:cubicBezTo>
                <a:cubicBezTo>
                  <a:pt x="677078" y="1040702"/>
                  <a:pt x="938063" y="710089"/>
                  <a:pt x="1062841" y="784098"/>
                </a:cubicBezTo>
                <a:cubicBezTo>
                  <a:pt x="1114466" y="728282"/>
                  <a:pt x="1130732" y="697207"/>
                  <a:pt x="1113873" y="670346"/>
                </a:cubicBezTo>
                <a:cubicBezTo>
                  <a:pt x="1124826" y="727496"/>
                  <a:pt x="1041084" y="766240"/>
                  <a:pt x="1028265" y="722567"/>
                </a:cubicBezTo>
                <a:cubicBezTo>
                  <a:pt x="901773" y="790956"/>
                  <a:pt x="928919" y="735044"/>
                  <a:pt x="1003881" y="692468"/>
                </a:cubicBezTo>
                <a:cubicBezTo>
                  <a:pt x="1000150" y="682292"/>
                  <a:pt x="995562" y="668353"/>
                  <a:pt x="1005881" y="661511"/>
                </a:cubicBezTo>
                <a:cubicBezTo>
                  <a:pt x="951113" y="602742"/>
                  <a:pt x="1022645" y="627793"/>
                  <a:pt x="1065794" y="651415"/>
                </a:cubicBezTo>
                <a:cubicBezTo>
                  <a:pt x="1081907" y="650780"/>
                  <a:pt x="1142262" y="647492"/>
                  <a:pt x="1087938" y="638205"/>
                </a:cubicBezTo>
                <a:cubicBezTo>
                  <a:pt x="1035741" y="573626"/>
                  <a:pt x="835860" y="603314"/>
                  <a:pt x="739848" y="595694"/>
                </a:cubicBezTo>
                <a:cubicBezTo>
                  <a:pt x="924633" y="482346"/>
                  <a:pt x="1033885" y="282988"/>
                  <a:pt x="716893" y="318992"/>
                </a:cubicBezTo>
                <a:cubicBezTo>
                  <a:pt x="694414" y="232601"/>
                  <a:pt x="872627" y="244888"/>
                  <a:pt x="920537" y="246031"/>
                </a:cubicBezTo>
                <a:cubicBezTo>
                  <a:pt x="798903" y="102489"/>
                  <a:pt x="569065" y="397764"/>
                  <a:pt x="682412" y="238316"/>
                </a:cubicBezTo>
                <a:cubicBezTo>
                  <a:pt x="772233" y="179737"/>
                  <a:pt x="923014" y="58388"/>
                  <a:pt x="928538" y="226790"/>
                </a:cubicBezTo>
                <a:cubicBezTo>
                  <a:pt x="964448" y="52673"/>
                  <a:pt x="836034" y="94313"/>
                  <a:pt x="720893" y="196025"/>
                </a:cubicBezTo>
                <a:cubicBezTo>
                  <a:pt x="720131" y="127921"/>
                  <a:pt x="862530" y="44863"/>
                  <a:pt x="736229" y="49911"/>
                </a:cubicBezTo>
                <a:cubicBezTo>
                  <a:pt x="633835" y="215265"/>
                  <a:pt x="712130" y="72961"/>
                  <a:pt x="663267" y="0"/>
                </a:cubicBezTo>
                <a:cubicBezTo>
                  <a:pt x="661648" y="95250"/>
                  <a:pt x="701939" y="139351"/>
                  <a:pt x="625167" y="103727"/>
                </a:cubicBezTo>
                <a:cubicBezTo>
                  <a:pt x="618500" y="148019"/>
                  <a:pt x="660600" y="242316"/>
                  <a:pt x="625167" y="288322"/>
                </a:cubicBezTo>
                <a:cubicBezTo>
                  <a:pt x="588210" y="220980"/>
                  <a:pt x="338655" y="62675"/>
                  <a:pt x="336845" y="261366"/>
                </a:cubicBezTo>
                <a:cubicBezTo>
                  <a:pt x="498199" y="270891"/>
                  <a:pt x="549253" y="397193"/>
                  <a:pt x="367611" y="307467"/>
                </a:cubicBezTo>
                <a:cubicBezTo>
                  <a:pt x="264360" y="344138"/>
                  <a:pt x="569160" y="416719"/>
                  <a:pt x="579066" y="615029"/>
                </a:cubicBezTo>
                <a:cubicBezTo>
                  <a:pt x="591639" y="757047"/>
                  <a:pt x="513725" y="474677"/>
                  <a:pt x="263884" y="496585"/>
                </a:cubicBezTo>
                <a:cubicBezTo>
                  <a:pt x="105483" y="474868"/>
                  <a:pt x="195875" y="649034"/>
                  <a:pt x="233118" y="714947"/>
                </a:cubicBezTo>
                <a:cubicBezTo>
                  <a:pt x="315224" y="735140"/>
                  <a:pt x="504581" y="723710"/>
                  <a:pt x="532965" y="807149"/>
                </a:cubicBezTo>
                <a:cubicBezTo>
                  <a:pt x="577844" y="819960"/>
                  <a:pt x="513836" y="821915"/>
                  <a:pt x="502390" y="816184"/>
                </a:cubicBezTo>
                <a:cubicBezTo>
                  <a:pt x="482483" y="843521"/>
                  <a:pt x="478958" y="783908"/>
                  <a:pt x="464290" y="772763"/>
                </a:cubicBezTo>
                <a:cubicBezTo>
                  <a:pt x="472386" y="811435"/>
                  <a:pt x="431143" y="803910"/>
                  <a:pt x="375231" y="788670"/>
                </a:cubicBezTo>
                <a:cubicBezTo>
                  <a:pt x="391871" y="798481"/>
                  <a:pt x="406464" y="811416"/>
                  <a:pt x="418189" y="826770"/>
                </a:cubicBezTo>
                <a:cubicBezTo>
                  <a:pt x="409712" y="853250"/>
                  <a:pt x="345037" y="791242"/>
                  <a:pt x="333607" y="826770"/>
                </a:cubicBezTo>
                <a:cubicBezTo>
                  <a:pt x="383994" y="894969"/>
                  <a:pt x="321129" y="842962"/>
                  <a:pt x="276457" y="857536"/>
                </a:cubicBezTo>
                <a:cubicBezTo>
                  <a:pt x="121961" y="835152"/>
                  <a:pt x="193304" y="765620"/>
                  <a:pt x="288458" y="766001"/>
                </a:cubicBezTo>
                <a:cubicBezTo>
                  <a:pt x="194542" y="745427"/>
                  <a:pt x="104816" y="749618"/>
                  <a:pt x="138059" y="911352"/>
                </a:cubicBezTo>
                <a:cubicBezTo>
                  <a:pt x="17663" y="939927"/>
                  <a:pt x="230927" y="911352"/>
                  <a:pt x="237976" y="961358"/>
                </a:cubicBezTo>
                <a:cubicBezTo>
                  <a:pt x="287315" y="1023176"/>
                  <a:pt x="110439" y="1068455"/>
                  <a:pt x="75102" y="1025783"/>
                </a:cubicBezTo>
                <a:cubicBezTo>
                  <a:pt x="42240" y="954250"/>
                  <a:pt x="-13294" y="909447"/>
                  <a:pt x="80432" y="915162"/>
                </a:cubicBezTo>
                <a:cubicBezTo>
                  <a:pt x="-64252" y="855821"/>
                  <a:pt x="15662" y="1105662"/>
                  <a:pt x="91958" y="1107377"/>
                </a:cubicBezTo>
                <a:cubicBezTo>
                  <a:pt x="434858" y="1050227"/>
                  <a:pt x="129296" y="1195483"/>
                  <a:pt x="214925" y="1157383"/>
                </a:cubicBezTo>
                <a:cubicBezTo>
                  <a:pt x="439715" y="1034606"/>
                  <a:pt x="546491" y="1342842"/>
                  <a:pt x="322463" y="1228161"/>
                </a:cubicBezTo>
                <a:cubicBezTo>
                  <a:pt x="333956" y="1246608"/>
                  <a:pt x="241400" y="1215949"/>
                  <a:pt x="235145" y="1221759"/>
                </a:cubicBezTo>
                <a:cubicBezTo>
                  <a:pt x="235145" y="1224141"/>
                  <a:pt x="267685" y="1260642"/>
                  <a:pt x="267875" y="1263023"/>
                </a:cubicBezTo>
                <a:cubicBezTo>
                  <a:pt x="315500" y="1287693"/>
                  <a:pt x="474101" y="1246632"/>
                  <a:pt x="395615" y="1319117"/>
                </a:cubicBezTo>
                <a:cubicBezTo>
                  <a:pt x="301508" y="1315974"/>
                  <a:pt x="344163" y="1358840"/>
                  <a:pt x="322827" y="1338837"/>
                </a:cubicBezTo>
                <a:cubicBezTo>
                  <a:pt x="296091" y="1332111"/>
                  <a:pt x="274228" y="1303451"/>
                  <a:pt x="247492" y="1296725"/>
                </a:cubicBezTo>
                <a:lnTo>
                  <a:pt x="229880" y="1312259"/>
                </a:lnTo>
                <a:cubicBezTo>
                  <a:pt x="222545" y="1327690"/>
                  <a:pt x="188827" y="1301020"/>
                  <a:pt x="146155" y="1230344"/>
                </a:cubicBezTo>
                <a:cubicBezTo>
                  <a:pt x="-44345" y="1115283"/>
                  <a:pt x="43380" y="1353026"/>
                  <a:pt x="115389" y="1430369"/>
                </a:cubicBezTo>
                <a:cubicBezTo>
                  <a:pt x="178254" y="1413129"/>
                  <a:pt x="308556" y="1407224"/>
                  <a:pt x="349799" y="1480280"/>
                </a:cubicBezTo>
                <a:cubicBezTo>
                  <a:pt x="330749" y="1473518"/>
                  <a:pt x="314462" y="1468469"/>
                  <a:pt x="299507" y="1464659"/>
                </a:cubicBezTo>
                <a:cubicBezTo>
                  <a:pt x="294270" y="1467373"/>
                  <a:pt x="303579" y="1483052"/>
                  <a:pt x="318374" y="1496562"/>
                </a:cubicBezTo>
                <a:cubicBezTo>
                  <a:pt x="365999" y="1522851"/>
                  <a:pt x="414379" y="1543050"/>
                  <a:pt x="388280" y="1545717"/>
                </a:cubicBezTo>
                <a:cubicBezTo>
                  <a:pt x="388852" y="1551146"/>
                  <a:pt x="371612" y="1548860"/>
                  <a:pt x="348847" y="1542479"/>
                </a:cubicBezTo>
                <a:cubicBezTo>
                  <a:pt x="326781" y="1535304"/>
                  <a:pt x="271377" y="1509300"/>
                  <a:pt x="255883" y="1502664"/>
                </a:cubicBezTo>
                <a:lnTo>
                  <a:pt x="255883" y="1502664"/>
                </a:lnTo>
                <a:cubicBezTo>
                  <a:pt x="246358" y="1496283"/>
                  <a:pt x="240738" y="1489901"/>
                  <a:pt x="239976" y="1484281"/>
                </a:cubicBezTo>
                <a:cubicBezTo>
                  <a:pt x="227117" y="1491139"/>
                  <a:pt x="211401" y="1498664"/>
                  <a:pt x="203495" y="1484281"/>
                </a:cubicBezTo>
                <a:cubicBezTo>
                  <a:pt x="202638" y="1478852"/>
                  <a:pt x="190160" y="1496854"/>
                  <a:pt x="187303" y="1499140"/>
                </a:cubicBezTo>
                <a:cubicBezTo>
                  <a:pt x="441620" y="1594390"/>
                  <a:pt x="394036" y="1646621"/>
                  <a:pt x="490673" y="1673352"/>
                </a:cubicBezTo>
                <a:cubicBezTo>
                  <a:pt x="587310" y="1700083"/>
                  <a:pt x="687016" y="1651088"/>
                  <a:pt x="767123" y="1659528"/>
                </a:cubicBezTo>
                <a:cubicBezTo>
                  <a:pt x="862022" y="1669526"/>
                  <a:pt x="903260" y="1638663"/>
                  <a:pt x="967500" y="1594485"/>
                </a:cubicBezTo>
                <a:cubicBezTo>
                  <a:pt x="1031740" y="1550307"/>
                  <a:pt x="1192952" y="1468088"/>
                  <a:pt x="1152566" y="1394460"/>
                </a:cubicBezTo>
                <a:cubicBezTo>
                  <a:pt x="1139369" y="1326035"/>
                  <a:pt x="977099" y="1370841"/>
                  <a:pt x="918822" y="1363507"/>
                </a:cubicBezTo>
                <a:cubicBezTo>
                  <a:pt x="860545" y="1356173"/>
                  <a:pt x="815309" y="1351334"/>
                  <a:pt x="802904" y="1350454"/>
                </a:cubicBezTo>
                <a:lnTo>
                  <a:pt x="841956" y="1326547"/>
                </a:lnTo>
                <a:cubicBezTo>
                  <a:pt x="873960" y="1329119"/>
                  <a:pt x="991242" y="1366337"/>
                  <a:pt x="1018286" y="1315425"/>
                </a:cubicBezTo>
                <a:cubicBezTo>
                  <a:pt x="1217740" y="1313329"/>
                  <a:pt x="1253281" y="1297837"/>
                  <a:pt x="980354" y="1268921"/>
                </a:cubicBezTo>
                <a:cubicBezTo>
                  <a:pt x="983783" y="1241298"/>
                  <a:pt x="1059389" y="1175419"/>
                  <a:pt x="1091488" y="1221043"/>
                </a:cubicBezTo>
                <a:cubicBezTo>
                  <a:pt x="1335423" y="1072644"/>
                  <a:pt x="1190177" y="962311"/>
                  <a:pt x="896580" y="1032638"/>
                </a:cubicBezTo>
                <a:cubicBezTo>
                  <a:pt x="945348" y="940055"/>
                  <a:pt x="1150090" y="1009745"/>
                  <a:pt x="1193429" y="899446"/>
                </a:cubicBezTo>
                <a:close/>
                <a:moveTo>
                  <a:pt x="759089" y="61246"/>
                </a:moveTo>
                <a:cubicBezTo>
                  <a:pt x="808142" y="68675"/>
                  <a:pt x="729466" y="128969"/>
                  <a:pt x="720989" y="145828"/>
                </a:cubicBezTo>
                <a:cubicBezTo>
                  <a:pt x="691175" y="149638"/>
                  <a:pt x="720417" y="40958"/>
                  <a:pt x="759089" y="61436"/>
                </a:cubicBezTo>
                <a:lnTo>
                  <a:pt x="759089" y="61246"/>
                </a:lnTo>
                <a:close/>
                <a:moveTo>
                  <a:pt x="363611" y="545783"/>
                </a:moveTo>
                <a:cubicBezTo>
                  <a:pt x="489817" y="549688"/>
                  <a:pt x="442287" y="638461"/>
                  <a:pt x="348275" y="553498"/>
                </a:cubicBezTo>
                <a:cubicBezTo>
                  <a:pt x="203019" y="552355"/>
                  <a:pt x="266741" y="500062"/>
                  <a:pt x="363611" y="545783"/>
                </a:cubicBezTo>
                <a:close/>
                <a:moveTo>
                  <a:pt x="232451" y="523113"/>
                </a:moveTo>
                <a:cubicBezTo>
                  <a:pt x="356276" y="593122"/>
                  <a:pt x="394903" y="599953"/>
                  <a:pt x="254694" y="664096"/>
                </a:cubicBezTo>
                <a:cubicBezTo>
                  <a:pt x="248313" y="615995"/>
                  <a:pt x="133582" y="527876"/>
                  <a:pt x="232451" y="523113"/>
                </a:cubicBezTo>
                <a:close/>
                <a:moveTo>
                  <a:pt x="340084" y="692277"/>
                </a:moveTo>
                <a:cubicBezTo>
                  <a:pt x="359134" y="616744"/>
                  <a:pt x="411902" y="638937"/>
                  <a:pt x="470767" y="684562"/>
                </a:cubicBezTo>
                <a:cubicBezTo>
                  <a:pt x="414093" y="771335"/>
                  <a:pt x="366849" y="665226"/>
                  <a:pt x="340084" y="691896"/>
                </a:cubicBezTo>
                <a:lnTo>
                  <a:pt x="340084" y="692277"/>
                </a:lnTo>
                <a:close/>
                <a:moveTo>
                  <a:pt x="382375" y="615410"/>
                </a:moveTo>
                <a:cubicBezTo>
                  <a:pt x="404473" y="585787"/>
                  <a:pt x="480387" y="675323"/>
                  <a:pt x="516868" y="688372"/>
                </a:cubicBezTo>
                <a:cubicBezTo>
                  <a:pt x="514296" y="712661"/>
                  <a:pt x="386471" y="622745"/>
                  <a:pt x="382661" y="615029"/>
                </a:cubicBezTo>
                <a:lnTo>
                  <a:pt x="382375" y="615410"/>
                </a:lnTo>
                <a:close/>
                <a:moveTo>
                  <a:pt x="201400" y="907542"/>
                </a:moveTo>
                <a:cubicBezTo>
                  <a:pt x="161966" y="919544"/>
                  <a:pt x="156537" y="865823"/>
                  <a:pt x="163300" y="838295"/>
                </a:cubicBezTo>
                <a:cubicBezTo>
                  <a:pt x="167300" y="792861"/>
                  <a:pt x="238928" y="883539"/>
                  <a:pt x="201686" y="907161"/>
                </a:cubicBezTo>
                <a:lnTo>
                  <a:pt x="201400" y="907542"/>
                </a:lnTo>
                <a:close/>
                <a:moveTo>
                  <a:pt x="97811" y="1285557"/>
                </a:moveTo>
                <a:cubicBezTo>
                  <a:pt x="62503" y="1261541"/>
                  <a:pt x="58985" y="1215124"/>
                  <a:pt x="123279" y="1264178"/>
                </a:cubicBezTo>
                <a:cubicBezTo>
                  <a:pt x="154330" y="1304849"/>
                  <a:pt x="179207" y="1311307"/>
                  <a:pt x="231975" y="1341501"/>
                </a:cubicBezTo>
                <a:cubicBezTo>
                  <a:pt x="144536" y="1403414"/>
                  <a:pt x="117337" y="1407763"/>
                  <a:pt x="97811" y="1285557"/>
                </a:cubicBezTo>
                <a:close/>
                <a:moveTo>
                  <a:pt x="232928" y="1376077"/>
                </a:moveTo>
                <a:lnTo>
                  <a:pt x="279029" y="1379887"/>
                </a:lnTo>
                <a:cubicBezTo>
                  <a:pt x="416855" y="1375791"/>
                  <a:pt x="273504" y="1448181"/>
                  <a:pt x="232451" y="1376077"/>
                </a:cubicBezTo>
                <a:lnTo>
                  <a:pt x="232928" y="1376077"/>
                </a:lnTo>
                <a:close/>
                <a:moveTo>
                  <a:pt x="856244" y="715613"/>
                </a:moveTo>
                <a:cubicBezTo>
                  <a:pt x="849889" y="714496"/>
                  <a:pt x="840162" y="718644"/>
                  <a:pt x="817635" y="708913"/>
                </a:cubicBezTo>
                <a:cubicBezTo>
                  <a:pt x="760485" y="774731"/>
                  <a:pt x="740039" y="676085"/>
                  <a:pt x="721084" y="657225"/>
                </a:cubicBezTo>
                <a:cubicBezTo>
                  <a:pt x="768827" y="570396"/>
                  <a:pt x="1108656" y="721900"/>
                  <a:pt x="855767" y="715613"/>
                </a:cubicBezTo>
                <a:lnTo>
                  <a:pt x="856244" y="715613"/>
                </a:lnTo>
                <a:close/>
                <a:moveTo>
                  <a:pt x="663458" y="722662"/>
                </a:moveTo>
                <a:cubicBezTo>
                  <a:pt x="718703" y="597599"/>
                  <a:pt x="709368" y="798862"/>
                  <a:pt x="644408" y="807149"/>
                </a:cubicBezTo>
                <a:cubicBezTo>
                  <a:pt x="622214" y="772001"/>
                  <a:pt x="727275" y="699611"/>
                  <a:pt x="662981" y="723138"/>
                </a:cubicBezTo>
                <a:lnTo>
                  <a:pt x="663458" y="722662"/>
                </a:lnTo>
                <a:close/>
                <a:moveTo>
                  <a:pt x="628882" y="753332"/>
                </a:moveTo>
                <a:cubicBezTo>
                  <a:pt x="632082" y="740045"/>
                  <a:pt x="642455" y="729672"/>
                  <a:pt x="655742" y="726472"/>
                </a:cubicBezTo>
                <a:cubicBezTo>
                  <a:pt x="646503" y="736759"/>
                  <a:pt x="641645" y="752666"/>
                  <a:pt x="628406" y="753332"/>
                </a:cubicBezTo>
                <a:lnTo>
                  <a:pt x="628882" y="753332"/>
                </a:lnTo>
                <a:close/>
                <a:moveTo>
                  <a:pt x="771090" y="757237"/>
                </a:moveTo>
                <a:cubicBezTo>
                  <a:pt x="739086" y="767239"/>
                  <a:pt x="706987" y="796862"/>
                  <a:pt x="690318" y="822579"/>
                </a:cubicBezTo>
                <a:cubicBezTo>
                  <a:pt x="614880" y="823627"/>
                  <a:pt x="769185" y="718757"/>
                  <a:pt x="770614" y="757237"/>
                </a:cubicBezTo>
                <a:lnTo>
                  <a:pt x="771090" y="757237"/>
                </a:lnTo>
                <a:close/>
                <a:moveTo>
                  <a:pt x="759565" y="538162"/>
                </a:moveTo>
                <a:cubicBezTo>
                  <a:pt x="726513" y="486061"/>
                  <a:pt x="811190" y="433387"/>
                  <a:pt x="851767" y="480536"/>
                </a:cubicBezTo>
                <a:cubicBezTo>
                  <a:pt x="839861" y="509587"/>
                  <a:pt x="779853" y="508254"/>
                  <a:pt x="759089" y="538067"/>
                </a:cubicBezTo>
                <a:lnTo>
                  <a:pt x="759565" y="538162"/>
                </a:lnTo>
                <a:close/>
                <a:moveTo>
                  <a:pt x="868213" y="356761"/>
                </a:moveTo>
                <a:cubicBezTo>
                  <a:pt x="915795" y="383540"/>
                  <a:pt x="884533" y="514064"/>
                  <a:pt x="812619" y="442055"/>
                </a:cubicBezTo>
                <a:cubicBezTo>
                  <a:pt x="799951" y="359759"/>
                  <a:pt x="755722" y="295896"/>
                  <a:pt x="868213" y="356761"/>
                </a:cubicBezTo>
                <a:close/>
                <a:moveTo>
                  <a:pt x="681841" y="323088"/>
                </a:moveTo>
                <a:cubicBezTo>
                  <a:pt x="738991" y="335756"/>
                  <a:pt x="835193" y="378809"/>
                  <a:pt x="758803" y="430816"/>
                </a:cubicBezTo>
                <a:cubicBezTo>
                  <a:pt x="724322" y="426529"/>
                  <a:pt x="689270" y="346901"/>
                  <a:pt x="643455" y="396145"/>
                </a:cubicBezTo>
                <a:cubicBezTo>
                  <a:pt x="728132" y="379952"/>
                  <a:pt x="764042" y="472821"/>
                  <a:pt x="639550" y="438436"/>
                </a:cubicBezTo>
                <a:cubicBezTo>
                  <a:pt x="555444" y="367379"/>
                  <a:pt x="562969" y="305372"/>
                  <a:pt x="682127" y="323088"/>
                </a:cubicBezTo>
                <a:lnTo>
                  <a:pt x="681841" y="323088"/>
                </a:lnTo>
                <a:close/>
                <a:moveTo>
                  <a:pt x="395477" y="216638"/>
                </a:moveTo>
                <a:lnTo>
                  <a:pt x="432956" y="194566"/>
                </a:lnTo>
                <a:cubicBezTo>
                  <a:pt x="463849" y="204520"/>
                  <a:pt x="524589" y="205915"/>
                  <a:pt x="564476" y="247666"/>
                </a:cubicBezTo>
                <a:cubicBezTo>
                  <a:pt x="560983" y="266716"/>
                  <a:pt x="596485" y="297952"/>
                  <a:pt x="558873" y="299942"/>
                </a:cubicBezTo>
                <a:cubicBezTo>
                  <a:pt x="463991" y="248662"/>
                  <a:pt x="395001" y="289123"/>
                  <a:pt x="395477" y="216638"/>
                </a:cubicBezTo>
                <a:close/>
                <a:moveTo>
                  <a:pt x="470767" y="361188"/>
                </a:moveTo>
                <a:cubicBezTo>
                  <a:pt x="533060" y="375380"/>
                  <a:pt x="566588" y="445294"/>
                  <a:pt x="566874" y="503396"/>
                </a:cubicBezTo>
                <a:cubicBezTo>
                  <a:pt x="553063" y="445103"/>
                  <a:pt x="308937" y="332613"/>
                  <a:pt x="470767" y="361188"/>
                </a:cubicBezTo>
                <a:close/>
                <a:moveTo>
                  <a:pt x="632216" y="475419"/>
                </a:moveTo>
                <a:cubicBezTo>
                  <a:pt x="672857" y="584937"/>
                  <a:pt x="757756" y="406704"/>
                  <a:pt x="759089" y="438055"/>
                </a:cubicBezTo>
                <a:cubicBezTo>
                  <a:pt x="749231" y="450199"/>
                  <a:pt x="661362" y="639005"/>
                  <a:pt x="640217" y="641593"/>
                </a:cubicBezTo>
                <a:cubicBezTo>
                  <a:pt x="592211" y="654166"/>
                  <a:pt x="514740" y="249269"/>
                  <a:pt x="622468" y="453581"/>
                </a:cubicBezTo>
                <a:lnTo>
                  <a:pt x="632216" y="475419"/>
                </a:lnTo>
                <a:close/>
                <a:moveTo>
                  <a:pt x="686032" y="837819"/>
                </a:moveTo>
                <a:cubicBezTo>
                  <a:pt x="910060" y="800767"/>
                  <a:pt x="744134" y="1039463"/>
                  <a:pt x="628310" y="930116"/>
                </a:cubicBezTo>
                <a:cubicBezTo>
                  <a:pt x="471624" y="904113"/>
                  <a:pt x="569255" y="758190"/>
                  <a:pt x="686032" y="837914"/>
                </a:cubicBezTo>
                <a:lnTo>
                  <a:pt x="686032" y="837819"/>
                </a:lnTo>
                <a:close/>
                <a:moveTo>
                  <a:pt x="743658" y="1291400"/>
                </a:moveTo>
                <a:cubicBezTo>
                  <a:pt x="634025" y="1528191"/>
                  <a:pt x="279219" y="1192435"/>
                  <a:pt x="547634" y="1206818"/>
                </a:cubicBezTo>
                <a:cubicBezTo>
                  <a:pt x="554930" y="1213933"/>
                  <a:pt x="563759" y="1219276"/>
                  <a:pt x="573446" y="1222439"/>
                </a:cubicBezTo>
                <a:cubicBezTo>
                  <a:pt x="583562" y="1223363"/>
                  <a:pt x="593592" y="1225048"/>
                  <a:pt x="603450" y="1227487"/>
                </a:cubicBezTo>
                <a:cubicBezTo>
                  <a:pt x="668411" y="1230440"/>
                  <a:pt x="745563" y="1196054"/>
                  <a:pt x="743658" y="1291495"/>
                </a:cubicBezTo>
                <a:lnTo>
                  <a:pt x="743658" y="1291400"/>
                </a:lnTo>
                <a:close/>
                <a:moveTo>
                  <a:pt x="556465" y="950327"/>
                </a:moveTo>
                <a:cubicBezTo>
                  <a:pt x="779462" y="991311"/>
                  <a:pt x="778424" y="964502"/>
                  <a:pt x="689842" y="1122236"/>
                </a:cubicBezTo>
                <a:cubicBezTo>
                  <a:pt x="676412" y="996696"/>
                  <a:pt x="662377" y="1190757"/>
                  <a:pt x="568651" y="984541"/>
                </a:cubicBezTo>
                <a:lnTo>
                  <a:pt x="556465" y="950327"/>
                </a:lnTo>
                <a:close/>
                <a:moveTo>
                  <a:pt x="351609" y="1045464"/>
                </a:moveTo>
                <a:cubicBezTo>
                  <a:pt x="221879" y="1004983"/>
                  <a:pt x="219783" y="803243"/>
                  <a:pt x="382375" y="887825"/>
                </a:cubicBezTo>
                <a:cubicBezTo>
                  <a:pt x="598973" y="940213"/>
                  <a:pt x="478863" y="971741"/>
                  <a:pt x="351609" y="1045559"/>
                </a:cubicBezTo>
                <a:lnTo>
                  <a:pt x="351609" y="1045464"/>
                </a:lnTo>
                <a:close/>
                <a:moveTo>
                  <a:pt x="420761" y="1054969"/>
                </a:moveTo>
                <a:cubicBezTo>
                  <a:pt x="558683" y="924191"/>
                  <a:pt x="613642" y="1068229"/>
                  <a:pt x="605260" y="1180338"/>
                </a:cubicBezTo>
                <a:cubicBezTo>
                  <a:pt x="550967" y="1109377"/>
                  <a:pt x="512677" y="1087926"/>
                  <a:pt x="420761" y="1054969"/>
                </a:cubicBezTo>
                <a:close/>
                <a:moveTo>
                  <a:pt x="366944" y="1414272"/>
                </a:moveTo>
                <a:cubicBezTo>
                  <a:pt x="439239" y="1414272"/>
                  <a:pt x="581066" y="1400842"/>
                  <a:pt x="597640" y="1460468"/>
                </a:cubicBezTo>
                <a:cubicBezTo>
                  <a:pt x="532870" y="1541336"/>
                  <a:pt x="356181" y="1584484"/>
                  <a:pt x="366944" y="1414463"/>
                </a:cubicBezTo>
                <a:lnTo>
                  <a:pt x="366944" y="1414272"/>
                </a:lnTo>
                <a:close/>
                <a:moveTo>
                  <a:pt x="597035" y="1664464"/>
                </a:moveTo>
                <a:cubicBezTo>
                  <a:pt x="578491" y="1667671"/>
                  <a:pt x="503670" y="1663885"/>
                  <a:pt x="471148" y="1649777"/>
                </a:cubicBezTo>
                <a:cubicBezTo>
                  <a:pt x="439239" y="1625202"/>
                  <a:pt x="391805" y="1616774"/>
                  <a:pt x="401901" y="1579817"/>
                </a:cubicBezTo>
                <a:cubicBezTo>
                  <a:pt x="456765" y="1572387"/>
                  <a:pt x="645468" y="1595342"/>
                  <a:pt x="582412" y="1645158"/>
                </a:cubicBezTo>
                <a:lnTo>
                  <a:pt x="597035" y="1664464"/>
                </a:lnTo>
                <a:close/>
                <a:moveTo>
                  <a:pt x="616785" y="1564196"/>
                </a:moveTo>
                <a:cubicBezTo>
                  <a:pt x="607260" y="1608868"/>
                  <a:pt x="566112" y="1533811"/>
                  <a:pt x="555349" y="1541145"/>
                </a:cubicBezTo>
                <a:cubicBezTo>
                  <a:pt x="574399" y="1674495"/>
                  <a:pt x="463718" y="1464945"/>
                  <a:pt x="638597" y="1493520"/>
                </a:cubicBezTo>
                <a:lnTo>
                  <a:pt x="752034" y="1535463"/>
                </a:lnTo>
                <a:cubicBezTo>
                  <a:pt x="716887" y="1620521"/>
                  <a:pt x="647265" y="1631823"/>
                  <a:pt x="616785" y="1564386"/>
                </a:cubicBezTo>
                <a:lnTo>
                  <a:pt x="616785" y="1564196"/>
                </a:lnTo>
                <a:close/>
                <a:moveTo>
                  <a:pt x="811979" y="1595484"/>
                </a:moveTo>
                <a:cubicBezTo>
                  <a:pt x="817662" y="1594992"/>
                  <a:pt x="888786" y="1627974"/>
                  <a:pt x="874483" y="1637166"/>
                </a:cubicBezTo>
                <a:lnTo>
                  <a:pt x="704225" y="1665256"/>
                </a:lnTo>
                <a:cubicBezTo>
                  <a:pt x="704225" y="1666113"/>
                  <a:pt x="633983" y="1664740"/>
                  <a:pt x="651942" y="1653111"/>
                </a:cubicBezTo>
                <a:cubicBezTo>
                  <a:pt x="669901" y="1641482"/>
                  <a:pt x="762544" y="1542144"/>
                  <a:pt x="811979" y="1595484"/>
                </a:cubicBezTo>
                <a:close/>
                <a:moveTo>
                  <a:pt x="857863" y="1591056"/>
                </a:moveTo>
                <a:cubicBezTo>
                  <a:pt x="847690" y="1588123"/>
                  <a:pt x="840213" y="1579455"/>
                  <a:pt x="838813" y="1568958"/>
                </a:cubicBezTo>
                <a:cubicBezTo>
                  <a:pt x="837956" y="1567339"/>
                  <a:pt x="836908" y="1566005"/>
                  <a:pt x="836146" y="1564291"/>
                </a:cubicBezTo>
                <a:cubicBezTo>
                  <a:pt x="855540" y="1552918"/>
                  <a:pt x="916788" y="1512758"/>
                  <a:pt x="955179" y="1500720"/>
                </a:cubicBezTo>
                <a:cubicBezTo>
                  <a:pt x="972819" y="1502710"/>
                  <a:pt x="1050844" y="1483673"/>
                  <a:pt x="1066493" y="1492065"/>
                </a:cubicBezTo>
                <a:cubicBezTo>
                  <a:pt x="1065636" y="1550167"/>
                  <a:pt x="904535" y="1623155"/>
                  <a:pt x="857863" y="1591247"/>
                </a:cubicBezTo>
                <a:lnTo>
                  <a:pt x="857863" y="1591056"/>
                </a:lnTo>
                <a:close/>
                <a:moveTo>
                  <a:pt x="1054979" y="1445037"/>
                </a:moveTo>
                <a:cubicBezTo>
                  <a:pt x="1010116" y="1479232"/>
                  <a:pt x="912346" y="1448086"/>
                  <a:pt x="916632" y="1468184"/>
                </a:cubicBezTo>
                <a:cubicBezTo>
                  <a:pt x="792236" y="1479518"/>
                  <a:pt x="975592" y="1381411"/>
                  <a:pt x="1028170" y="1445228"/>
                </a:cubicBezTo>
                <a:lnTo>
                  <a:pt x="1054979" y="1445037"/>
                </a:lnTo>
                <a:close/>
                <a:moveTo>
                  <a:pt x="862816" y="1410462"/>
                </a:moveTo>
                <a:cubicBezTo>
                  <a:pt x="864340" y="1545241"/>
                  <a:pt x="706130" y="1526762"/>
                  <a:pt x="647551" y="1448562"/>
                </a:cubicBezTo>
                <a:cubicBezTo>
                  <a:pt x="670982" y="1374077"/>
                  <a:pt x="802618" y="1391222"/>
                  <a:pt x="862816" y="1410653"/>
                </a:cubicBezTo>
                <a:lnTo>
                  <a:pt x="862816" y="1410462"/>
                </a:lnTo>
                <a:close/>
                <a:moveTo>
                  <a:pt x="689842" y="1391412"/>
                </a:moveTo>
                <a:cubicBezTo>
                  <a:pt x="697748" y="1332643"/>
                  <a:pt x="830526" y="1248061"/>
                  <a:pt x="924347" y="1306830"/>
                </a:cubicBezTo>
                <a:cubicBezTo>
                  <a:pt x="844337" y="1301210"/>
                  <a:pt x="723846" y="1340644"/>
                  <a:pt x="689842" y="1391412"/>
                </a:cubicBezTo>
                <a:close/>
                <a:moveTo>
                  <a:pt x="1162663" y="1057085"/>
                </a:moveTo>
                <a:cubicBezTo>
                  <a:pt x="1174950" y="1091279"/>
                  <a:pt x="1166282" y="1118140"/>
                  <a:pt x="1148756" y="1134428"/>
                </a:cubicBezTo>
                <a:cubicBezTo>
                  <a:pt x="1132786" y="1148207"/>
                  <a:pt x="1085669" y="1147541"/>
                  <a:pt x="1066841" y="1139762"/>
                </a:cubicBezTo>
                <a:cubicBezTo>
                  <a:pt x="1050087" y="1127160"/>
                  <a:pt x="1038933" y="1108491"/>
                  <a:pt x="1035790" y="1087755"/>
                </a:cubicBezTo>
                <a:cubicBezTo>
                  <a:pt x="942064" y="1054989"/>
                  <a:pt x="1135802" y="1026033"/>
                  <a:pt x="1162663" y="1057085"/>
                </a:cubicBezTo>
                <a:close/>
                <a:moveTo>
                  <a:pt x="987913" y="1181170"/>
                </a:moveTo>
                <a:cubicBezTo>
                  <a:pt x="996882" y="1205522"/>
                  <a:pt x="972724" y="1274917"/>
                  <a:pt x="958923" y="1264444"/>
                </a:cubicBezTo>
                <a:cubicBezTo>
                  <a:pt x="767852" y="1265682"/>
                  <a:pt x="615071" y="1008698"/>
                  <a:pt x="905107" y="1118330"/>
                </a:cubicBezTo>
                <a:cubicBezTo>
                  <a:pt x="1077986" y="1070896"/>
                  <a:pt x="1060874" y="1196505"/>
                  <a:pt x="987913" y="1181170"/>
                </a:cubicBezTo>
                <a:close/>
              </a:path>
            </a:pathLst>
          </a:custGeom>
          <a:solidFill>
            <a:schemeClr val="accent1">
              <a:lumMod val="75000"/>
              <a:alpha val="82000"/>
            </a:schemeClr>
          </a:solidFill>
          <a:ln w="9525"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F077FA45-5D4C-49C0-A7A4-E36313BB30CB}"/>
              </a:ext>
            </a:extLst>
          </p:cNvPr>
          <p:cNvSpPr>
            <a:spLocks noGrp="1"/>
          </p:cNvSpPr>
          <p:nvPr>
            <p:ph sz="half" idx="2"/>
          </p:nvPr>
        </p:nvSpPr>
        <p:spPr>
          <a:xfrm>
            <a:off x="4441371" y="2527379"/>
            <a:ext cx="7413475" cy="3995341"/>
          </a:xfrm>
        </p:spPr>
        <p:txBody>
          <a:bodyPr vert="horz" lIns="91440" tIns="45720" rIns="91440" bIns="45720" rtlCol="0">
            <a:normAutofit/>
          </a:bodyPr>
          <a:lstStyle/>
          <a:p>
            <a:r>
              <a:rPr lang="en-US" dirty="0"/>
              <a:t>The Pharisees were trying to abuse the word of God to trap Jesus and further their agenda. Jesus rebukes them.</a:t>
            </a:r>
          </a:p>
          <a:p>
            <a:r>
              <a:rPr lang="en-US" dirty="0"/>
              <a:t>This woman still had sin to be dealt with. Jesus commands her to pursue righteousness. </a:t>
            </a:r>
          </a:p>
          <a:p>
            <a:r>
              <a:rPr lang="en-US" dirty="0"/>
              <a:t>The duty of a man is to protect and serve those around them, not for fame or money, but because we want to live like Jesus.</a:t>
            </a:r>
          </a:p>
        </p:txBody>
      </p:sp>
    </p:spTree>
    <p:extLst>
      <p:ext uri="{BB962C8B-B14F-4D97-AF65-F5344CB8AC3E}">
        <p14:creationId xmlns:p14="http://schemas.microsoft.com/office/powerpoint/2010/main" val="240174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4D67EBB-2EBC-4D85-9751-BE5E66FE07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2855F40C-7D0D-4428-9CDC-A1399DD68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18895" flipH="1">
            <a:off x="10703604" y="5115505"/>
            <a:ext cx="1044472" cy="908544"/>
          </a:xfrm>
          <a:custGeom>
            <a:avLst/>
            <a:gdLst/>
            <a:ahLst/>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useBgFill="1">
        <p:nvSpPr>
          <p:cNvPr id="15" name="Rectangle 14">
            <a:extLst>
              <a:ext uri="{FF2B5EF4-FFF2-40B4-BE49-F238E27FC236}">
                <a16:creationId xmlns:a16="http://schemas.microsoft.com/office/drawing/2014/main" id="{DEB38159-65C7-468B-8AAC-0CB079B54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358BBF8-5381-9FF8-F932-BE8B8E1E59EB}"/>
              </a:ext>
            </a:extLst>
          </p:cNvPr>
          <p:cNvSpPr>
            <a:spLocks noGrp="1"/>
          </p:cNvSpPr>
          <p:nvPr>
            <p:ph type="title"/>
          </p:nvPr>
        </p:nvSpPr>
        <p:spPr>
          <a:xfrm>
            <a:off x="5308121" y="479830"/>
            <a:ext cx="6045679" cy="1147139"/>
          </a:xfrm>
        </p:spPr>
        <p:txBody>
          <a:bodyPr vert="horz" lIns="91440" tIns="45720" rIns="91440" bIns="45720" rtlCol="0" anchor="ctr">
            <a:normAutofit/>
          </a:bodyPr>
          <a:lstStyle/>
          <a:p>
            <a:pPr algn="ctr"/>
            <a:r>
              <a:rPr lang="en-US" b="1" dirty="0"/>
              <a:t>Truth Tellers – John 8.31-47</a:t>
            </a:r>
          </a:p>
        </p:txBody>
      </p:sp>
      <p:pic>
        <p:nvPicPr>
          <p:cNvPr id="6" name="Content Placeholder 5" descr="A painting of a person raising his hand&#10;&#10;Description automatically generated">
            <a:extLst>
              <a:ext uri="{FF2B5EF4-FFF2-40B4-BE49-F238E27FC236}">
                <a16:creationId xmlns:a16="http://schemas.microsoft.com/office/drawing/2014/main" id="{C94B5252-C190-D229-690F-3FD0772D1FF3}"/>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2111" r="23388" b="-1"/>
          <a:stretch/>
        </p:blipFill>
        <p:spPr>
          <a:xfrm>
            <a:off x="20" y="10"/>
            <a:ext cx="4571980" cy="6857990"/>
          </a:xfrm>
          <a:prstGeom prst="rect">
            <a:avLst/>
          </a:prstGeom>
        </p:spPr>
      </p:pic>
      <p:sp>
        <p:nvSpPr>
          <p:cNvPr id="17" name="Freeform: Shape 16">
            <a:extLst>
              <a:ext uri="{FF2B5EF4-FFF2-40B4-BE49-F238E27FC236}">
                <a16:creationId xmlns:a16="http://schemas.microsoft.com/office/drawing/2014/main" id="{13A0975F-796F-4FD8-8311-2D745DD33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8207" y="1748256"/>
            <a:ext cx="425506" cy="588888"/>
          </a:xfrm>
          <a:custGeom>
            <a:avLst/>
            <a:gdLst>
              <a:gd name="connsiteX0" fmla="*/ 1193342 w 1206769"/>
              <a:gd name="connsiteY0" fmla="*/ 899406 h 1684262"/>
              <a:gd name="connsiteX1" fmla="*/ 1174292 w 1206769"/>
              <a:gd name="connsiteY1" fmla="*/ 814824 h 1684262"/>
              <a:gd name="connsiteX2" fmla="*/ 1032083 w 1206769"/>
              <a:gd name="connsiteY2" fmla="*/ 868640 h 1684262"/>
              <a:gd name="connsiteX3" fmla="*/ 962932 w 1206769"/>
              <a:gd name="connsiteY3" fmla="*/ 860925 h 1684262"/>
              <a:gd name="connsiteX4" fmla="*/ 1035893 w 1206769"/>
              <a:gd name="connsiteY4" fmla="*/ 795583 h 1684262"/>
              <a:gd name="connsiteX5" fmla="*/ 893685 w 1206769"/>
              <a:gd name="connsiteY5" fmla="*/ 930172 h 1684262"/>
              <a:gd name="connsiteX6" fmla="*/ 951311 w 1206769"/>
              <a:gd name="connsiteY6" fmla="*/ 914741 h 1684262"/>
              <a:gd name="connsiteX7" fmla="*/ 951311 w 1206769"/>
              <a:gd name="connsiteY7" fmla="*/ 937887 h 1684262"/>
              <a:gd name="connsiteX8" fmla="*/ 862824 w 1206769"/>
              <a:gd name="connsiteY8" fmla="*/ 964747 h 1684262"/>
              <a:gd name="connsiteX9" fmla="*/ 812913 w 1206769"/>
              <a:gd name="connsiteY9" fmla="*/ 991608 h 1684262"/>
              <a:gd name="connsiteX10" fmla="*/ 905115 w 1206769"/>
              <a:gd name="connsiteY10" fmla="*/ 872545 h 1684262"/>
              <a:gd name="connsiteX11" fmla="*/ 1062754 w 1206769"/>
              <a:gd name="connsiteY11" fmla="*/ 784058 h 1684262"/>
              <a:gd name="connsiteX12" fmla="*/ 1106474 w 1206769"/>
              <a:gd name="connsiteY12" fmla="*/ 662995 h 1684262"/>
              <a:gd name="connsiteX13" fmla="*/ 1028178 w 1206769"/>
              <a:gd name="connsiteY13" fmla="*/ 722527 h 1684262"/>
              <a:gd name="connsiteX14" fmla="*/ 1003794 w 1206769"/>
              <a:gd name="connsiteY14" fmla="*/ 692428 h 1684262"/>
              <a:gd name="connsiteX15" fmla="*/ 1000651 w 1206769"/>
              <a:gd name="connsiteY15" fmla="*/ 679855 h 1684262"/>
              <a:gd name="connsiteX16" fmla="*/ 1000651 w 1206769"/>
              <a:gd name="connsiteY16" fmla="*/ 677664 h 1684262"/>
              <a:gd name="connsiteX17" fmla="*/ 1005794 w 1206769"/>
              <a:gd name="connsiteY17" fmla="*/ 661471 h 1684262"/>
              <a:gd name="connsiteX18" fmla="*/ 1065707 w 1206769"/>
              <a:gd name="connsiteY18" fmla="*/ 651375 h 1684262"/>
              <a:gd name="connsiteX19" fmla="*/ 1073136 w 1206769"/>
              <a:gd name="connsiteY19" fmla="*/ 652613 h 1684262"/>
              <a:gd name="connsiteX20" fmla="*/ 1086185 w 1206769"/>
              <a:gd name="connsiteY20" fmla="*/ 660614 h 1684262"/>
              <a:gd name="connsiteX21" fmla="*/ 1102473 w 1206769"/>
              <a:gd name="connsiteY21" fmla="*/ 657661 h 1684262"/>
              <a:gd name="connsiteX22" fmla="*/ 739761 w 1206769"/>
              <a:gd name="connsiteY22" fmla="*/ 595654 h 1684262"/>
              <a:gd name="connsiteX23" fmla="*/ 716806 w 1206769"/>
              <a:gd name="connsiteY23" fmla="*/ 318952 h 1684262"/>
              <a:gd name="connsiteX24" fmla="*/ 920450 w 1206769"/>
              <a:gd name="connsiteY24" fmla="*/ 245991 h 1684262"/>
              <a:gd name="connsiteX25" fmla="*/ 682325 w 1206769"/>
              <a:gd name="connsiteY25" fmla="*/ 238276 h 1684262"/>
              <a:gd name="connsiteX26" fmla="*/ 928451 w 1206769"/>
              <a:gd name="connsiteY26" fmla="*/ 226750 h 1684262"/>
              <a:gd name="connsiteX27" fmla="*/ 720806 w 1206769"/>
              <a:gd name="connsiteY27" fmla="*/ 195985 h 1684262"/>
              <a:gd name="connsiteX28" fmla="*/ 736142 w 1206769"/>
              <a:gd name="connsiteY28" fmla="*/ 49871 h 1684262"/>
              <a:gd name="connsiteX29" fmla="*/ 663180 w 1206769"/>
              <a:gd name="connsiteY29" fmla="*/ -40 h 1684262"/>
              <a:gd name="connsiteX30" fmla="*/ 625080 w 1206769"/>
              <a:gd name="connsiteY30" fmla="*/ 103687 h 1684262"/>
              <a:gd name="connsiteX31" fmla="*/ 625080 w 1206769"/>
              <a:gd name="connsiteY31" fmla="*/ 288282 h 1684262"/>
              <a:gd name="connsiteX32" fmla="*/ 336758 w 1206769"/>
              <a:gd name="connsiteY32" fmla="*/ 261326 h 1684262"/>
              <a:gd name="connsiteX33" fmla="*/ 367524 w 1206769"/>
              <a:gd name="connsiteY33" fmla="*/ 307427 h 1684262"/>
              <a:gd name="connsiteX34" fmla="*/ 578979 w 1206769"/>
              <a:gd name="connsiteY34" fmla="*/ 614989 h 1684262"/>
              <a:gd name="connsiteX35" fmla="*/ 263797 w 1206769"/>
              <a:gd name="connsiteY35" fmla="*/ 511167 h 1684262"/>
              <a:gd name="connsiteX36" fmla="*/ 233031 w 1206769"/>
              <a:gd name="connsiteY36" fmla="*/ 714907 h 1684262"/>
              <a:gd name="connsiteX37" fmla="*/ 532878 w 1206769"/>
              <a:gd name="connsiteY37" fmla="*/ 807109 h 1684262"/>
              <a:gd name="connsiteX38" fmla="*/ 513828 w 1206769"/>
              <a:gd name="connsiteY38" fmla="*/ 803299 h 1684262"/>
              <a:gd name="connsiteX39" fmla="*/ 502303 w 1206769"/>
              <a:gd name="connsiteY39" fmla="*/ 791773 h 1684262"/>
              <a:gd name="connsiteX40" fmla="*/ 464203 w 1206769"/>
              <a:gd name="connsiteY40" fmla="*/ 772723 h 1684262"/>
              <a:gd name="connsiteX41" fmla="*/ 375144 w 1206769"/>
              <a:gd name="connsiteY41" fmla="*/ 788630 h 1684262"/>
              <a:gd name="connsiteX42" fmla="*/ 418102 w 1206769"/>
              <a:gd name="connsiteY42" fmla="*/ 826730 h 1684262"/>
              <a:gd name="connsiteX43" fmla="*/ 333520 w 1206769"/>
              <a:gd name="connsiteY43" fmla="*/ 826730 h 1684262"/>
              <a:gd name="connsiteX44" fmla="*/ 276370 w 1206769"/>
              <a:gd name="connsiteY44" fmla="*/ 857496 h 1684262"/>
              <a:gd name="connsiteX45" fmla="*/ 288371 w 1206769"/>
              <a:gd name="connsiteY45" fmla="*/ 765961 h 1684262"/>
              <a:gd name="connsiteX46" fmla="*/ 137972 w 1206769"/>
              <a:gd name="connsiteY46" fmla="*/ 911312 h 1684262"/>
              <a:gd name="connsiteX47" fmla="*/ 237889 w 1206769"/>
              <a:gd name="connsiteY47" fmla="*/ 961318 h 1684262"/>
              <a:gd name="connsiteX48" fmla="*/ 45770 w 1206769"/>
              <a:gd name="connsiteY48" fmla="*/ 1057426 h 1684262"/>
              <a:gd name="connsiteX49" fmla="*/ 80345 w 1206769"/>
              <a:gd name="connsiteY49" fmla="*/ 915122 h 1684262"/>
              <a:gd name="connsiteX50" fmla="*/ 91871 w 1206769"/>
              <a:gd name="connsiteY50" fmla="*/ 1107337 h 1684262"/>
              <a:gd name="connsiteX51" fmla="*/ 214838 w 1206769"/>
              <a:gd name="connsiteY51" fmla="*/ 1157343 h 1684262"/>
              <a:gd name="connsiteX52" fmla="*/ 322376 w 1206769"/>
              <a:gd name="connsiteY52" fmla="*/ 1240306 h 1684262"/>
              <a:gd name="connsiteX53" fmla="*/ 309707 w 1206769"/>
              <a:gd name="connsiteY53" fmla="*/ 1240306 h 1684262"/>
              <a:gd name="connsiteX54" fmla="*/ 311612 w 1206769"/>
              <a:gd name="connsiteY54" fmla="*/ 1248688 h 1684262"/>
              <a:gd name="connsiteX55" fmla="*/ 310755 w 1206769"/>
              <a:gd name="connsiteY55" fmla="*/ 1254784 h 1684262"/>
              <a:gd name="connsiteX56" fmla="*/ 309136 w 1206769"/>
              <a:gd name="connsiteY56" fmla="*/ 1259356 h 1684262"/>
              <a:gd name="connsiteX57" fmla="*/ 301230 w 1206769"/>
              <a:gd name="connsiteY57" fmla="*/ 1268023 h 1684262"/>
              <a:gd name="connsiteX58" fmla="*/ 283799 w 1206769"/>
              <a:gd name="connsiteY58" fmla="*/ 1268023 h 1684262"/>
              <a:gd name="connsiteX59" fmla="*/ 284847 w 1206769"/>
              <a:gd name="connsiteY59" fmla="*/ 1275167 h 1684262"/>
              <a:gd name="connsiteX60" fmla="*/ 395528 w 1206769"/>
              <a:gd name="connsiteY60" fmla="*/ 1319077 h 1684262"/>
              <a:gd name="connsiteX61" fmla="*/ 256939 w 1206769"/>
              <a:gd name="connsiteY61" fmla="*/ 1309552 h 1684262"/>
              <a:gd name="connsiteX62" fmla="*/ 256939 w 1206769"/>
              <a:gd name="connsiteY62" fmla="*/ 1309552 h 1684262"/>
              <a:gd name="connsiteX63" fmla="*/ 248176 w 1206769"/>
              <a:gd name="connsiteY63" fmla="*/ 1308219 h 1684262"/>
              <a:gd name="connsiteX64" fmla="*/ 247604 w 1206769"/>
              <a:gd name="connsiteY64" fmla="*/ 1308695 h 1684262"/>
              <a:gd name="connsiteX65" fmla="*/ 229793 w 1206769"/>
              <a:gd name="connsiteY65" fmla="*/ 1312219 h 1684262"/>
              <a:gd name="connsiteX66" fmla="*/ 146068 w 1206769"/>
              <a:gd name="connsiteY66" fmla="*/ 1230304 h 1684262"/>
              <a:gd name="connsiteX67" fmla="*/ 115302 w 1206769"/>
              <a:gd name="connsiteY67" fmla="*/ 1430329 h 1684262"/>
              <a:gd name="connsiteX68" fmla="*/ 349712 w 1206769"/>
              <a:gd name="connsiteY68" fmla="*/ 1480240 h 1684262"/>
              <a:gd name="connsiteX69" fmla="*/ 299420 w 1206769"/>
              <a:gd name="connsiteY69" fmla="*/ 1464619 h 1684262"/>
              <a:gd name="connsiteX70" fmla="*/ 320947 w 1206769"/>
              <a:gd name="connsiteY70" fmla="*/ 1477002 h 1684262"/>
              <a:gd name="connsiteX71" fmla="*/ 330472 w 1206769"/>
              <a:gd name="connsiteY71" fmla="*/ 1484336 h 1684262"/>
              <a:gd name="connsiteX72" fmla="*/ 388193 w 1206769"/>
              <a:gd name="connsiteY72" fmla="*/ 1545677 h 1684262"/>
              <a:gd name="connsiteX73" fmla="*/ 348760 w 1206769"/>
              <a:gd name="connsiteY73" fmla="*/ 1542439 h 1684262"/>
              <a:gd name="connsiteX74" fmla="*/ 329710 w 1206769"/>
              <a:gd name="connsiteY74" fmla="*/ 1549582 h 1684262"/>
              <a:gd name="connsiteX75" fmla="*/ 309422 w 1206769"/>
              <a:gd name="connsiteY75" fmla="*/ 1541201 h 1684262"/>
              <a:gd name="connsiteX76" fmla="*/ 294086 w 1206769"/>
              <a:gd name="connsiteY76" fmla="*/ 1528246 h 1684262"/>
              <a:gd name="connsiteX77" fmla="*/ 275036 w 1206769"/>
              <a:gd name="connsiteY77" fmla="*/ 1516531 h 1684262"/>
              <a:gd name="connsiteX78" fmla="*/ 272941 w 1206769"/>
              <a:gd name="connsiteY78" fmla="*/ 1515769 h 1684262"/>
              <a:gd name="connsiteX79" fmla="*/ 255796 w 1206769"/>
              <a:gd name="connsiteY79" fmla="*/ 1502624 h 1684262"/>
              <a:gd name="connsiteX80" fmla="*/ 255796 w 1206769"/>
              <a:gd name="connsiteY80" fmla="*/ 1502624 h 1684262"/>
              <a:gd name="connsiteX81" fmla="*/ 239889 w 1206769"/>
              <a:gd name="connsiteY81" fmla="*/ 1484241 h 1684262"/>
              <a:gd name="connsiteX82" fmla="*/ 203408 w 1206769"/>
              <a:gd name="connsiteY82" fmla="*/ 1484241 h 1684262"/>
              <a:gd name="connsiteX83" fmla="*/ 187216 w 1206769"/>
              <a:gd name="connsiteY83" fmla="*/ 1499100 h 1684262"/>
              <a:gd name="connsiteX84" fmla="*/ 490587 w 1206769"/>
              <a:gd name="connsiteY84" fmla="*/ 1673312 h 1684262"/>
              <a:gd name="connsiteX85" fmla="*/ 757287 w 1206769"/>
              <a:gd name="connsiteY85" fmla="*/ 1682361 h 1684262"/>
              <a:gd name="connsiteX86" fmla="*/ 987983 w 1206769"/>
              <a:gd name="connsiteY86" fmla="*/ 1594445 h 1684262"/>
              <a:gd name="connsiteX87" fmla="*/ 1152479 w 1206769"/>
              <a:gd name="connsiteY87" fmla="*/ 1394420 h 1684262"/>
              <a:gd name="connsiteX88" fmla="*/ 918736 w 1206769"/>
              <a:gd name="connsiteY88" fmla="*/ 1334222 h 1684262"/>
              <a:gd name="connsiteX89" fmla="*/ 826439 w 1206769"/>
              <a:gd name="connsiteY89" fmla="*/ 1349557 h 1684262"/>
              <a:gd name="connsiteX90" fmla="*/ 802817 w 1206769"/>
              <a:gd name="connsiteY90" fmla="*/ 1350414 h 1684262"/>
              <a:gd name="connsiteX91" fmla="*/ 802817 w 1206769"/>
              <a:gd name="connsiteY91" fmla="*/ 1350414 h 1684262"/>
              <a:gd name="connsiteX92" fmla="*/ 841869 w 1206769"/>
              <a:gd name="connsiteY92" fmla="*/ 1326507 h 1684262"/>
              <a:gd name="connsiteX93" fmla="*/ 884160 w 1206769"/>
              <a:gd name="connsiteY93" fmla="*/ 1322697 h 1684262"/>
              <a:gd name="connsiteX94" fmla="*/ 980267 w 1206769"/>
              <a:gd name="connsiteY94" fmla="*/ 1268881 h 1684262"/>
              <a:gd name="connsiteX95" fmla="*/ 1084090 w 1206769"/>
              <a:gd name="connsiteY95" fmla="*/ 1211254 h 1684262"/>
              <a:gd name="connsiteX96" fmla="*/ 911116 w 1206769"/>
              <a:gd name="connsiteY96" fmla="*/ 1022850 h 1684262"/>
              <a:gd name="connsiteX97" fmla="*/ 1193342 w 1206769"/>
              <a:gd name="connsiteY97" fmla="*/ 899406 h 1684262"/>
              <a:gd name="connsiteX98" fmla="*/ 759002 w 1206769"/>
              <a:gd name="connsiteY98" fmla="*/ 61206 h 1684262"/>
              <a:gd name="connsiteX99" fmla="*/ 720902 w 1206769"/>
              <a:gd name="connsiteY99" fmla="*/ 145788 h 1684262"/>
              <a:gd name="connsiteX100" fmla="*/ 759002 w 1206769"/>
              <a:gd name="connsiteY100" fmla="*/ 61396 h 1684262"/>
              <a:gd name="connsiteX101" fmla="*/ 363524 w 1206769"/>
              <a:gd name="connsiteY101" fmla="*/ 545743 h 1684262"/>
              <a:gd name="connsiteX102" fmla="*/ 348188 w 1206769"/>
              <a:gd name="connsiteY102" fmla="*/ 553458 h 1684262"/>
              <a:gd name="connsiteX103" fmla="*/ 363524 w 1206769"/>
              <a:gd name="connsiteY103" fmla="*/ 545743 h 1684262"/>
              <a:gd name="connsiteX104" fmla="*/ 232364 w 1206769"/>
              <a:gd name="connsiteY104" fmla="*/ 523073 h 1684262"/>
              <a:gd name="connsiteX105" fmla="*/ 239984 w 1206769"/>
              <a:gd name="connsiteY105" fmla="*/ 688427 h 1684262"/>
              <a:gd name="connsiteX106" fmla="*/ 232364 w 1206769"/>
              <a:gd name="connsiteY106" fmla="*/ 523073 h 1684262"/>
              <a:gd name="connsiteX107" fmla="*/ 339997 w 1206769"/>
              <a:gd name="connsiteY107" fmla="*/ 692237 h 1684262"/>
              <a:gd name="connsiteX108" fmla="*/ 470680 w 1206769"/>
              <a:gd name="connsiteY108" fmla="*/ 684522 h 1684262"/>
              <a:gd name="connsiteX109" fmla="*/ 339997 w 1206769"/>
              <a:gd name="connsiteY109" fmla="*/ 691856 h 1684262"/>
              <a:gd name="connsiteX110" fmla="*/ 382288 w 1206769"/>
              <a:gd name="connsiteY110" fmla="*/ 615370 h 1684262"/>
              <a:gd name="connsiteX111" fmla="*/ 516781 w 1206769"/>
              <a:gd name="connsiteY111" fmla="*/ 688332 h 1684262"/>
              <a:gd name="connsiteX112" fmla="*/ 382574 w 1206769"/>
              <a:gd name="connsiteY112" fmla="*/ 614989 h 1684262"/>
              <a:gd name="connsiteX113" fmla="*/ 201313 w 1206769"/>
              <a:gd name="connsiteY113" fmla="*/ 907502 h 1684262"/>
              <a:gd name="connsiteX114" fmla="*/ 163213 w 1206769"/>
              <a:gd name="connsiteY114" fmla="*/ 838255 h 1684262"/>
              <a:gd name="connsiteX115" fmla="*/ 201599 w 1206769"/>
              <a:gd name="connsiteY115" fmla="*/ 907121 h 1684262"/>
              <a:gd name="connsiteX116" fmla="*/ 70916 w 1206769"/>
              <a:gd name="connsiteY116" fmla="*/ 1295265 h 1684262"/>
              <a:gd name="connsiteX117" fmla="*/ 128066 w 1206769"/>
              <a:gd name="connsiteY117" fmla="*/ 1230019 h 1684262"/>
              <a:gd name="connsiteX118" fmla="*/ 231888 w 1206769"/>
              <a:gd name="connsiteY118" fmla="*/ 1341461 h 1684262"/>
              <a:gd name="connsiteX119" fmla="*/ 70916 w 1206769"/>
              <a:gd name="connsiteY119" fmla="*/ 1295265 h 1684262"/>
              <a:gd name="connsiteX120" fmla="*/ 232841 w 1206769"/>
              <a:gd name="connsiteY120" fmla="*/ 1376037 h 1684262"/>
              <a:gd name="connsiteX121" fmla="*/ 278942 w 1206769"/>
              <a:gd name="connsiteY121" fmla="*/ 1379847 h 1684262"/>
              <a:gd name="connsiteX122" fmla="*/ 232364 w 1206769"/>
              <a:gd name="connsiteY122" fmla="*/ 1376037 h 1684262"/>
              <a:gd name="connsiteX123" fmla="*/ 856157 w 1206769"/>
              <a:gd name="connsiteY123" fmla="*/ 715573 h 1684262"/>
              <a:gd name="connsiteX124" fmla="*/ 834725 w 1206769"/>
              <a:gd name="connsiteY124" fmla="*/ 719383 h 1684262"/>
              <a:gd name="connsiteX125" fmla="*/ 827296 w 1206769"/>
              <a:gd name="connsiteY125" fmla="*/ 718621 h 1684262"/>
              <a:gd name="connsiteX126" fmla="*/ 720997 w 1206769"/>
              <a:gd name="connsiteY126" fmla="*/ 657185 h 1684262"/>
              <a:gd name="connsiteX127" fmla="*/ 855680 w 1206769"/>
              <a:gd name="connsiteY127" fmla="*/ 715573 h 1684262"/>
              <a:gd name="connsiteX128" fmla="*/ 663371 w 1206769"/>
              <a:gd name="connsiteY128" fmla="*/ 722622 h 1684262"/>
              <a:gd name="connsiteX129" fmla="*/ 644321 w 1206769"/>
              <a:gd name="connsiteY129" fmla="*/ 807109 h 1684262"/>
              <a:gd name="connsiteX130" fmla="*/ 662894 w 1206769"/>
              <a:gd name="connsiteY130" fmla="*/ 723098 h 1684262"/>
              <a:gd name="connsiteX131" fmla="*/ 628795 w 1206769"/>
              <a:gd name="connsiteY131" fmla="*/ 753292 h 1684262"/>
              <a:gd name="connsiteX132" fmla="*/ 655655 w 1206769"/>
              <a:gd name="connsiteY132" fmla="*/ 726432 h 1684262"/>
              <a:gd name="connsiteX133" fmla="*/ 628319 w 1206769"/>
              <a:gd name="connsiteY133" fmla="*/ 753292 h 1684262"/>
              <a:gd name="connsiteX134" fmla="*/ 771003 w 1206769"/>
              <a:gd name="connsiteY134" fmla="*/ 757197 h 1684262"/>
              <a:gd name="connsiteX135" fmla="*/ 690231 w 1206769"/>
              <a:gd name="connsiteY135" fmla="*/ 822539 h 1684262"/>
              <a:gd name="connsiteX136" fmla="*/ 770527 w 1206769"/>
              <a:gd name="connsiteY136" fmla="*/ 757197 h 1684262"/>
              <a:gd name="connsiteX137" fmla="*/ 759478 w 1206769"/>
              <a:gd name="connsiteY137" fmla="*/ 538122 h 1684262"/>
              <a:gd name="connsiteX138" fmla="*/ 851680 w 1206769"/>
              <a:gd name="connsiteY138" fmla="*/ 480496 h 1684262"/>
              <a:gd name="connsiteX139" fmla="*/ 759002 w 1206769"/>
              <a:gd name="connsiteY139" fmla="*/ 538027 h 1684262"/>
              <a:gd name="connsiteX140" fmla="*/ 877874 w 1206769"/>
              <a:gd name="connsiteY140" fmla="*/ 342098 h 1684262"/>
              <a:gd name="connsiteX141" fmla="*/ 812532 w 1206769"/>
              <a:gd name="connsiteY141" fmla="*/ 442015 h 1684262"/>
              <a:gd name="connsiteX142" fmla="*/ 877874 w 1206769"/>
              <a:gd name="connsiteY142" fmla="*/ 342098 h 1684262"/>
              <a:gd name="connsiteX143" fmla="*/ 681754 w 1206769"/>
              <a:gd name="connsiteY143" fmla="*/ 323048 h 1684262"/>
              <a:gd name="connsiteX144" fmla="*/ 758716 w 1206769"/>
              <a:gd name="connsiteY144" fmla="*/ 430776 h 1684262"/>
              <a:gd name="connsiteX145" fmla="*/ 643368 w 1206769"/>
              <a:gd name="connsiteY145" fmla="*/ 396105 h 1684262"/>
              <a:gd name="connsiteX146" fmla="*/ 639463 w 1206769"/>
              <a:gd name="connsiteY146" fmla="*/ 438396 h 1684262"/>
              <a:gd name="connsiteX147" fmla="*/ 682040 w 1206769"/>
              <a:gd name="connsiteY147" fmla="*/ 323048 h 1684262"/>
              <a:gd name="connsiteX148" fmla="*/ 351236 w 1206769"/>
              <a:gd name="connsiteY148" fmla="*/ 219321 h 1684262"/>
              <a:gd name="connsiteX149" fmla="*/ 383907 w 1206769"/>
              <a:gd name="connsiteY149" fmla="*/ 183030 h 1684262"/>
              <a:gd name="connsiteX150" fmla="*/ 403624 w 1206769"/>
              <a:gd name="connsiteY150" fmla="*/ 175029 h 1684262"/>
              <a:gd name="connsiteX151" fmla="*/ 411244 w 1206769"/>
              <a:gd name="connsiteY151" fmla="*/ 176077 h 1684262"/>
              <a:gd name="connsiteX152" fmla="*/ 569264 w 1206769"/>
              <a:gd name="connsiteY152" fmla="*/ 242752 h 1684262"/>
              <a:gd name="connsiteX153" fmla="*/ 569835 w 1206769"/>
              <a:gd name="connsiteY153" fmla="*/ 242752 h 1684262"/>
              <a:gd name="connsiteX154" fmla="*/ 558786 w 1206769"/>
              <a:gd name="connsiteY154" fmla="*/ 299902 h 1684262"/>
              <a:gd name="connsiteX155" fmla="*/ 351522 w 1206769"/>
              <a:gd name="connsiteY155" fmla="*/ 219035 h 1684262"/>
              <a:gd name="connsiteX156" fmla="*/ 470680 w 1206769"/>
              <a:gd name="connsiteY156" fmla="*/ 361148 h 1684262"/>
              <a:gd name="connsiteX157" fmla="*/ 566787 w 1206769"/>
              <a:gd name="connsiteY157" fmla="*/ 503356 h 1684262"/>
              <a:gd name="connsiteX158" fmla="*/ 470680 w 1206769"/>
              <a:gd name="connsiteY158" fmla="*/ 361148 h 1684262"/>
              <a:gd name="connsiteX159" fmla="*/ 632129 w 1206769"/>
              <a:gd name="connsiteY159" fmla="*/ 453445 h 1684262"/>
              <a:gd name="connsiteX160" fmla="*/ 699280 w 1206769"/>
              <a:gd name="connsiteY160" fmla="*/ 515072 h 1684262"/>
              <a:gd name="connsiteX161" fmla="*/ 759002 w 1206769"/>
              <a:gd name="connsiteY161" fmla="*/ 438015 h 1684262"/>
              <a:gd name="connsiteX162" fmla="*/ 678230 w 1206769"/>
              <a:gd name="connsiteY162" fmla="*/ 610989 h 1684262"/>
              <a:gd name="connsiteX163" fmla="*/ 640130 w 1206769"/>
              <a:gd name="connsiteY163" fmla="*/ 587938 h 1684262"/>
              <a:gd name="connsiteX164" fmla="*/ 632129 w 1206769"/>
              <a:gd name="connsiteY164" fmla="*/ 453541 h 1684262"/>
              <a:gd name="connsiteX165" fmla="*/ 685945 w 1206769"/>
              <a:gd name="connsiteY165" fmla="*/ 837779 h 1684262"/>
              <a:gd name="connsiteX166" fmla="*/ 628223 w 1206769"/>
              <a:gd name="connsiteY166" fmla="*/ 930076 h 1684262"/>
              <a:gd name="connsiteX167" fmla="*/ 685945 w 1206769"/>
              <a:gd name="connsiteY167" fmla="*/ 837874 h 1684262"/>
              <a:gd name="connsiteX168" fmla="*/ 743571 w 1206769"/>
              <a:gd name="connsiteY168" fmla="*/ 1291360 h 1684262"/>
              <a:gd name="connsiteX169" fmla="*/ 547547 w 1206769"/>
              <a:gd name="connsiteY169" fmla="*/ 1206778 h 1684262"/>
              <a:gd name="connsiteX170" fmla="*/ 573359 w 1206769"/>
              <a:gd name="connsiteY170" fmla="*/ 1222399 h 1684262"/>
              <a:gd name="connsiteX171" fmla="*/ 603363 w 1206769"/>
              <a:gd name="connsiteY171" fmla="*/ 1227447 h 1684262"/>
              <a:gd name="connsiteX172" fmla="*/ 743571 w 1206769"/>
              <a:gd name="connsiteY172" fmla="*/ 1291455 h 1684262"/>
              <a:gd name="connsiteX173" fmla="*/ 578312 w 1206769"/>
              <a:gd name="connsiteY173" fmla="*/ 945412 h 1684262"/>
              <a:gd name="connsiteX174" fmla="*/ 689755 w 1206769"/>
              <a:gd name="connsiteY174" fmla="*/ 1122196 h 1684262"/>
              <a:gd name="connsiteX175" fmla="*/ 578312 w 1206769"/>
              <a:gd name="connsiteY175" fmla="*/ 945507 h 1684262"/>
              <a:gd name="connsiteX176" fmla="*/ 351522 w 1206769"/>
              <a:gd name="connsiteY176" fmla="*/ 1045424 h 1684262"/>
              <a:gd name="connsiteX177" fmla="*/ 382288 w 1206769"/>
              <a:gd name="connsiteY177" fmla="*/ 887785 h 1684262"/>
              <a:gd name="connsiteX178" fmla="*/ 351522 w 1206769"/>
              <a:gd name="connsiteY178" fmla="*/ 1045519 h 1684262"/>
              <a:gd name="connsiteX179" fmla="*/ 420674 w 1206769"/>
              <a:gd name="connsiteY179" fmla="*/ 1018373 h 1684262"/>
              <a:gd name="connsiteX180" fmla="*/ 605173 w 1206769"/>
              <a:gd name="connsiteY180" fmla="*/ 1180298 h 1684262"/>
              <a:gd name="connsiteX181" fmla="*/ 420674 w 1206769"/>
              <a:gd name="connsiteY181" fmla="*/ 1018373 h 1684262"/>
              <a:gd name="connsiteX182" fmla="*/ 366857 w 1206769"/>
              <a:gd name="connsiteY182" fmla="*/ 1414232 h 1684262"/>
              <a:gd name="connsiteX183" fmla="*/ 597553 w 1206769"/>
              <a:gd name="connsiteY183" fmla="*/ 1460428 h 1684262"/>
              <a:gd name="connsiteX184" fmla="*/ 366857 w 1206769"/>
              <a:gd name="connsiteY184" fmla="*/ 1414423 h 1684262"/>
              <a:gd name="connsiteX185" fmla="*/ 536021 w 1206769"/>
              <a:gd name="connsiteY185" fmla="*/ 1644928 h 1684262"/>
              <a:gd name="connsiteX186" fmla="*/ 497921 w 1206769"/>
              <a:gd name="connsiteY186" fmla="*/ 1625878 h 1684262"/>
              <a:gd name="connsiteX187" fmla="*/ 471061 w 1206769"/>
              <a:gd name="connsiteY187" fmla="*/ 1618162 h 1684262"/>
              <a:gd name="connsiteX188" fmla="*/ 471061 w 1206769"/>
              <a:gd name="connsiteY188" fmla="*/ 1664359 h 1684262"/>
              <a:gd name="connsiteX189" fmla="*/ 401814 w 1206769"/>
              <a:gd name="connsiteY189" fmla="*/ 1579777 h 1684262"/>
              <a:gd name="connsiteX190" fmla="*/ 536021 w 1206769"/>
              <a:gd name="connsiteY190" fmla="*/ 1645118 h 1684262"/>
              <a:gd name="connsiteX191" fmla="*/ 616698 w 1206769"/>
              <a:gd name="connsiteY191" fmla="*/ 1564156 h 1684262"/>
              <a:gd name="connsiteX192" fmla="*/ 555262 w 1206769"/>
              <a:gd name="connsiteY192" fmla="*/ 1541105 h 1684262"/>
              <a:gd name="connsiteX193" fmla="*/ 638510 w 1206769"/>
              <a:gd name="connsiteY193" fmla="*/ 1493480 h 1684262"/>
              <a:gd name="connsiteX194" fmla="*/ 644035 w 1206769"/>
              <a:gd name="connsiteY194" fmla="*/ 1491194 h 1684262"/>
              <a:gd name="connsiteX195" fmla="*/ 677658 w 1206769"/>
              <a:gd name="connsiteY195" fmla="*/ 1495671 h 1684262"/>
              <a:gd name="connsiteX196" fmla="*/ 690136 w 1206769"/>
              <a:gd name="connsiteY196" fmla="*/ 1506625 h 1684262"/>
              <a:gd name="connsiteX197" fmla="*/ 739761 w 1206769"/>
              <a:gd name="connsiteY197" fmla="*/ 1525675 h 1684262"/>
              <a:gd name="connsiteX198" fmla="*/ 616698 w 1206769"/>
              <a:gd name="connsiteY198" fmla="*/ 1564346 h 1684262"/>
              <a:gd name="connsiteX199" fmla="*/ 752144 w 1206769"/>
              <a:gd name="connsiteY199" fmla="*/ 1664739 h 1684262"/>
              <a:gd name="connsiteX200" fmla="*/ 739571 w 1206769"/>
              <a:gd name="connsiteY200" fmla="*/ 1664739 h 1684262"/>
              <a:gd name="connsiteX201" fmla="*/ 731093 w 1206769"/>
              <a:gd name="connsiteY201" fmla="*/ 1664739 h 1684262"/>
              <a:gd name="connsiteX202" fmla="*/ 727474 w 1206769"/>
              <a:gd name="connsiteY202" fmla="*/ 1664739 h 1684262"/>
              <a:gd name="connsiteX203" fmla="*/ 713663 w 1206769"/>
              <a:gd name="connsiteY203" fmla="*/ 1666740 h 1684262"/>
              <a:gd name="connsiteX204" fmla="*/ 704138 w 1206769"/>
              <a:gd name="connsiteY204" fmla="*/ 1665216 h 1684262"/>
              <a:gd name="connsiteX205" fmla="*/ 705471 w 1206769"/>
              <a:gd name="connsiteY205" fmla="*/ 1667693 h 1684262"/>
              <a:gd name="connsiteX206" fmla="*/ 789958 w 1206769"/>
              <a:gd name="connsiteY206" fmla="*/ 1610066 h 1684262"/>
              <a:gd name="connsiteX207" fmla="*/ 752144 w 1206769"/>
              <a:gd name="connsiteY207" fmla="*/ 1664930 h 1684262"/>
              <a:gd name="connsiteX208" fmla="*/ 857776 w 1206769"/>
              <a:gd name="connsiteY208" fmla="*/ 1591016 h 1684262"/>
              <a:gd name="connsiteX209" fmla="*/ 838726 w 1206769"/>
              <a:gd name="connsiteY209" fmla="*/ 1568918 h 1684262"/>
              <a:gd name="connsiteX210" fmla="*/ 836059 w 1206769"/>
              <a:gd name="connsiteY210" fmla="*/ 1564251 h 1684262"/>
              <a:gd name="connsiteX211" fmla="*/ 908639 w 1206769"/>
              <a:gd name="connsiteY211" fmla="*/ 1497576 h 1684262"/>
              <a:gd name="connsiteX212" fmla="*/ 921022 w 1206769"/>
              <a:gd name="connsiteY212" fmla="*/ 1495766 h 1684262"/>
              <a:gd name="connsiteX213" fmla="*/ 935595 w 1206769"/>
              <a:gd name="connsiteY213" fmla="*/ 1498243 h 1684262"/>
              <a:gd name="connsiteX214" fmla="*/ 985982 w 1206769"/>
              <a:gd name="connsiteY214" fmla="*/ 1513959 h 1684262"/>
              <a:gd name="connsiteX215" fmla="*/ 857776 w 1206769"/>
              <a:gd name="connsiteY215" fmla="*/ 1591207 h 1684262"/>
              <a:gd name="connsiteX216" fmla="*/ 1028083 w 1206769"/>
              <a:gd name="connsiteY216" fmla="*/ 1444998 h 1684262"/>
              <a:gd name="connsiteX217" fmla="*/ 916545 w 1206769"/>
              <a:gd name="connsiteY217" fmla="*/ 1468144 h 1684262"/>
              <a:gd name="connsiteX218" fmla="*/ 1028083 w 1206769"/>
              <a:gd name="connsiteY218" fmla="*/ 1445188 h 1684262"/>
              <a:gd name="connsiteX219" fmla="*/ 862729 w 1206769"/>
              <a:gd name="connsiteY219" fmla="*/ 1410422 h 1684262"/>
              <a:gd name="connsiteX220" fmla="*/ 647464 w 1206769"/>
              <a:gd name="connsiteY220" fmla="*/ 1448522 h 1684262"/>
              <a:gd name="connsiteX221" fmla="*/ 862729 w 1206769"/>
              <a:gd name="connsiteY221" fmla="*/ 1410613 h 1684262"/>
              <a:gd name="connsiteX222" fmla="*/ 689755 w 1206769"/>
              <a:gd name="connsiteY222" fmla="*/ 1391372 h 1684262"/>
              <a:gd name="connsiteX223" fmla="*/ 924260 w 1206769"/>
              <a:gd name="connsiteY223" fmla="*/ 1306790 h 1684262"/>
              <a:gd name="connsiteX224" fmla="*/ 689755 w 1206769"/>
              <a:gd name="connsiteY224" fmla="*/ 1391372 h 1684262"/>
              <a:gd name="connsiteX225" fmla="*/ 1162576 w 1206769"/>
              <a:gd name="connsiteY225" fmla="*/ 1057045 h 1684262"/>
              <a:gd name="connsiteX226" fmla="*/ 1148669 w 1206769"/>
              <a:gd name="connsiteY226" fmla="*/ 1134388 h 1684262"/>
              <a:gd name="connsiteX227" fmla="*/ 1107140 w 1206769"/>
              <a:gd name="connsiteY227" fmla="*/ 1170773 h 1684262"/>
              <a:gd name="connsiteX228" fmla="*/ 1066754 w 1206769"/>
              <a:gd name="connsiteY228" fmla="*/ 1139722 h 1684262"/>
              <a:gd name="connsiteX229" fmla="*/ 1035703 w 1206769"/>
              <a:gd name="connsiteY229" fmla="*/ 1087715 h 1684262"/>
              <a:gd name="connsiteX230" fmla="*/ 1162576 w 1206769"/>
              <a:gd name="connsiteY230" fmla="*/ 1057045 h 1684262"/>
              <a:gd name="connsiteX231" fmla="*/ 978077 w 1206769"/>
              <a:gd name="connsiteY231" fmla="*/ 1203063 h 1684262"/>
              <a:gd name="connsiteX232" fmla="*/ 972552 w 1206769"/>
              <a:gd name="connsiteY232" fmla="*/ 1215160 h 1684262"/>
              <a:gd name="connsiteX233" fmla="*/ 973790 w 1206769"/>
              <a:gd name="connsiteY233" fmla="*/ 1224685 h 1684262"/>
              <a:gd name="connsiteX234" fmla="*/ 958836 w 1206769"/>
              <a:gd name="connsiteY234" fmla="*/ 1264404 h 1684262"/>
              <a:gd name="connsiteX235" fmla="*/ 905020 w 1206769"/>
              <a:gd name="connsiteY235" fmla="*/ 1118290 h 1684262"/>
              <a:gd name="connsiteX236" fmla="*/ 978077 w 1206769"/>
              <a:gd name="connsiteY236" fmla="*/ 120306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45857 w 1206769"/>
              <a:gd name="connsiteY48" fmla="*/ 1057466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107227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45857 w 1206769"/>
              <a:gd name="connsiteY48" fmla="*/ 1057466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107227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107227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7479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7479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8153 w 1206769"/>
              <a:gd name="connsiteY121" fmla="*/ 1230059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8153 w 1206769"/>
              <a:gd name="connsiteY121" fmla="*/ 1230059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3279 w 1206769"/>
              <a:gd name="connsiteY121" fmla="*/ 1264178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3279 w 1206769"/>
              <a:gd name="connsiteY121" fmla="*/ 1264178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3279 w 1206769"/>
              <a:gd name="connsiteY121" fmla="*/ 1264178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17635 w 1206769"/>
              <a:gd name="connsiteY130" fmla="*/ 708913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3279 w 1206769"/>
              <a:gd name="connsiteY121" fmla="*/ 1264178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17635 w 1206769"/>
              <a:gd name="connsiteY129" fmla="*/ 708913 h 1684262"/>
              <a:gd name="connsiteX130" fmla="*/ 721084 w 1206769"/>
              <a:gd name="connsiteY130" fmla="*/ 657225 h 1684262"/>
              <a:gd name="connsiteX131" fmla="*/ 855767 w 1206769"/>
              <a:gd name="connsiteY131" fmla="*/ 715613 h 1684262"/>
              <a:gd name="connsiteX132" fmla="*/ 856244 w 1206769"/>
              <a:gd name="connsiteY132" fmla="*/ 715613 h 1684262"/>
              <a:gd name="connsiteX133" fmla="*/ 663458 w 1206769"/>
              <a:gd name="connsiteY133" fmla="*/ 722662 h 1684262"/>
              <a:gd name="connsiteX134" fmla="*/ 644408 w 1206769"/>
              <a:gd name="connsiteY134" fmla="*/ 807149 h 1684262"/>
              <a:gd name="connsiteX135" fmla="*/ 662981 w 1206769"/>
              <a:gd name="connsiteY135" fmla="*/ 723138 h 1684262"/>
              <a:gd name="connsiteX136" fmla="*/ 663458 w 1206769"/>
              <a:gd name="connsiteY136" fmla="*/ 722662 h 1684262"/>
              <a:gd name="connsiteX137" fmla="*/ 628882 w 1206769"/>
              <a:gd name="connsiteY137" fmla="*/ 753332 h 1684262"/>
              <a:gd name="connsiteX138" fmla="*/ 655742 w 1206769"/>
              <a:gd name="connsiteY138" fmla="*/ 726472 h 1684262"/>
              <a:gd name="connsiteX139" fmla="*/ 628406 w 1206769"/>
              <a:gd name="connsiteY139" fmla="*/ 753332 h 1684262"/>
              <a:gd name="connsiteX140" fmla="*/ 628882 w 1206769"/>
              <a:gd name="connsiteY140" fmla="*/ 753332 h 1684262"/>
              <a:gd name="connsiteX141" fmla="*/ 771090 w 1206769"/>
              <a:gd name="connsiteY141" fmla="*/ 757237 h 1684262"/>
              <a:gd name="connsiteX142" fmla="*/ 690318 w 1206769"/>
              <a:gd name="connsiteY142" fmla="*/ 822579 h 1684262"/>
              <a:gd name="connsiteX143" fmla="*/ 770614 w 1206769"/>
              <a:gd name="connsiteY143" fmla="*/ 757237 h 1684262"/>
              <a:gd name="connsiteX144" fmla="*/ 771090 w 1206769"/>
              <a:gd name="connsiteY144" fmla="*/ 757237 h 1684262"/>
              <a:gd name="connsiteX145" fmla="*/ 759565 w 1206769"/>
              <a:gd name="connsiteY145" fmla="*/ 538162 h 1684262"/>
              <a:gd name="connsiteX146" fmla="*/ 851767 w 1206769"/>
              <a:gd name="connsiteY146" fmla="*/ 480536 h 1684262"/>
              <a:gd name="connsiteX147" fmla="*/ 759089 w 1206769"/>
              <a:gd name="connsiteY147" fmla="*/ 538067 h 1684262"/>
              <a:gd name="connsiteX148" fmla="*/ 759565 w 1206769"/>
              <a:gd name="connsiteY148" fmla="*/ 538162 h 1684262"/>
              <a:gd name="connsiteX149" fmla="*/ 877961 w 1206769"/>
              <a:gd name="connsiteY149" fmla="*/ 342138 h 1684262"/>
              <a:gd name="connsiteX150" fmla="*/ 812619 w 1206769"/>
              <a:gd name="connsiteY150" fmla="*/ 442055 h 1684262"/>
              <a:gd name="connsiteX151" fmla="*/ 877961 w 1206769"/>
              <a:gd name="connsiteY151" fmla="*/ 342138 h 1684262"/>
              <a:gd name="connsiteX152" fmla="*/ 681841 w 1206769"/>
              <a:gd name="connsiteY152" fmla="*/ 323088 h 1684262"/>
              <a:gd name="connsiteX153" fmla="*/ 758803 w 1206769"/>
              <a:gd name="connsiteY153" fmla="*/ 430816 h 1684262"/>
              <a:gd name="connsiteX154" fmla="*/ 643455 w 1206769"/>
              <a:gd name="connsiteY154" fmla="*/ 396145 h 1684262"/>
              <a:gd name="connsiteX155" fmla="*/ 639550 w 1206769"/>
              <a:gd name="connsiteY155" fmla="*/ 438436 h 1684262"/>
              <a:gd name="connsiteX156" fmla="*/ 682127 w 1206769"/>
              <a:gd name="connsiteY156" fmla="*/ 323088 h 1684262"/>
              <a:gd name="connsiteX157" fmla="*/ 681841 w 1206769"/>
              <a:gd name="connsiteY157" fmla="*/ 323088 h 1684262"/>
              <a:gd name="connsiteX158" fmla="*/ 351323 w 1206769"/>
              <a:gd name="connsiteY158" fmla="*/ 219361 h 1684262"/>
              <a:gd name="connsiteX159" fmla="*/ 383994 w 1206769"/>
              <a:gd name="connsiteY159" fmla="*/ 183070 h 1684262"/>
              <a:gd name="connsiteX160" fmla="*/ 403711 w 1206769"/>
              <a:gd name="connsiteY160" fmla="*/ 175069 h 1684262"/>
              <a:gd name="connsiteX161" fmla="*/ 411331 w 1206769"/>
              <a:gd name="connsiteY161" fmla="*/ 176117 h 1684262"/>
              <a:gd name="connsiteX162" fmla="*/ 569351 w 1206769"/>
              <a:gd name="connsiteY162" fmla="*/ 242792 h 1684262"/>
              <a:gd name="connsiteX163" fmla="*/ 569922 w 1206769"/>
              <a:gd name="connsiteY163" fmla="*/ 242792 h 1684262"/>
              <a:gd name="connsiteX164" fmla="*/ 558873 w 1206769"/>
              <a:gd name="connsiteY164" fmla="*/ 299942 h 1684262"/>
              <a:gd name="connsiteX165" fmla="*/ 351609 w 1206769"/>
              <a:gd name="connsiteY165" fmla="*/ 219075 h 1684262"/>
              <a:gd name="connsiteX166" fmla="*/ 351323 w 1206769"/>
              <a:gd name="connsiteY166" fmla="*/ 219361 h 1684262"/>
              <a:gd name="connsiteX167" fmla="*/ 470767 w 1206769"/>
              <a:gd name="connsiteY167" fmla="*/ 361188 h 1684262"/>
              <a:gd name="connsiteX168" fmla="*/ 566874 w 1206769"/>
              <a:gd name="connsiteY168" fmla="*/ 503396 h 1684262"/>
              <a:gd name="connsiteX169" fmla="*/ 470767 w 1206769"/>
              <a:gd name="connsiteY169" fmla="*/ 361188 h 1684262"/>
              <a:gd name="connsiteX170" fmla="*/ 632216 w 1206769"/>
              <a:gd name="connsiteY170" fmla="*/ 453485 h 1684262"/>
              <a:gd name="connsiteX171" fmla="*/ 699367 w 1206769"/>
              <a:gd name="connsiteY171" fmla="*/ 515112 h 1684262"/>
              <a:gd name="connsiteX172" fmla="*/ 759089 w 1206769"/>
              <a:gd name="connsiteY172" fmla="*/ 438055 h 1684262"/>
              <a:gd name="connsiteX173" fmla="*/ 678317 w 1206769"/>
              <a:gd name="connsiteY173" fmla="*/ 611029 h 1684262"/>
              <a:gd name="connsiteX174" fmla="*/ 640217 w 1206769"/>
              <a:gd name="connsiteY174" fmla="*/ 587978 h 1684262"/>
              <a:gd name="connsiteX175" fmla="*/ 632216 w 1206769"/>
              <a:gd name="connsiteY175" fmla="*/ 453581 h 1684262"/>
              <a:gd name="connsiteX176" fmla="*/ 632216 w 1206769"/>
              <a:gd name="connsiteY176" fmla="*/ 453485 h 1684262"/>
              <a:gd name="connsiteX177" fmla="*/ 686032 w 1206769"/>
              <a:gd name="connsiteY177" fmla="*/ 837819 h 1684262"/>
              <a:gd name="connsiteX178" fmla="*/ 628310 w 1206769"/>
              <a:gd name="connsiteY178" fmla="*/ 930116 h 1684262"/>
              <a:gd name="connsiteX179" fmla="*/ 686032 w 1206769"/>
              <a:gd name="connsiteY179" fmla="*/ 837914 h 1684262"/>
              <a:gd name="connsiteX180" fmla="*/ 686032 w 1206769"/>
              <a:gd name="connsiteY180" fmla="*/ 837819 h 1684262"/>
              <a:gd name="connsiteX181" fmla="*/ 743658 w 1206769"/>
              <a:gd name="connsiteY181" fmla="*/ 1291400 h 1684262"/>
              <a:gd name="connsiteX182" fmla="*/ 547634 w 1206769"/>
              <a:gd name="connsiteY182" fmla="*/ 1206818 h 1684262"/>
              <a:gd name="connsiteX183" fmla="*/ 573446 w 1206769"/>
              <a:gd name="connsiteY183" fmla="*/ 1222439 h 1684262"/>
              <a:gd name="connsiteX184" fmla="*/ 603450 w 1206769"/>
              <a:gd name="connsiteY184" fmla="*/ 1227487 h 1684262"/>
              <a:gd name="connsiteX185" fmla="*/ 743658 w 1206769"/>
              <a:gd name="connsiteY185" fmla="*/ 1291495 h 1684262"/>
              <a:gd name="connsiteX186" fmla="*/ 743658 w 1206769"/>
              <a:gd name="connsiteY186" fmla="*/ 1291400 h 1684262"/>
              <a:gd name="connsiteX187" fmla="*/ 578399 w 1206769"/>
              <a:gd name="connsiteY187" fmla="*/ 945452 h 1684262"/>
              <a:gd name="connsiteX188" fmla="*/ 689842 w 1206769"/>
              <a:gd name="connsiteY188" fmla="*/ 1122236 h 1684262"/>
              <a:gd name="connsiteX189" fmla="*/ 578399 w 1206769"/>
              <a:gd name="connsiteY189" fmla="*/ 945547 h 1684262"/>
              <a:gd name="connsiteX190" fmla="*/ 578399 w 1206769"/>
              <a:gd name="connsiteY190" fmla="*/ 945452 h 1684262"/>
              <a:gd name="connsiteX191" fmla="*/ 351609 w 1206769"/>
              <a:gd name="connsiteY191" fmla="*/ 1045464 h 1684262"/>
              <a:gd name="connsiteX192" fmla="*/ 382375 w 1206769"/>
              <a:gd name="connsiteY192" fmla="*/ 887825 h 1684262"/>
              <a:gd name="connsiteX193" fmla="*/ 351609 w 1206769"/>
              <a:gd name="connsiteY193" fmla="*/ 1045559 h 1684262"/>
              <a:gd name="connsiteX194" fmla="*/ 351609 w 1206769"/>
              <a:gd name="connsiteY194" fmla="*/ 1045464 h 1684262"/>
              <a:gd name="connsiteX195" fmla="*/ 420761 w 1206769"/>
              <a:gd name="connsiteY195" fmla="*/ 1018413 h 1684262"/>
              <a:gd name="connsiteX196" fmla="*/ 605260 w 1206769"/>
              <a:gd name="connsiteY196" fmla="*/ 1180338 h 1684262"/>
              <a:gd name="connsiteX197" fmla="*/ 420761 w 1206769"/>
              <a:gd name="connsiteY197" fmla="*/ 1018413 h 1684262"/>
              <a:gd name="connsiteX198" fmla="*/ 366944 w 1206769"/>
              <a:gd name="connsiteY198" fmla="*/ 1414272 h 1684262"/>
              <a:gd name="connsiteX199" fmla="*/ 597640 w 1206769"/>
              <a:gd name="connsiteY199" fmla="*/ 1460468 h 1684262"/>
              <a:gd name="connsiteX200" fmla="*/ 366944 w 1206769"/>
              <a:gd name="connsiteY200" fmla="*/ 1414463 h 1684262"/>
              <a:gd name="connsiteX201" fmla="*/ 366944 w 1206769"/>
              <a:gd name="connsiteY201" fmla="*/ 1414272 h 1684262"/>
              <a:gd name="connsiteX202" fmla="*/ 536108 w 1206769"/>
              <a:gd name="connsiteY202" fmla="*/ 1644968 h 1684262"/>
              <a:gd name="connsiteX203" fmla="*/ 498008 w 1206769"/>
              <a:gd name="connsiteY203" fmla="*/ 1625918 h 1684262"/>
              <a:gd name="connsiteX204" fmla="*/ 471148 w 1206769"/>
              <a:gd name="connsiteY204" fmla="*/ 1618202 h 1684262"/>
              <a:gd name="connsiteX205" fmla="*/ 471148 w 1206769"/>
              <a:gd name="connsiteY205" fmla="*/ 1664399 h 1684262"/>
              <a:gd name="connsiteX206" fmla="*/ 401901 w 1206769"/>
              <a:gd name="connsiteY206" fmla="*/ 1579817 h 1684262"/>
              <a:gd name="connsiteX207" fmla="*/ 536108 w 1206769"/>
              <a:gd name="connsiteY207" fmla="*/ 1645158 h 1684262"/>
              <a:gd name="connsiteX208" fmla="*/ 536108 w 1206769"/>
              <a:gd name="connsiteY208" fmla="*/ 1644968 h 1684262"/>
              <a:gd name="connsiteX209" fmla="*/ 616785 w 1206769"/>
              <a:gd name="connsiteY209" fmla="*/ 1564196 h 1684262"/>
              <a:gd name="connsiteX210" fmla="*/ 555349 w 1206769"/>
              <a:gd name="connsiteY210" fmla="*/ 1541145 h 1684262"/>
              <a:gd name="connsiteX211" fmla="*/ 638597 w 1206769"/>
              <a:gd name="connsiteY211" fmla="*/ 1493520 h 1684262"/>
              <a:gd name="connsiteX212" fmla="*/ 644122 w 1206769"/>
              <a:gd name="connsiteY212" fmla="*/ 1491234 h 1684262"/>
              <a:gd name="connsiteX213" fmla="*/ 677745 w 1206769"/>
              <a:gd name="connsiteY213" fmla="*/ 1495711 h 1684262"/>
              <a:gd name="connsiteX214" fmla="*/ 690223 w 1206769"/>
              <a:gd name="connsiteY214" fmla="*/ 1506665 h 1684262"/>
              <a:gd name="connsiteX215" fmla="*/ 739848 w 1206769"/>
              <a:gd name="connsiteY215" fmla="*/ 1525715 h 1684262"/>
              <a:gd name="connsiteX216" fmla="*/ 616785 w 1206769"/>
              <a:gd name="connsiteY216" fmla="*/ 1564386 h 1684262"/>
              <a:gd name="connsiteX217" fmla="*/ 616785 w 1206769"/>
              <a:gd name="connsiteY217" fmla="*/ 1564196 h 1684262"/>
              <a:gd name="connsiteX218" fmla="*/ 752231 w 1206769"/>
              <a:gd name="connsiteY218" fmla="*/ 1664779 h 1684262"/>
              <a:gd name="connsiteX219" fmla="*/ 739658 w 1206769"/>
              <a:gd name="connsiteY219" fmla="*/ 1664779 h 1684262"/>
              <a:gd name="connsiteX220" fmla="*/ 731180 w 1206769"/>
              <a:gd name="connsiteY220" fmla="*/ 1664779 h 1684262"/>
              <a:gd name="connsiteX221" fmla="*/ 727561 w 1206769"/>
              <a:gd name="connsiteY221" fmla="*/ 1664779 h 1684262"/>
              <a:gd name="connsiteX222" fmla="*/ 713750 w 1206769"/>
              <a:gd name="connsiteY222" fmla="*/ 1666780 h 1684262"/>
              <a:gd name="connsiteX223" fmla="*/ 704225 w 1206769"/>
              <a:gd name="connsiteY223" fmla="*/ 1665256 h 1684262"/>
              <a:gd name="connsiteX224" fmla="*/ 705558 w 1206769"/>
              <a:gd name="connsiteY224" fmla="*/ 1667733 h 1684262"/>
              <a:gd name="connsiteX225" fmla="*/ 790045 w 1206769"/>
              <a:gd name="connsiteY225" fmla="*/ 1610106 h 1684262"/>
              <a:gd name="connsiteX226" fmla="*/ 752231 w 1206769"/>
              <a:gd name="connsiteY226" fmla="*/ 1664970 h 1684262"/>
              <a:gd name="connsiteX227" fmla="*/ 752231 w 1206769"/>
              <a:gd name="connsiteY227" fmla="*/ 1664779 h 1684262"/>
              <a:gd name="connsiteX228" fmla="*/ 857863 w 1206769"/>
              <a:gd name="connsiteY228" fmla="*/ 1591056 h 1684262"/>
              <a:gd name="connsiteX229" fmla="*/ 838813 w 1206769"/>
              <a:gd name="connsiteY229" fmla="*/ 1568958 h 1684262"/>
              <a:gd name="connsiteX230" fmla="*/ 836146 w 1206769"/>
              <a:gd name="connsiteY230" fmla="*/ 1564291 h 1684262"/>
              <a:gd name="connsiteX231" fmla="*/ 908726 w 1206769"/>
              <a:gd name="connsiteY231" fmla="*/ 1497616 h 1684262"/>
              <a:gd name="connsiteX232" fmla="*/ 921109 w 1206769"/>
              <a:gd name="connsiteY232" fmla="*/ 1495806 h 1684262"/>
              <a:gd name="connsiteX233" fmla="*/ 935682 w 1206769"/>
              <a:gd name="connsiteY233" fmla="*/ 1498283 h 1684262"/>
              <a:gd name="connsiteX234" fmla="*/ 986069 w 1206769"/>
              <a:gd name="connsiteY234" fmla="*/ 1513999 h 1684262"/>
              <a:gd name="connsiteX235" fmla="*/ 857863 w 1206769"/>
              <a:gd name="connsiteY235" fmla="*/ 1591247 h 1684262"/>
              <a:gd name="connsiteX236" fmla="*/ 857863 w 1206769"/>
              <a:gd name="connsiteY236" fmla="*/ 1591056 h 1684262"/>
              <a:gd name="connsiteX237" fmla="*/ 1028170 w 1206769"/>
              <a:gd name="connsiteY237" fmla="*/ 1445038 h 1684262"/>
              <a:gd name="connsiteX238" fmla="*/ 916632 w 1206769"/>
              <a:gd name="connsiteY238" fmla="*/ 1468184 h 1684262"/>
              <a:gd name="connsiteX239" fmla="*/ 1028170 w 1206769"/>
              <a:gd name="connsiteY239" fmla="*/ 1445228 h 1684262"/>
              <a:gd name="connsiteX240" fmla="*/ 1028170 w 1206769"/>
              <a:gd name="connsiteY240" fmla="*/ 1445038 h 1684262"/>
              <a:gd name="connsiteX241" fmla="*/ 862816 w 1206769"/>
              <a:gd name="connsiteY241" fmla="*/ 1410462 h 1684262"/>
              <a:gd name="connsiteX242" fmla="*/ 647551 w 1206769"/>
              <a:gd name="connsiteY242" fmla="*/ 1448562 h 1684262"/>
              <a:gd name="connsiteX243" fmla="*/ 862816 w 1206769"/>
              <a:gd name="connsiteY243" fmla="*/ 1410653 h 1684262"/>
              <a:gd name="connsiteX244" fmla="*/ 862816 w 1206769"/>
              <a:gd name="connsiteY244" fmla="*/ 1410462 h 1684262"/>
              <a:gd name="connsiteX245" fmla="*/ 689842 w 1206769"/>
              <a:gd name="connsiteY245" fmla="*/ 1391412 h 1684262"/>
              <a:gd name="connsiteX246" fmla="*/ 924347 w 1206769"/>
              <a:gd name="connsiteY246" fmla="*/ 1306830 h 1684262"/>
              <a:gd name="connsiteX247" fmla="*/ 689842 w 1206769"/>
              <a:gd name="connsiteY247" fmla="*/ 1391412 h 1684262"/>
              <a:gd name="connsiteX248" fmla="*/ 1162663 w 1206769"/>
              <a:gd name="connsiteY248" fmla="*/ 1057085 h 1684262"/>
              <a:gd name="connsiteX249" fmla="*/ 1148756 w 1206769"/>
              <a:gd name="connsiteY249" fmla="*/ 1134428 h 1684262"/>
              <a:gd name="connsiteX250" fmla="*/ 1099916 w 1206769"/>
              <a:gd name="connsiteY250" fmla="*/ 1153753 h 1684262"/>
              <a:gd name="connsiteX251" fmla="*/ 1066841 w 1206769"/>
              <a:gd name="connsiteY251" fmla="*/ 1139762 h 1684262"/>
              <a:gd name="connsiteX252" fmla="*/ 1035790 w 1206769"/>
              <a:gd name="connsiteY252" fmla="*/ 1087755 h 1684262"/>
              <a:gd name="connsiteX253" fmla="*/ 1162663 w 1206769"/>
              <a:gd name="connsiteY253" fmla="*/ 1057085 h 1684262"/>
              <a:gd name="connsiteX254" fmla="*/ 978164 w 1206769"/>
              <a:gd name="connsiteY254" fmla="*/ 1203103 h 1684262"/>
              <a:gd name="connsiteX255" fmla="*/ 972639 w 1206769"/>
              <a:gd name="connsiteY255" fmla="*/ 1215200 h 1684262"/>
              <a:gd name="connsiteX256" fmla="*/ 973877 w 1206769"/>
              <a:gd name="connsiteY256" fmla="*/ 1224725 h 1684262"/>
              <a:gd name="connsiteX257" fmla="*/ 958923 w 1206769"/>
              <a:gd name="connsiteY257" fmla="*/ 1264444 h 1684262"/>
              <a:gd name="connsiteX258" fmla="*/ 905107 w 1206769"/>
              <a:gd name="connsiteY258" fmla="*/ 1118330 h 1684262"/>
              <a:gd name="connsiteX259" fmla="*/ 978164 w 1206769"/>
              <a:gd name="connsiteY259"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99916 w 1206769"/>
              <a:gd name="connsiteY249" fmla="*/ 1153753 h 1684262"/>
              <a:gd name="connsiteX250" fmla="*/ 1066841 w 1206769"/>
              <a:gd name="connsiteY250" fmla="*/ 1139762 h 1684262"/>
              <a:gd name="connsiteX251" fmla="*/ 1035790 w 1206769"/>
              <a:gd name="connsiteY251" fmla="*/ 1087755 h 1684262"/>
              <a:gd name="connsiteX252" fmla="*/ 1162663 w 1206769"/>
              <a:gd name="connsiteY252" fmla="*/ 1057085 h 1684262"/>
              <a:gd name="connsiteX253" fmla="*/ 978164 w 1206769"/>
              <a:gd name="connsiteY253" fmla="*/ 1203103 h 1684262"/>
              <a:gd name="connsiteX254" fmla="*/ 972639 w 1206769"/>
              <a:gd name="connsiteY254" fmla="*/ 1215200 h 1684262"/>
              <a:gd name="connsiteX255" fmla="*/ 973877 w 1206769"/>
              <a:gd name="connsiteY255" fmla="*/ 1224725 h 1684262"/>
              <a:gd name="connsiteX256" fmla="*/ 958923 w 1206769"/>
              <a:gd name="connsiteY256" fmla="*/ 1264444 h 1684262"/>
              <a:gd name="connsiteX257" fmla="*/ 905107 w 1206769"/>
              <a:gd name="connsiteY257" fmla="*/ 1118330 h 1684262"/>
              <a:gd name="connsiteX258" fmla="*/ 978164 w 1206769"/>
              <a:gd name="connsiteY258" fmla="*/ 1203103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99916 w 1206769"/>
              <a:gd name="connsiteY249" fmla="*/ 1153753 h 1684262"/>
              <a:gd name="connsiteX250" fmla="*/ 1066841 w 1206769"/>
              <a:gd name="connsiteY250" fmla="*/ 1139762 h 1684262"/>
              <a:gd name="connsiteX251" fmla="*/ 1035790 w 1206769"/>
              <a:gd name="connsiteY251" fmla="*/ 1087755 h 1684262"/>
              <a:gd name="connsiteX252" fmla="*/ 1162663 w 1206769"/>
              <a:gd name="connsiteY252" fmla="*/ 1057085 h 1684262"/>
              <a:gd name="connsiteX253" fmla="*/ 978164 w 1206769"/>
              <a:gd name="connsiteY253" fmla="*/ 1203103 h 1684262"/>
              <a:gd name="connsiteX254" fmla="*/ 972639 w 1206769"/>
              <a:gd name="connsiteY254" fmla="*/ 1215200 h 1684262"/>
              <a:gd name="connsiteX255" fmla="*/ 973877 w 1206769"/>
              <a:gd name="connsiteY255" fmla="*/ 1224725 h 1684262"/>
              <a:gd name="connsiteX256" fmla="*/ 958923 w 1206769"/>
              <a:gd name="connsiteY256" fmla="*/ 1264444 h 1684262"/>
              <a:gd name="connsiteX257" fmla="*/ 905107 w 1206769"/>
              <a:gd name="connsiteY257" fmla="*/ 1118330 h 1684262"/>
              <a:gd name="connsiteX258" fmla="*/ 978164 w 1206769"/>
              <a:gd name="connsiteY258" fmla="*/ 1203103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66841 w 1206769"/>
              <a:gd name="connsiteY249" fmla="*/ 1139762 h 1684262"/>
              <a:gd name="connsiteX250" fmla="*/ 1035790 w 1206769"/>
              <a:gd name="connsiteY250" fmla="*/ 1087755 h 1684262"/>
              <a:gd name="connsiteX251" fmla="*/ 1162663 w 1206769"/>
              <a:gd name="connsiteY251" fmla="*/ 1057085 h 1684262"/>
              <a:gd name="connsiteX252" fmla="*/ 978164 w 1206769"/>
              <a:gd name="connsiteY252" fmla="*/ 1203103 h 1684262"/>
              <a:gd name="connsiteX253" fmla="*/ 972639 w 1206769"/>
              <a:gd name="connsiteY253" fmla="*/ 1215200 h 1684262"/>
              <a:gd name="connsiteX254" fmla="*/ 973877 w 1206769"/>
              <a:gd name="connsiteY254" fmla="*/ 1224725 h 1684262"/>
              <a:gd name="connsiteX255" fmla="*/ 958923 w 1206769"/>
              <a:gd name="connsiteY255" fmla="*/ 1264444 h 1684262"/>
              <a:gd name="connsiteX256" fmla="*/ 905107 w 1206769"/>
              <a:gd name="connsiteY256" fmla="*/ 1118330 h 1684262"/>
              <a:gd name="connsiteX257" fmla="*/ 978164 w 1206769"/>
              <a:gd name="connsiteY257" fmla="*/ 1203103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66841 w 1206769"/>
              <a:gd name="connsiteY249" fmla="*/ 1139762 h 1684262"/>
              <a:gd name="connsiteX250" fmla="*/ 1035790 w 1206769"/>
              <a:gd name="connsiteY250" fmla="*/ 1087755 h 1684262"/>
              <a:gd name="connsiteX251" fmla="*/ 1162663 w 1206769"/>
              <a:gd name="connsiteY251" fmla="*/ 1057085 h 1684262"/>
              <a:gd name="connsiteX252" fmla="*/ 978164 w 1206769"/>
              <a:gd name="connsiteY252" fmla="*/ 1203103 h 1684262"/>
              <a:gd name="connsiteX253" fmla="*/ 972639 w 1206769"/>
              <a:gd name="connsiteY253" fmla="*/ 1215200 h 1684262"/>
              <a:gd name="connsiteX254" fmla="*/ 958923 w 1206769"/>
              <a:gd name="connsiteY254" fmla="*/ 1264444 h 1684262"/>
              <a:gd name="connsiteX255" fmla="*/ 905107 w 1206769"/>
              <a:gd name="connsiteY255" fmla="*/ 1118330 h 1684262"/>
              <a:gd name="connsiteX256" fmla="*/ 978164 w 1206769"/>
              <a:gd name="connsiteY256" fmla="*/ 1203103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66841 w 1206769"/>
              <a:gd name="connsiteY249" fmla="*/ 1139762 h 1684262"/>
              <a:gd name="connsiteX250" fmla="*/ 1035790 w 1206769"/>
              <a:gd name="connsiteY250" fmla="*/ 1087755 h 1684262"/>
              <a:gd name="connsiteX251" fmla="*/ 1162663 w 1206769"/>
              <a:gd name="connsiteY251" fmla="*/ 1057085 h 1684262"/>
              <a:gd name="connsiteX252" fmla="*/ 987913 w 1206769"/>
              <a:gd name="connsiteY252" fmla="*/ 1181170 h 1684262"/>
              <a:gd name="connsiteX253" fmla="*/ 972639 w 1206769"/>
              <a:gd name="connsiteY253" fmla="*/ 1215200 h 1684262"/>
              <a:gd name="connsiteX254" fmla="*/ 958923 w 1206769"/>
              <a:gd name="connsiteY254" fmla="*/ 1264444 h 1684262"/>
              <a:gd name="connsiteX255" fmla="*/ 905107 w 1206769"/>
              <a:gd name="connsiteY255" fmla="*/ 1118330 h 1684262"/>
              <a:gd name="connsiteX256" fmla="*/ 987913 w 1206769"/>
              <a:gd name="connsiteY256"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66841 w 1206769"/>
              <a:gd name="connsiteY249" fmla="*/ 1139762 h 1684262"/>
              <a:gd name="connsiteX250" fmla="*/ 1035790 w 1206769"/>
              <a:gd name="connsiteY250" fmla="*/ 1087755 h 1684262"/>
              <a:gd name="connsiteX251" fmla="*/ 1162663 w 1206769"/>
              <a:gd name="connsiteY251" fmla="*/ 1057085 h 1684262"/>
              <a:gd name="connsiteX252" fmla="*/ 987913 w 1206769"/>
              <a:gd name="connsiteY252" fmla="*/ 1181170 h 1684262"/>
              <a:gd name="connsiteX253" fmla="*/ 958923 w 1206769"/>
              <a:gd name="connsiteY253" fmla="*/ 1264444 h 1684262"/>
              <a:gd name="connsiteX254" fmla="*/ 905107 w 1206769"/>
              <a:gd name="connsiteY254" fmla="*/ 1118330 h 1684262"/>
              <a:gd name="connsiteX255" fmla="*/ 987913 w 1206769"/>
              <a:gd name="connsiteY255"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739848 w 1206769"/>
              <a:gd name="connsiteY213" fmla="*/ 1525715 h 1684262"/>
              <a:gd name="connsiteX214" fmla="*/ 616785 w 1206769"/>
              <a:gd name="connsiteY214" fmla="*/ 1564386 h 1684262"/>
              <a:gd name="connsiteX215" fmla="*/ 616785 w 1206769"/>
              <a:gd name="connsiteY215" fmla="*/ 1564196 h 1684262"/>
              <a:gd name="connsiteX216" fmla="*/ 752231 w 1206769"/>
              <a:gd name="connsiteY216" fmla="*/ 1664779 h 1684262"/>
              <a:gd name="connsiteX217" fmla="*/ 739658 w 1206769"/>
              <a:gd name="connsiteY217" fmla="*/ 1664779 h 1684262"/>
              <a:gd name="connsiteX218" fmla="*/ 731180 w 1206769"/>
              <a:gd name="connsiteY218" fmla="*/ 1664779 h 1684262"/>
              <a:gd name="connsiteX219" fmla="*/ 727561 w 1206769"/>
              <a:gd name="connsiteY219" fmla="*/ 1664779 h 1684262"/>
              <a:gd name="connsiteX220" fmla="*/ 713750 w 1206769"/>
              <a:gd name="connsiteY220" fmla="*/ 1666780 h 1684262"/>
              <a:gd name="connsiteX221" fmla="*/ 704225 w 1206769"/>
              <a:gd name="connsiteY221" fmla="*/ 1665256 h 1684262"/>
              <a:gd name="connsiteX222" fmla="*/ 705558 w 1206769"/>
              <a:gd name="connsiteY222" fmla="*/ 1667733 h 1684262"/>
              <a:gd name="connsiteX223" fmla="*/ 790045 w 1206769"/>
              <a:gd name="connsiteY223" fmla="*/ 1610106 h 1684262"/>
              <a:gd name="connsiteX224" fmla="*/ 752231 w 1206769"/>
              <a:gd name="connsiteY224" fmla="*/ 1664970 h 1684262"/>
              <a:gd name="connsiteX225" fmla="*/ 752231 w 1206769"/>
              <a:gd name="connsiteY225" fmla="*/ 1664779 h 1684262"/>
              <a:gd name="connsiteX226" fmla="*/ 857863 w 1206769"/>
              <a:gd name="connsiteY226" fmla="*/ 1591056 h 1684262"/>
              <a:gd name="connsiteX227" fmla="*/ 838813 w 1206769"/>
              <a:gd name="connsiteY227" fmla="*/ 1568958 h 1684262"/>
              <a:gd name="connsiteX228" fmla="*/ 836146 w 1206769"/>
              <a:gd name="connsiteY228" fmla="*/ 1564291 h 1684262"/>
              <a:gd name="connsiteX229" fmla="*/ 908726 w 1206769"/>
              <a:gd name="connsiteY229" fmla="*/ 1497616 h 1684262"/>
              <a:gd name="connsiteX230" fmla="*/ 921109 w 1206769"/>
              <a:gd name="connsiteY230" fmla="*/ 1495806 h 1684262"/>
              <a:gd name="connsiteX231" fmla="*/ 935682 w 1206769"/>
              <a:gd name="connsiteY231" fmla="*/ 1498283 h 1684262"/>
              <a:gd name="connsiteX232" fmla="*/ 986069 w 1206769"/>
              <a:gd name="connsiteY232" fmla="*/ 1513999 h 1684262"/>
              <a:gd name="connsiteX233" fmla="*/ 857863 w 1206769"/>
              <a:gd name="connsiteY233" fmla="*/ 1591247 h 1684262"/>
              <a:gd name="connsiteX234" fmla="*/ 857863 w 1206769"/>
              <a:gd name="connsiteY234" fmla="*/ 1591056 h 1684262"/>
              <a:gd name="connsiteX235" fmla="*/ 1028170 w 1206769"/>
              <a:gd name="connsiteY235" fmla="*/ 1445038 h 1684262"/>
              <a:gd name="connsiteX236" fmla="*/ 916632 w 1206769"/>
              <a:gd name="connsiteY236" fmla="*/ 1468184 h 1684262"/>
              <a:gd name="connsiteX237" fmla="*/ 1028170 w 1206769"/>
              <a:gd name="connsiteY237" fmla="*/ 1445228 h 1684262"/>
              <a:gd name="connsiteX238" fmla="*/ 1028170 w 1206769"/>
              <a:gd name="connsiteY238" fmla="*/ 1445038 h 1684262"/>
              <a:gd name="connsiteX239" fmla="*/ 862816 w 1206769"/>
              <a:gd name="connsiteY239" fmla="*/ 1410462 h 1684262"/>
              <a:gd name="connsiteX240" fmla="*/ 647551 w 1206769"/>
              <a:gd name="connsiteY240" fmla="*/ 1448562 h 1684262"/>
              <a:gd name="connsiteX241" fmla="*/ 862816 w 1206769"/>
              <a:gd name="connsiteY241" fmla="*/ 1410653 h 1684262"/>
              <a:gd name="connsiteX242" fmla="*/ 862816 w 1206769"/>
              <a:gd name="connsiteY242" fmla="*/ 1410462 h 1684262"/>
              <a:gd name="connsiteX243" fmla="*/ 689842 w 1206769"/>
              <a:gd name="connsiteY243" fmla="*/ 1391412 h 1684262"/>
              <a:gd name="connsiteX244" fmla="*/ 924347 w 1206769"/>
              <a:gd name="connsiteY244" fmla="*/ 1306830 h 1684262"/>
              <a:gd name="connsiteX245" fmla="*/ 689842 w 1206769"/>
              <a:gd name="connsiteY245" fmla="*/ 1391412 h 1684262"/>
              <a:gd name="connsiteX246" fmla="*/ 1162663 w 1206769"/>
              <a:gd name="connsiteY246" fmla="*/ 1057085 h 1684262"/>
              <a:gd name="connsiteX247" fmla="*/ 1148756 w 1206769"/>
              <a:gd name="connsiteY247" fmla="*/ 1134428 h 1684262"/>
              <a:gd name="connsiteX248" fmla="*/ 1066841 w 1206769"/>
              <a:gd name="connsiteY248" fmla="*/ 1139762 h 1684262"/>
              <a:gd name="connsiteX249" fmla="*/ 1035790 w 1206769"/>
              <a:gd name="connsiteY249" fmla="*/ 1087755 h 1684262"/>
              <a:gd name="connsiteX250" fmla="*/ 1162663 w 1206769"/>
              <a:gd name="connsiteY250" fmla="*/ 1057085 h 1684262"/>
              <a:gd name="connsiteX251" fmla="*/ 987913 w 1206769"/>
              <a:gd name="connsiteY251" fmla="*/ 1181170 h 1684262"/>
              <a:gd name="connsiteX252" fmla="*/ 958923 w 1206769"/>
              <a:gd name="connsiteY252" fmla="*/ 1264444 h 1684262"/>
              <a:gd name="connsiteX253" fmla="*/ 905107 w 1206769"/>
              <a:gd name="connsiteY253" fmla="*/ 1118330 h 1684262"/>
              <a:gd name="connsiteX254" fmla="*/ 987913 w 1206769"/>
              <a:gd name="connsiteY254"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77745 w 1206769"/>
              <a:gd name="connsiteY211" fmla="*/ 1495711 h 1684262"/>
              <a:gd name="connsiteX212" fmla="*/ 739848 w 1206769"/>
              <a:gd name="connsiteY212" fmla="*/ 1525715 h 1684262"/>
              <a:gd name="connsiteX213" fmla="*/ 616785 w 1206769"/>
              <a:gd name="connsiteY213" fmla="*/ 1564386 h 1684262"/>
              <a:gd name="connsiteX214" fmla="*/ 616785 w 1206769"/>
              <a:gd name="connsiteY214" fmla="*/ 1564196 h 1684262"/>
              <a:gd name="connsiteX215" fmla="*/ 752231 w 1206769"/>
              <a:gd name="connsiteY215" fmla="*/ 1664779 h 1684262"/>
              <a:gd name="connsiteX216" fmla="*/ 739658 w 1206769"/>
              <a:gd name="connsiteY216" fmla="*/ 1664779 h 1684262"/>
              <a:gd name="connsiteX217" fmla="*/ 731180 w 1206769"/>
              <a:gd name="connsiteY217" fmla="*/ 1664779 h 1684262"/>
              <a:gd name="connsiteX218" fmla="*/ 727561 w 1206769"/>
              <a:gd name="connsiteY218" fmla="*/ 1664779 h 1684262"/>
              <a:gd name="connsiteX219" fmla="*/ 713750 w 1206769"/>
              <a:gd name="connsiteY219" fmla="*/ 1666780 h 1684262"/>
              <a:gd name="connsiteX220" fmla="*/ 704225 w 1206769"/>
              <a:gd name="connsiteY220" fmla="*/ 1665256 h 1684262"/>
              <a:gd name="connsiteX221" fmla="*/ 705558 w 1206769"/>
              <a:gd name="connsiteY221" fmla="*/ 1667733 h 1684262"/>
              <a:gd name="connsiteX222" fmla="*/ 790045 w 1206769"/>
              <a:gd name="connsiteY222" fmla="*/ 1610106 h 1684262"/>
              <a:gd name="connsiteX223" fmla="*/ 752231 w 1206769"/>
              <a:gd name="connsiteY223" fmla="*/ 1664970 h 1684262"/>
              <a:gd name="connsiteX224" fmla="*/ 752231 w 1206769"/>
              <a:gd name="connsiteY224" fmla="*/ 1664779 h 1684262"/>
              <a:gd name="connsiteX225" fmla="*/ 857863 w 1206769"/>
              <a:gd name="connsiteY225" fmla="*/ 1591056 h 1684262"/>
              <a:gd name="connsiteX226" fmla="*/ 838813 w 1206769"/>
              <a:gd name="connsiteY226" fmla="*/ 1568958 h 1684262"/>
              <a:gd name="connsiteX227" fmla="*/ 836146 w 1206769"/>
              <a:gd name="connsiteY227" fmla="*/ 1564291 h 1684262"/>
              <a:gd name="connsiteX228" fmla="*/ 908726 w 1206769"/>
              <a:gd name="connsiteY228" fmla="*/ 1497616 h 1684262"/>
              <a:gd name="connsiteX229" fmla="*/ 921109 w 1206769"/>
              <a:gd name="connsiteY229" fmla="*/ 1495806 h 1684262"/>
              <a:gd name="connsiteX230" fmla="*/ 935682 w 1206769"/>
              <a:gd name="connsiteY230" fmla="*/ 1498283 h 1684262"/>
              <a:gd name="connsiteX231" fmla="*/ 986069 w 1206769"/>
              <a:gd name="connsiteY231" fmla="*/ 1513999 h 1684262"/>
              <a:gd name="connsiteX232" fmla="*/ 857863 w 1206769"/>
              <a:gd name="connsiteY232" fmla="*/ 1591247 h 1684262"/>
              <a:gd name="connsiteX233" fmla="*/ 857863 w 1206769"/>
              <a:gd name="connsiteY233" fmla="*/ 1591056 h 1684262"/>
              <a:gd name="connsiteX234" fmla="*/ 1028170 w 1206769"/>
              <a:gd name="connsiteY234" fmla="*/ 1445038 h 1684262"/>
              <a:gd name="connsiteX235" fmla="*/ 916632 w 1206769"/>
              <a:gd name="connsiteY235" fmla="*/ 1468184 h 1684262"/>
              <a:gd name="connsiteX236" fmla="*/ 1028170 w 1206769"/>
              <a:gd name="connsiteY236" fmla="*/ 1445228 h 1684262"/>
              <a:gd name="connsiteX237" fmla="*/ 1028170 w 1206769"/>
              <a:gd name="connsiteY237" fmla="*/ 1445038 h 1684262"/>
              <a:gd name="connsiteX238" fmla="*/ 862816 w 1206769"/>
              <a:gd name="connsiteY238" fmla="*/ 1410462 h 1684262"/>
              <a:gd name="connsiteX239" fmla="*/ 647551 w 1206769"/>
              <a:gd name="connsiteY239" fmla="*/ 1448562 h 1684262"/>
              <a:gd name="connsiteX240" fmla="*/ 862816 w 1206769"/>
              <a:gd name="connsiteY240" fmla="*/ 1410653 h 1684262"/>
              <a:gd name="connsiteX241" fmla="*/ 862816 w 1206769"/>
              <a:gd name="connsiteY241" fmla="*/ 1410462 h 1684262"/>
              <a:gd name="connsiteX242" fmla="*/ 689842 w 1206769"/>
              <a:gd name="connsiteY242" fmla="*/ 1391412 h 1684262"/>
              <a:gd name="connsiteX243" fmla="*/ 924347 w 1206769"/>
              <a:gd name="connsiteY243" fmla="*/ 1306830 h 1684262"/>
              <a:gd name="connsiteX244" fmla="*/ 689842 w 1206769"/>
              <a:gd name="connsiteY244" fmla="*/ 1391412 h 1684262"/>
              <a:gd name="connsiteX245" fmla="*/ 1162663 w 1206769"/>
              <a:gd name="connsiteY245" fmla="*/ 1057085 h 1684262"/>
              <a:gd name="connsiteX246" fmla="*/ 1148756 w 1206769"/>
              <a:gd name="connsiteY246" fmla="*/ 1134428 h 1684262"/>
              <a:gd name="connsiteX247" fmla="*/ 1066841 w 1206769"/>
              <a:gd name="connsiteY247" fmla="*/ 1139762 h 1684262"/>
              <a:gd name="connsiteX248" fmla="*/ 1035790 w 1206769"/>
              <a:gd name="connsiteY248" fmla="*/ 1087755 h 1684262"/>
              <a:gd name="connsiteX249" fmla="*/ 1162663 w 1206769"/>
              <a:gd name="connsiteY249" fmla="*/ 1057085 h 1684262"/>
              <a:gd name="connsiteX250" fmla="*/ 987913 w 1206769"/>
              <a:gd name="connsiteY250" fmla="*/ 1181170 h 1684262"/>
              <a:gd name="connsiteX251" fmla="*/ 958923 w 1206769"/>
              <a:gd name="connsiteY251" fmla="*/ 1264444 h 1684262"/>
              <a:gd name="connsiteX252" fmla="*/ 905107 w 1206769"/>
              <a:gd name="connsiteY252" fmla="*/ 1118330 h 1684262"/>
              <a:gd name="connsiteX253" fmla="*/ 987913 w 1206769"/>
              <a:gd name="connsiteY253"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677745 w 1206769"/>
              <a:gd name="connsiteY210" fmla="*/ 1495711 h 1684262"/>
              <a:gd name="connsiteX211" fmla="*/ 739848 w 1206769"/>
              <a:gd name="connsiteY211" fmla="*/ 1525715 h 1684262"/>
              <a:gd name="connsiteX212" fmla="*/ 616785 w 1206769"/>
              <a:gd name="connsiteY212" fmla="*/ 1564386 h 1684262"/>
              <a:gd name="connsiteX213" fmla="*/ 616785 w 1206769"/>
              <a:gd name="connsiteY213" fmla="*/ 1564196 h 1684262"/>
              <a:gd name="connsiteX214" fmla="*/ 752231 w 1206769"/>
              <a:gd name="connsiteY214" fmla="*/ 1664779 h 1684262"/>
              <a:gd name="connsiteX215" fmla="*/ 739658 w 1206769"/>
              <a:gd name="connsiteY215" fmla="*/ 1664779 h 1684262"/>
              <a:gd name="connsiteX216" fmla="*/ 731180 w 1206769"/>
              <a:gd name="connsiteY216" fmla="*/ 1664779 h 1684262"/>
              <a:gd name="connsiteX217" fmla="*/ 727561 w 1206769"/>
              <a:gd name="connsiteY217" fmla="*/ 1664779 h 1684262"/>
              <a:gd name="connsiteX218" fmla="*/ 713750 w 1206769"/>
              <a:gd name="connsiteY218" fmla="*/ 1666780 h 1684262"/>
              <a:gd name="connsiteX219" fmla="*/ 704225 w 1206769"/>
              <a:gd name="connsiteY219" fmla="*/ 1665256 h 1684262"/>
              <a:gd name="connsiteX220" fmla="*/ 705558 w 1206769"/>
              <a:gd name="connsiteY220" fmla="*/ 1667733 h 1684262"/>
              <a:gd name="connsiteX221" fmla="*/ 790045 w 1206769"/>
              <a:gd name="connsiteY221" fmla="*/ 1610106 h 1684262"/>
              <a:gd name="connsiteX222" fmla="*/ 752231 w 1206769"/>
              <a:gd name="connsiteY222" fmla="*/ 1664970 h 1684262"/>
              <a:gd name="connsiteX223" fmla="*/ 752231 w 1206769"/>
              <a:gd name="connsiteY223" fmla="*/ 1664779 h 1684262"/>
              <a:gd name="connsiteX224" fmla="*/ 857863 w 1206769"/>
              <a:gd name="connsiteY224" fmla="*/ 1591056 h 1684262"/>
              <a:gd name="connsiteX225" fmla="*/ 838813 w 1206769"/>
              <a:gd name="connsiteY225" fmla="*/ 1568958 h 1684262"/>
              <a:gd name="connsiteX226" fmla="*/ 836146 w 1206769"/>
              <a:gd name="connsiteY226" fmla="*/ 1564291 h 1684262"/>
              <a:gd name="connsiteX227" fmla="*/ 908726 w 1206769"/>
              <a:gd name="connsiteY227" fmla="*/ 1497616 h 1684262"/>
              <a:gd name="connsiteX228" fmla="*/ 921109 w 1206769"/>
              <a:gd name="connsiteY228" fmla="*/ 1495806 h 1684262"/>
              <a:gd name="connsiteX229" fmla="*/ 935682 w 1206769"/>
              <a:gd name="connsiteY229" fmla="*/ 1498283 h 1684262"/>
              <a:gd name="connsiteX230" fmla="*/ 986069 w 1206769"/>
              <a:gd name="connsiteY230" fmla="*/ 1513999 h 1684262"/>
              <a:gd name="connsiteX231" fmla="*/ 857863 w 1206769"/>
              <a:gd name="connsiteY231" fmla="*/ 1591247 h 1684262"/>
              <a:gd name="connsiteX232" fmla="*/ 857863 w 1206769"/>
              <a:gd name="connsiteY232" fmla="*/ 1591056 h 1684262"/>
              <a:gd name="connsiteX233" fmla="*/ 1028170 w 1206769"/>
              <a:gd name="connsiteY233" fmla="*/ 1445038 h 1684262"/>
              <a:gd name="connsiteX234" fmla="*/ 916632 w 1206769"/>
              <a:gd name="connsiteY234" fmla="*/ 1468184 h 1684262"/>
              <a:gd name="connsiteX235" fmla="*/ 1028170 w 1206769"/>
              <a:gd name="connsiteY235" fmla="*/ 1445228 h 1684262"/>
              <a:gd name="connsiteX236" fmla="*/ 1028170 w 1206769"/>
              <a:gd name="connsiteY236" fmla="*/ 1445038 h 1684262"/>
              <a:gd name="connsiteX237" fmla="*/ 862816 w 1206769"/>
              <a:gd name="connsiteY237" fmla="*/ 1410462 h 1684262"/>
              <a:gd name="connsiteX238" fmla="*/ 647551 w 1206769"/>
              <a:gd name="connsiteY238" fmla="*/ 1448562 h 1684262"/>
              <a:gd name="connsiteX239" fmla="*/ 862816 w 1206769"/>
              <a:gd name="connsiteY239" fmla="*/ 1410653 h 1684262"/>
              <a:gd name="connsiteX240" fmla="*/ 862816 w 1206769"/>
              <a:gd name="connsiteY240" fmla="*/ 1410462 h 1684262"/>
              <a:gd name="connsiteX241" fmla="*/ 689842 w 1206769"/>
              <a:gd name="connsiteY241" fmla="*/ 1391412 h 1684262"/>
              <a:gd name="connsiteX242" fmla="*/ 924347 w 1206769"/>
              <a:gd name="connsiteY242" fmla="*/ 1306830 h 1684262"/>
              <a:gd name="connsiteX243" fmla="*/ 689842 w 1206769"/>
              <a:gd name="connsiteY243" fmla="*/ 1391412 h 1684262"/>
              <a:gd name="connsiteX244" fmla="*/ 1162663 w 1206769"/>
              <a:gd name="connsiteY244" fmla="*/ 1057085 h 1684262"/>
              <a:gd name="connsiteX245" fmla="*/ 1148756 w 1206769"/>
              <a:gd name="connsiteY245" fmla="*/ 1134428 h 1684262"/>
              <a:gd name="connsiteX246" fmla="*/ 1066841 w 1206769"/>
              <a:gd name="connsiteY246" fmla="*/ 1139762 h 1684262"/>
              <a:gd name="connsiteX247" fmla="*/ 1035790 w 1206769"/>
              <a:gd name="connsiteY247" fmla="*/ 1087755 h 1684262"/>
              <a:gd name="connsiteX248" fmla="*/ 1162663 w 1206769"/>
              <a:gd name="connsiteY248" fmla="*/ 1057085 h 1684262"/>
              <a:gd name="connsiteX249" fmla="*/ 987913 w 1206769"/>
              <a:gd name="connsiteY249" fmla="*/ 1181170 h 1684262"/>
              <a:gd name="connsiteX250" fmla="*/ 958923 w 1206769"/>
              <a:gd name="connsiteY250" fmla="*/ 1264444 h 1684262"/>
              <a:gd name="connsiteX251" fmla="*/ 905107 w 1206769"/>
              <a:gd name="connsiteY251" fmla="*/ 1118330 h 1684262"/>
              <a:gd name="connsiteX252" fmla="*/ 987913 w 1206769"/>
              <a:gd name="connsiteY252"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08726 w 1206769"/>
              <a:gd name="connsiteY226" fmla="*/ 1497616 h 1684262"/>
              <a:gd name="connsiteX227" fmla="*/ 921109 w 1206769"/>
              <a:gd name="connsiteY227" fmla="*/ 1495806 h 1684262"/>
              <a:gd name="connsiteX228" fmla="*/ 935682 w 1206769"/>
              <a:gd name="connsiteY228" fmla="*/ 1498283 h 1684262"/>
              <a:gd name="connsiteX229" fmla="*/ 986069 w 1206769"/>
              <a:gd name="connsiteY229" fmla="*/ 1513999 h 1684262"/>
              <a:gd name="connsiteX230" fmla="*/ 857863 w 1206769"/>
              <a:gd name="connsiteY230" fmla="*/ 1591247 h 1684262"/>
              <a:gd name="connsiteX231" fmla="*/ 857863 w 1206769"/>
              <a:gd name="connsiteY231" fmla="*/ 1591056 h 1684262"/>
              <a:gd name="connsiteX232" fmla="*/ 1028170 w 1206769"/>
              <a:gd name="connsiteY232" fmla="*/ 1445038 h 1684262"/>
              <a:gd name="connsiteX233" fmla="*/ 916632 w 1206769"/>
              <a:gd name="connsiteY233" fmla="*/ 1468184 h 1684262"/>
              <a:gd name="connsiteX234" fmla="*/ 1028170 w 1206769"/>
              <a:gd name="connsiteY234" fmla="*/ 1445228 h 1684262"/>
              <a:gd name="connsiteX235" fmla="*/ 1028170 w 1206769"/>
              <a:gd name="connsiteY235" fmla="*/ 1445038 h 1684262"/>
              <a:gd name="connsiteX236" fmla="*/ 862816 w 1206769"/>
              <a:gd name="connsiteY236" fmla="*/ 1410462 h 1684262"/>
              <a:gd name="connsiteX237" fmla="*/ 647551 w 1206769"/>
              <a:gd name="connsiteY237" fmla="*/ 1448562 h 1684262"/>
              <a:gd name="connsiteX238" fmla="*/ 862816 w 1206769"/>
              <a:gd name="connsiteY238" fmla="*/ 1410653 h 1684262"/>
              <a:gd name="connsiteX239" fmla="*/ 862816 w 1206769"/>
              <a:gd name="connsiteY239" fmla="*/ 1410462 h 1684262"/>
              <a:gd name="connsiteX240" fmla="*/ 689842 w 1206769"/>
              <a:gd name="connsiteY240" fmla="*/ 1391412 h 1684262"/>
              <a:gd name="connsiteX241" fmla="*/ 924347 w 1206769"/>
              <a:gd name="connsiteY241" fmla="*/ 1306830 h 1684262"/>
              <a:gd name="connsiteX242" fmla="*/ 689842 w 1206769"/>
              <a:gd name="connsiteY242" fmla="*/ 1391412 h 1684262"/>
              <a:gd name="connsiteX243" fmla="*/ 1162663 w 1206769"/>
              <a:gd name="connsiteY243" fmla="*/ 1057085 h 1684262"/>
              <a:gd name="connsiteX244" fmla="*/ 1148756 w 1206769"/>
              <a:gd name="connsiteY244" fmla="*/ 1134428 h 1684262"/>
              <a:gd name="connsiteX245" fmla="*/ 1066841 w 1206769"/>
              <a:gd name="connsiteY245" fmla="*/ 1139762 h 1684262"/>
              <a:gd name="connsiteX246" fmla="*/ 1035790 w 1206769"/>
              <a:gd name="connsiteY246" fmla="*/ 1087755 h 1684262"/>
              <a:gd name="connsiteX247" fmla="*/ 1162663 w 1206769"/>
              <a:gd name="connsiteY247" fmla="*/ 1057085 h 1684262"/>
              <a:gd name="connsiteX248" fmla="*/ 987913 w 1206769"/>
              <a:gd name="connsiteY248" fmla="*/ 1181170 h 1684262"/>
              <a:gd name="connsiteX249" fmla="*/ 958923 w 1206769"/>
              <a:gd name="connsiteY249" fmla="*/ 1264444 h 1684262"/>
              <a:gd name="connsiteX250" fmla="*/ 905107 w 1206769"/>
              <a:gd name="connsiteY250" fmla="*/ 1118330 h 1684262"/>
              <a:gd name="connsiteX251" fmla="*/ 987913 w 1206769"/>
              <a:gd name="connsiteY251"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08726 w 1206769"/>
              <a:gd name="connsiteY226" fmla="*/ 1497616 h 1684262"/>
              <a:gd name="connsiteX227" fmla="*/ 921109 w 1206769"/>
              <a:gd name="connsiteY227" fmla="*/ 1495806 h 1684262"/>
              <a:gd name="connsiteX228" fmla="*/ 935682 w 1206769"/>
              <a:gd name="connsiteY228" fmla="*/ 1498283 h 1684262"/>
              <a:gd name="connsiteX229" fmla="*/ 1066493 w 1206769"/>
              <a:gd name="connsiteY229" fmla="*/ 1492065 h 1684262"/>
              <a:gd name="connsiteX230" fmla="*/ 857863 w 1206769"/>
              <a:gd name="connsiteY230" fmla="*/ 1591247 h 1684262"/>
              <a:gd name="connsiteX231" fmla="*/ 857863 w 1206769"/>
              <a:gd name="connsiteY231" fmla="*/ 1591056 h 1684262"/>
              <a:gd name="connsiteX232" fmla="*/ 1028170 w 1206769"/>
              <a:gd name="connsiteY232" fmla="*/ 1445038 h 1684262"/>
              <a:gd name="connsiteX233" fmla="*/ 916632 w 1206769"/>
              <a:gd name="connsiteY233" fmla="*/ 1468184 h 1684262"/>
              <a:gd name="connsiteX234" fmla="*/ 1028170 w 1206769"/>
              <a:gd name="connsiteY234" fmla="*/ 1445228 h 1684262"/>
              <a:gd name="connsiteX235" fmla="*/ 1028170 w 1206769"/>
              <a:gd name="connsiteY235" fmla="*/ 1445038 h 1684262"/>
              <a:gd name="connsiteX236" fmla="*/ 862816 w 1206769"/>
              <a:gd name="connsiteY236" fmla="*/ 1410462 h 1684262"/>
              <a:gd name="connsiteX237" fmla="*/ 647551 w 1206769"/>
              <a:gd name="connsiteY237" fmla="*/ 1448562 h 1684262"/>
              <a:gd name="connsiteX238" fmla="*/ 862816 w 1206769"/>
              <a:gd name="connsiteY238" fmla="*/ 1410653 h 1684262"/>
              <a:gd name="connsiteX239" fmla="*/ 862816 w 1206769"/>
              <a:gd name="connsiteY239" fmla="*/ 1410462 h 1684262"/>
              <a:gd name="connsiteX240" fmla="*/ 689842 w 1206769"/>
              <a:gd name="connsiteY240" fmla="*/ 1391412 h 1684262"/>
              <a:gd name="connsiteX241" fmla="*/ 924347 w 1206769"/>
              <a:gd name="connsiteY241" fmla="*/ 1306830 h 1684262"/>
              <a:gd name="connsiteX242" fmla="*/ 689842 w 1206769"/>
              <a:gd name="connsiteY242" fmla="*/ 1391412 h 1684262"/>
              <a:gd name="connsiteX243" fmla="*/ 1162663 w 1206769"/>
              <a:gd name="connsiteY243" fmla="*/ 1057085 h 1684262"/>
              <a:gd name="connsiteX244" fmla="*/ 1148756 w 1206769"/>
              <a:gd name="connsiteY244" fmla="*/ 1134428 h 1684262"/>
              <a:gd name="connsiteX245" fmla="*/ 1066841 w 1206769"/>
              <a:gd name="connsiteY245" fmla="*/ 1139762 h 1684262"/>
              <a:gd name="connsiteX246" fmla="*/ 1035790 w 1206769"/>
              <a:gd name="connsiteY246" fmla="*/ 1087755 h 1684262"/>
              <a:gd name="connsiteX247" fmla="*/ 1162663 w 1206769"/>
              <a:gd name="connsiteY247" fmla="*/ 1057085 h 1684262"/>
              <a:gd name="connsiteX248" fmla="*/ 987913 w 1206769"/>
              <a:gd name="connsiteY248" fmla="*/ 1181170 h 1684262"/>
              <a:gd name="connsiteX249" fmla="*/ 958923 w 1206769"/>
              <a:gd name="connsiteY249" fmla="*/ 1264444 h 1684262"/>
              <a:gd name="connsiteX250" fmla="*/ 905107 w 1206769"/>
              <a:gd name="connsiteY250" fmla="*/ 1118330 h 1684262"/>
              <a:gd name="connsiteX251" fmla="*/ 987913 w 1206769"/>
              <a:gd name="connsiteY251"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08726 w 1206769"/>
              <a:gd name="connsiteY226" fmla="*/ 1497616 h 1684262"/>
              <a:gd name="connsiteX227" fmla="*/ 921109 w 1206769"/>
              <a:gd name="connsiteY227" fmla="*/ 1495806 h 1684262"/>
              <a:gd name="connsiteX228" fmla="*/ 955179 w 1206769"/>
              <a:gd name="connsiteY228" fmla="*/ 1500720 h 1684262"/>
              <a:gd name="connsiteX229" fmla="*/ 1066493 w 1206769"/>
              <a:gd name="connsiteY229" fmla="*/ 1492065 h 1684262"/>
              <a:gd name="connsiteX230" fmla="*/ 857863 w 1206769"/>
              <a:gd name="connsiteY230" fmla="*/ 1591247 h 1684262"/>
              <a:gd name="connsiteX231" fmla="*/ 857863 w 1206769"/>
              <a:gd name="connsiteY231" fmla="*/ 1591056 h 1684262"/>
              <a:gd name="connsiteX232" fmla="*/ 1028170 w 1206769"/>
              <a:gd name="connsiteY232" fmla="*/ 1445038 h 1684262"/>
              <a:gd name="connsiteX233" fmla="*/ 916632 w 1206769"/>
              <a:gd name="connsiteY233" fmla="*/ 1468184 h 1684262"/>
              <a:gd name="connsiteX234" fmla="*/ 1028170 w 1206769"/>
              <a:gd name="connsiteY234" fmla="*/ 1445228 h 1684262"/>
              <a:gd name="connsiteX235" fmla="*/ 1028170 w 1206769"/>
              <a:gd name="connsiteY235" fmla="*/ 1445038 h 1684262"/>
              <a:gd name="connsiteX236" fmla="*/ 862816 w 1206769"/>
              <a:gd name="connsiteY236" fmla="*/ 1410462 h 1684262"/>
              <a:gd name="connsiteX237" fmla="*/ 647551 w 1206769"/>
              <a:gd name="connsiteY237" fmla="*/ 1448562 h 1684262"/>
              <a:gd name="connsiteX238" fmla="*/ 862816 w 1206769"/>
              <a:gd name="connsiteY238" fmla="*/ 1410653 h 1684262"/>
              <a:gd name="connsiteX239" fmla="*/ 862816 w 1206769"/>
              <a:gd name="connsiteY239" fmla="*/ 1410462 h 1684262"/>
              <a:gd name="connsiteX240" fmla="*/ 689842 w 1206769"/>
              <a:gd name="connsiteY240" fmla="*/ 1391412 h 1684262"/>
              <a:gd name="connsiteX241" fmla="*/ 924347 w 1206769"/>
              <a:gd name="connsiteY241" fmla="*/ 1306830 h 1684262"/>
              <a:gd name="connsiteX242" fmla="*/ 689842 w 1206769"/>
              <a:gd name="connsiteY242" fmla="*/ 1391412 h 1684262"/>
              <a:gd name="connsiteX243" fmla="*/ 1162663 w 1206769"/>
              <a:gd name="connsiteY243" fmla="*/ 1057085 h 1684262"/>
              <a:gd name="connsiteX244" fmla="*/ 1148756 w 1206769"/>
              <a:gd name="connsiteY244" fmla="*/ 1134428 h 1684262"/>
              <a:gd name="connsiteX245" fmla="*/ 1066841 w 1206769"/>
              <a:gd name="connsiteY245" fmla="*/ 1139762 h 1684262"/>
              <a:gd name="connsiteX246" fmla="*/ 1035790 w 1206769"/>
              <a:gd name="connsiteY246" fmla="*/ 1087755 h 1684262"/>
              <a:gd name="connsiteX247" fmla="*/ 1162663 w 1206769"/>
              <a:gd name="connsiteY247" fmla="*/ 1057085 h 1684262"/>
              <a:gd name="connsiteX248" fmla="*/ 987913 w 1206769"/>
              <a:gd name="connsiteY248" fmla="*/ 1181170 h 1684262"/>
              <a:gd name="connsiteX249" fmla="*/ 958923 w 1206769"/>
              <a:gd name="connsiteY249" fmla="*/ 1264444 h 1684262"/>
              <a:gd name="connsiteX250" fmla="*/ 905107 w 1206769"/>
              <a:gd name="connsiteY250" fmla="*/ 1118330 h 1684262"/>
              <a:gd name="connsiteX251" fmla="*/ 987913 w 1206769"/>
              <a:gd name="connsiteY251"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08726 w 1206769"/>
              <a:gd name="connsiteY226" fmla="*/ 1497616 h 1684262"/>
              <a:gd name="connsiteX227" fmla="*/ 955179 w 1206769"/>
              <a:gd name="connsiteY227" fmla="*/ 1500720 h 1684262"/>
              <a:gd name="connsiteX228" fmla="*/ 1066493 w 1206769"/>
              <a:gd name="connsiteY228" fmla="*/ 1492065 h 1684262"/>
              <a:gd name="connsiteX229" fmla="*/ 857863 w 1206769"/>
              <a:gd name="connsiteY229" fmla="*/ 1591247 h 1684262"/>
              <a:gd name="connsiteX230" fmla="*/ 857863 w 1206769"/>
              <a:gd name="connsiteY230" fmla="*/ 1591056 h 1684262"/>
              <a:gd name="connsiteX231" fmla="*/ 1028170 w 1206769"/>
              <a:gd name="connsiteY231" fmla="*/ 1445038 h 1684262"/>
              <a:gd name="connsiteX232" fmla="*/ 916632 w 1206769"/>
              <a:gd name="connsiteY232" fmla="*/ 1468184 h 1684262"/>
              <a:gd name="connsiteX233" fmla="*/ 1028170 w 1206769"/>
              <a:gd name="connsiteY233" fmla="*/ 1445228 h 1684262"/>
              <a:gd name="connsiteX234" fmla="*/ 1028170 w 1206769"/>
              <a:gd name="connsiteY234" fmla="*/ 1445038 h 1684262"/>
              <a:gd name="connsiteX235" fmla="*/ 862816 w 1206769"/>
              <a:gd name="connsiteY235" fmla="*/ 1410462 h 1684262"/>
              <a:gd name="connsiteX236" fmla="*/ 647551 w 1206769"/>
              <a:gd name="connsiteY236" fmla="*/ 1448562 h 1684262"/>
              <a:gd name="connsiteX237" fmla="*/ 862816 w 1206769"/>
              <a:gd name="connsiteY237" fmla="*/ 1410653 h 1684262"/>
              <a:gd name="connsiteX238" fmla="*/ 862816 w 1206769"/>
              <a:gd name="connsiteY238" fmla="*/ 1410462 h 1684262"/>
              <a:gd name="connsiteX239" fmla="*/ 689842 w 1206769"/>
              <a:gd name="connsiteY239" fmla="*/ 1391412 h 1684262"/>
              <a:gd name="connsiteX240" fmla="*/ 924347 w 1206769"/>
              <a:gd name="connsiteY240" fmla="*/ 1306830 h 1684262"/>
              <a:gd name="connsiteX241" fmla="*/ 689842 w 1206769"/>
              <a:gd name="connsiteY241" fmla="*/ 1391412 h 1684262"/>
              <a:gd name="connsiteX242" fmla="*/ 1162663 w 1206769"/>
              <a:gd name="connsiteY242" fmla="*/ 1057085 h 1684262"/>
              <a:gd name="connsiteX243" fmla="*/ 1148756 w 1206769"/>
              <a:gd name="connsiteY243" fmla="*/ 1134428 h 1684262"/>
              <a:gd name="connsiteX244" fmla="*/ 1066841 w 1206769"/>
              <a:gd name="connsiteY244" fmla="*/ 1139762 h 1684262"/>
              <a:gd name="connsiteX245" fmla="*/ 1035790 w 1206769"/>
              <a:gd name="connsiteY245" fmla="*/ 1087755 h 1684262"/>
              <a:gd name="connsiteX246" fmla="*/ 1162663 w 1206769"/>
              <a:gd name="connsiteY246" fmla="*/ 1057085 h 1684262"/>
              <a:gd name="connsiteX247" fmla="*/ 987913 w 1206769"/>
              <a:gd name="connsiteY247" fmla="*/ 1181170 h 1684262"/>
              <a:gd name="connsiteX248" fmla="*/ 958923 w 1206769"/>
              <a:gd name="connsiteY248" fmla="*/ 1264444 h 1684262"/>
              <a:gd name="connsiteX249" fmla="*/ 905107 w 1206769"/>
              <a:gd name="connsiteY249" fmla="*/ 1118330 h 1684262"/>
              <a:gd name="connsiteX250" fmla="*/ 987913 w 1206769"/>
              <a:gd name="connsiteY250"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28170 w 1206769"/>
              <a:gd name="connsiteY230" fmla="*/ 1445038 h 1684262"/>
              <a:gd name="connsiteX231" fmla="*/ 916632 w 1206769"/>
              <a:gd name="connsiteY231" fmla="*/ 1468184 h 1684262"/>
              <a:gd name="connsiteX232" fmla="*/ 1028170 w 1206769"/>
              <a:gd name="connsiteY232" fmla="*/ 1445228 h 1684262"/>
              <a:gd name="connsiteX233" fmla="*/ 1028170 w 1206769"/>
              <a:gd name="connsiteY233" fmla="*/ 1445038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45230 w 1206769"/>
              <a:gd name="connsiteY230" fmla="*/ 1457223 h 1684262"/>
              <a:gd name="connsiteX231" fmla="*/ 916632 w 1206769"/>
              <a:gd name="connsiteY231" fmla="*/ 1468184 h 1684262"/>
              <a:gd name="connsiteX232" fmla="*/ 1028170 w 1206769"/>
              <a:gd name="connsiteY232" fmla="*/ 1445228 h 1684262"/>
              <a:gd name="connsiteX233" fmla="*/ 1045230 w 1206769"/>
              <a:gd name="connsiteY233" fmla="*/ 1457223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45174 w 1206769"/>
              <a:gd name="connsiteY91" fmla="*/ 1325174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45174 w 1206769"/>
              <a:gd name="connsiteY91" fmla="*/ 1325174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52485 w 1206769"/>
              <a:gd name="connsiteY91" fmla="*/ 1295929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52485 w 1206769"/>
              <a:gd name="connsiteY91" fmla="*/ 1295929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52485 w 1206769"/>
              <a:gd name="connsiteY91" fmla="*/ 1295929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02904 w 1206769"/>
              <a:gd name="connsiteY88" fmla="*/ 1350454 h 1684262"/>
              <a:gd name="connsiteX89" fmla="*/ 841956 w 1206769"/>
              <a:gd name="connsiteY89" fmla="*/ 1326547 h 1684262"/>
              <a:gd name="connsiteX90" fmla="*/ 952485 w 1206769"/>
              <a:gd name="connsiteY90" fmla="*/ 1295929 h 1684262"/>
              <a:gd name="connsiteX91" fmla="*/ 980354 w 1206769"/>
              <a:gd name="connsiteY91" fmla="*/ 1268921 h 1684262"/>
              <a:gd name="connsiteX92" fmla="*/ 1084177 w 1206769"/>
              <a:gd name="connsiteY92" fmla="*/ 1211294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952485 w 1206769"/>
              <a:gd name="connsiteY90" fmla="*/ 1295929 h 1684262"/>
              <a:gd name="connsiteX91" fmla="*/ 980354 w 1206769"/>
              <a:gd name="connsiteY91" fmla="*/ 1268921 h 1684262"/>
              <a:gd name="connsiteX92" fmla="*/ 1084177 w 1206769"/>
              <a:gd name="connsiteY92" fmla="*/ 1211294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1018286 w 1206769"/>
              <a:gd name="connsiteY90" fmla="*/ 1315425 h 1684262"/>
              <a:gd name="connsiteX91" fmla="*/ 980354 w 1206769"/>
              <a:gd name="connsiteY91" fmla="*/ 1268921 h 1684262"/>
              <a:gd name="connsiteX92" fmla="*/ 1084177 w 1206769"/>
              <a:gd name="connsiteY92" fmla="*/ 1211294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1018286 w 1206769"/>
              <a:gd name="connsiteY90" fmla="*/ 1315425 h 1684262"/>
              <a:gd name="connsiteX91" fmla="*/ 980354 w 1206769"/>
              <a:gd name="connsiteY91" fmla="*/ 1268921 h 1684262"/>
              <a:gd name="connsiteX92" fmla="*/ 1091488 w 1206769"/>
              <a:gd name="connsiteY92" fmla="*/ 1221043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1018286 w 1206769"/>
              <a:gd name="connsiteY90" fmla="*/ 1315425 h 1684262"/>
              <a:gd name="connsiteX91" fmla="*/ 980354 w 1206769"/>
              <a:gd name="connsiteY91" fmla="*/ 1268921 h 1684262"/>
              <a:gd name="connsiteX92" fmla="*/ 1091488 w 1206769"/>
              <a:gd name="connsiteY92" fmla="*/ 1221043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1018286 w 1206769"/>
              <a:gd name="connsiteY90" fmla="*/ 1315425 h 1684262"/>
              <a:gd name="connsiteX91" fmla="*/ 980354 w 1206769"/>
              <a:gd name="connsiteY91" fmla="*/ 1268921 h 1684262"/>
              <a:gd name="connsiteX92" fmla="*/ 1091488 w 1206769"/>
              <a:gd name="connsiteY92" fmla="*/ 1221043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75123 w 1206769"/>
              <a:gd name="connsiteY75" fmla="*/ 1516571 h 1684262"/>
              <a:gd name="connsiteX76" fmla="*/ 273028 w 1206769"/>
              <a:gd name="connsiteY76" fmla="*/ 1515809 h 1684262"/>
              <a:gd name="connsiteX77" fmla="*/ 255883 w 1206769"/>
              <a:gd name="connsiteY77" fmla="*/ 1502664 h 1684262"/>
              <a:gd name="connsiteX78" fmla="*/ 255883 w 1206769"/>
              <a:gd name="connsiteY78" fmla="*/ 1502664 h 1684262"/>
              <a:gd name="connsiteX79" fmla="*/ 239976 w 1206769"/>
              <a:gd name="connsiteY79" fmla="*/ 1484281 h 1684262"/>
              <a:gd name="connsiteX80" fmla="*/ 203495 w 1206769"/>
              <a:gd name="connsiteY80" fmla="*/ 1484281 h 1684262"/>
              <a:gd name="connsiteX81" fmla="*/ 187303 w 1206769"/>
              <a:gd name="connsiteY81" fmla="*/ 1499140 h 1684262"/>
              <a:gd name="connsiteX82" fmla="*/ 490674 w 1206769"/>
              <a:gd name="connsiteY82" fmla="*/ 1673352 h 1684262"/>
              <a:gd name="connsiteX83" fmla="*/ 757374 w 1206769"/>
              <a:gd name="connsiteY83" fmla="*/ 1682401 h 1684262"/>
              <a:gd name="connsiteX84" fmla="*/ 988070 w 1206769"/>
              <a:gd name="connsiteY84" fmla="*/ 1594485 h 1684262"/>
              <a:gd name="connsiteX85" fmla="*/ 1152566 w 1206769"/>
              <a:gd name="connsiteY85" fmla="*/ 1394460 h 1684262"/>
              <a:gd name="connsiteX86" fmla="*/ 918822 w 1206769"/>
              <a:gd name="connsiteY86" fmla="*/ 1363507 h 1684262"/>
              <a:gd name="connsiteX87" fmla="*/ 802904 w 1206769"/>
              <a:gd name="connsiteY87" fmla="*/ 1350454 h 1684262"/>
              <a:gd name="connsiteX88" fmla="*/ 841956 w 1206769"/>
              <a:gd name="connsiteY88" fmla="*/ 1326547 h 1684262"/>
              <a:gd name="connsiteX89" fmla="*/ 1018286 w 1206769"/>
              <a:gd name="connsiteY89" fmla="*/ 1315425 h 1684262"/>
              <a:gd name="connsiteX90" fmla="*/ 980354 w 1206769"/>
              <a:gd name="connsiteY90" fmla="*/ 1268921 h 1684262"/>
              <a:gd name="connsiteX91" fmla="*/ 1091488 w 1206769"/>
              <a:gd name="connsiteY91" fmla="*/ 1221043 h 1684262"/>
              <a:gd name="connsiteX92" fmla="*/ 911203 w 1206769"/>
              <a:gd name="connsiteY92" fmla="*/ 1022890 h 1684262"/>
              <a:gd name="connsiteX93" fmla="*/ 1193429 w 1206769"/>
              <a:gd name="connsiteY93" fmla="*/ 899446 h 1684262"/>
              <a:gd name="connsiteX94" fmla="*/ 759089 w 1206769"/>
              <a:gd name="connsiteY94" fmla="*/ 61246 h 1684262"/>
              <a:gd name="connsiteX95" fmla="*/ 720989 w 1206769"/>
              <a:gd name="connsiteY95" fmla="*/ 145828 h 1684262"/>
              <a:gd name="connsiteX96" fmla="*/ 759089 w 1206769"/>
              <a:gd name="connsiteY96" fmla="*/ 61436 h 1684262"/>
              <a:gd name="connsiteX97" fmla="*/ 759089 w 1206769"/>
              <a:gd name="connsiteY97" fmla="*/ 61246 h 1684262"/>
              <a:gd name="connsiteX98" fmla="*/ 363611 w 1206769"/>
              <a:gd name="connsiteY98" fmla="*/ 545783 h 1684262"/>
              <a:gd name="connsiteX99" fmla="*/ 348275 w 1206769"/>
              <a:gd name="connsiteY99" fmla="*/ 553498 h 1684262"/>
              <a:gd name="connsiteX100" fmla="*/ 363611 w 1206769"/>
              <a:gd name="connsiteY100" fmla="*/ 545783 h 1684262"/>
              <a:gd name="connsiteX101" fmla="*/ 232451 w 1206769"/>
              <a:gd name="connsiteY101" fmla="*/ 523113 h 1684262"/>
              <a:gd name="connsiteX102" fmla="*/ 254694 w 1206769"/>
              <a:gd name="connsiteY102" fmla="*/ 664096 h 1684262"/>
              <a:gd name="connsiteX103" fmla="*/ 232451 w 1206769"/>
              <a:gd name="connsiteY103" fmla="*/ 523113 h 1684262"/>
              <a:gd name="connsiteX104" fmla="*/ 340084 w 1206769"/>
              <a:gd name="connsiteY104" fmla="*/ 692277 h 1684262"/>
              <a:gd name="connsiteX105" fmla="*/ 470767 w 1206769"/>
              <a:gd name="connsiteY105" fmla="*/ 684562 h 1684262"/>
              <a:gd name="connsiteX106" fmla="*/ 340084 w 1206769"/>
              <a:gd name="connsiteY106" fmla="*/ 691896 h 1684262"/>
              <a:gd name="connsiteX107" fmla="*/ 340084 w 1206769"/>
              <a:gd name="connsiteY107" fmla="*/ 692277 h 1684262"/>
              <a:gd name="connsiteX108" fmla="*/ 382375 w 1206769"/>
              <a:gd name="connsiteY108" fmla="*/ 615410 h 1684262"/>
              <a:gd name="connsiteX109" fmla="*/ 516868 w 1206769"/>
              <a:gd name="connsiteY109" fmla="*/ 688372 h 1684262"/>
              <a:gd name="connsiteX110" fmla="*/ 382661 w 1206769"/>
              <a:gd name="connsiteY110" fmla="*/ 615029 h 1684262"/>
              <a:gd name="connsiteX111" fmla="*/ 382375 w 1206769"/>
              <a:gd name="connsiteY111" fmla="*/ 615410 h 1684262"/>
              <a:gd name="connsiteX112" fmla="*/ 201400 w 1206769"/>
              <a:gd name="connsiteY112" fmla="*/ 907542 h 1684262"/>
              <a:gd name="connsiteX113" fmla="*/ 163300 w 1206769"/>
              <a:gd name="connsiteY113" fmla="*/ 838295 h 1684262"/>
              <a:gd name="connsiteX114" fmla="*/ 201686 w 1206769"/>
              <a:gd name="connsiteY114" fmla="*/ 907161 h 1684262"/>
              <a:gd name="connsiteX115" fmla="*/ 201400 w 1206769"/>
              <a:gd name="connsiteY115" fmla="*/ 907542 h 1684262"/>
              <a:gd name="connsiteX116" fmla="*/ 97811 w 1206769"/>
              <a:gd name="connsiteY116" fmla="*/ 1285557 h 1684262"/>
              <a:gd name="connsiteX117" fmla="*/ 123279 w 1206769"/>
              <a:gd name="connsiteY117" fmla="*/ 1264178 h 1684262"/>
              <a:gd name="connsiteX118" fmla="*/ 231975 w 1206769"/>
              <a:gd name="connsiteY118" fmla="*/ 1341501 h 1684262"/>
              <a:gd name="connsiteX119" fmla="*/ 97811 w 1206769"/>
              <a:gd name="connsiteY119" fmla="*/ 1285557 h 1684262"/>
              <a:gd name="connsiteX120" fmla="*/ 232928 w 1206769"/>
              <a:gd name="connsiteY120" fmla="*/ 1376077 h 1684262"/>
              <a:gd name="connsiteX121" fmla="*/ 279029 w 1206769"/>
              <a:gd name="connsiteY121" fmla="*/ 1379887 h 1684262"/>
              <a:gd name="connsiteX122" fmla="*/ 232451 w 1206769"/>
              <a:gd name="connsiteY122" fmla="*/ 1376077 h 1684262"/>
              <a:gd name="connsiteX123" fmla="*/ 232928 w 1206769"/>
              <a:gd name="connsiteY123" fmla="*/ 1376077 h 1684262"/>
              <a:gd name="connsiteX124" fmla="*/ 856244 w 1206769"/>
              <a:gd name="connsiteY124" fmla="*/ 715613 h 1684262"/>
              <a:gd name="connsiteX125" fmla="*/ 817635 w 1206769"/>
              <a:gd name="connsiteY125" fmla="*/ 708913 h 1684262"/>
              <a:gd name="connsiteX126" fmla="*/ 721084 w 1206769"/>
              <a:gd name="connsiteY126" fmla="*/ 657225 h 1684262"/>
              <a:gd name="connsiteX127" fmla="*/ 855767 w 1206769"/>
              <a:gd name="connsiteY127" fmla="*/ 715613 h 1684262"/>
              <a:gd name="connsiteX128" fmla="*/ 856244 w 1206769"/>
              <a:gd name="connsiteY128" fmla="*/ 715613 h 1684262"/>
              <a:gd name="connsiteX129" fmla="*/ 663458 w 1206769"/>
              <a:gd name="connsiteY129" fmla="*/ 722662 h 1684262"/>
              <a:gd name="connsiteX130" fmla="*/ 644408 w 1206769"/>
              <a:gd name="connsiteY130" fmla="*/ 807149 h 1684262"/>
              <a:gd name="connsiteX131" fmla="*/ 662981 w 1206769"/>
              <a:gd name="connsiteY131" fmla="*/ 723138 h 1684262"/>
              <a:gd name="connsiteX132" fmla="*/ 663458 w 1206769"/>
              <a:gd name="connsiteY132" fmla="*/ 722662 h 1684262"/>
              <a:gd name="connsiteX133" fmla="*/ 628882 w 1206769"/>
              <a:gd name="connsiteY133" fmla="*/ 753332 h 1684262"/>
              <a:gd name="connsiteX134" fmla="*/ 655742 w 1206769"/>
              <a:gd name="connsiteY134" fmla="*/ 726472 h 1684262"/>
              <a:gd name="connsiteX135" fmla="*/ 628406 w 1206769"/>
              <a:gd name="connsiteY135" fmla="*/ 753332 h 1684262"/>
              <a:gd name="connsiteX136" fmla="*/ 628882 w 1206769"/>
              <a:gd name="connsiteY136" fmla="*/ 753332 h 1684262"/>
              <a:gd name="connsiteX137" fmla="*/ 771090 w 1206769"/>
              <a:gd name="connsiteY137" fmla="*/ 757237 h 1684262"/>
              <a:gd name="connsiteX138" fmla="*/ 690318 w 1206769"/>
              <a:gd name="connsiteY138" fmla="*/ 822579 h 1684262"/>
              <a:gd name="connsiteX139" fmla="*/ 770614 w 1206769"/>
              <a:gd name="connsiteY139" fmla="*/ 757237 h 1684262"/>
              <a:gd name="connsiteX140" fmla="*/ 771090 w 1206769"/>
              <a:gd name="connsiteY140" fmla="*/ 757237 h 1684262"/>
              <a:gd name="connsiteX141" fmla="*/ 759565 w 1206769"/>
              <a:gd name="connsiteY141" fmla="*/ 538162 h 1684262"/>
              <a:gd name="connsiteX142" fmla="*/ 851767 w 1206769"/>
              <a:gd name="connsiteY142" fmla="*/ 480536 h 1684262"/>
              <a:gd name="connsiteX143" fmla="*/ 759089 w 1206769"/>
              <a:gd name="connsiteY143" fmla="*/ 538067 h 1684262"/>
              <a:gd name="connsiteX144" fmla="*/ 759565 w 1206769"/>
              <a:gd name="connsiteY144" fmla="*/ 538162 h 1684262"/>
              <a:gd name="connsiteX145" fmla="*/ 877961 w 1206769"/>
              <a:gd name="connsiteY145" fmla="*/ 342138 h 1684262"/>
              <a:gd name="connsiteX146" fmla="*/ 812619 w 1206769"/>
              <a:gd name="connsiteY146" fmla="*/ 442055 h 1684262"/>
              <a:gd name="connsiteX147" fmla="*/ 877961 w 1206769"/>
              <a:gd name="connsiteY147" fmla="*/ 342138 h 1684262"/>
              <a:gd name="connsiteX148" fmla="*/ 681841 w 1206769"/>
              <a:gd name="connsiteY148" fmla="*/ 323088 h 1684262"/>
              <a:gd name="connsiteX149" fmla="*/ 758803 w 1206769"/>
              <a:gd name="connsiteY149" fmla="*/ 430816 h 1684262"/>
              <a:gd name="connsiteX150" fmla="*/ 643455 w 1206769"/>
              <a:gd name="connsiteY150" fmla="*/ 396145 h 1684262"/>
              <a:gd name="connsiteX151" fmla="*/ 639550 w 1206769"/>
              <a:gd name="connsiteY151" fmla="*/ 438436 h 1684262"/>
              <a:gd name="connsiteX152" fmla="*/ 682127 w 1206769"/>
              <a:gd name="connsiteY152" fmla="*/ 323088 h 1684262"/>
              <a:gd name="connsiteX153" fmla="*/ 681841 w 1206769"/>
              <a:gd name="connsiteY153" fmla="*/ 323088 h 1684262"/>
              <a:gd name="connsiteX154" fmla="*/ 351323 w 1206769"/>
              <a:gd name="connsiteY154" fmla="*/ 219361 h 1684262"/>
              <a:gd name="connsiteX155" fmla="*/ 383994 w 1206769"/>
              <a:gd name="connsiteY155" fmla="*/ 183070 h 1684262"/>
              <a:gd name="connsiteX156" fmla="*/ 403711 w 1206769"/>
              <a:gd name="connsiteY156" fmla="*/ 175069 h 1684262"/>
              <a:gd name="connsiteX157" fmla="*/ 411331 w 1206769"/>
              <a:gd name="connsiteY157" fmla="*/ 176117 h 1684262"/>
              <a:gd name="connsiteX158" fmla="*/ 569351 w 1206769"/>
              <a:gd name="connsiteY158" fmla="*/ 242792 h 1684262"/>
              <a:gd name="connsiteX159" fmla="*/ 569922 w 1206769"/>
              <a:gd name="connsiteY159" fmla="*/ 242792 h 1684262"/>
              <a:gd name="connsiteX160" fmla="*/ 558873 w 1206769"/>
              <a:gd name="connsiteY160" fmla="*/ 299942 h 1684262"/>
              <a:gd name="connsiteX161" fmla="*/ 351609 w 1206769"/>
              <a:gd name="connsiteY161" fmla="*/ 219075 h 1684262"/>
              <a:gd name="connsiteX162" fmla="*/ 351323 w 1206769"/>
              <a:gd name="connsiteY162" fmla="*/ 219361 h 1684262"/>
              <a:gd name="connsiteX163" fmla="*/ 470767 w 1206769"/>
              <a:gd name="connsiteY163" fmla="*/ 361188 h 1684262"/>
              <a:gd name="connsiteX164" fmla="*/ 566874 w 1206769"/>
              <a:gd name="connsiteY164" fmla="*/ 503396 h 1684262"/>
              <a:gd name="connsiteX165" fmla="*/ 470767 w 1206769"/>
              <a:gd name="connsiteY165" fmla="*/ 361188 h 1684262"/>
              <a:gd name="connsiteX166" fmla="*/ 632216 w 1206769"/>
              <a:gd name="connsiteY166" fmla="*/ 453485 h 1684262"/>
              <a:gd name="connsiteX167" fmla="*/ 699367 w 1206769"/>
              <a:gd name="connsiteY167" fmla="*/ 515112 h 1684262"/>
              <a:gd name="connsiteX168" fmla="*/ 759089 w 1206769"/>
              <a:gd name="connsiteY168" fmla="*/ 438055 h 1684262"/>
              <a:gd name="connsiteX169" fmla="*/ 678317 w 1206769"/>
              <a:gd name="connsiteY169" fmla="*/ 611029 h 1684262"/>
              <a:gd name="connsiteX170" fmla="*/ 640217 w 1206769"/>
              <a:gd name="connsiteY170" fmla="*/ 587978 h 1684262"/>
              <a:gd name="connsiteX171" fmla="*/ 632216 w 1206769"/>
              <a:gd name="connsiteY171" fmla="*/ 453581 h 1684262"/>
              <a:gd name="connsiteX172" fmla="*/ 632216 w 1206769"/>
              <a:gd name="connsiteY172" fmla="*/ 453485 h 1684262"/>
              <a:gd name="connsiteX173" fmla="*/ 686032 w 1206769"/>
              <a:gd name="connsiteY173" fmla="*/ 837819 h 1684262"/>
              <a:gd name="connsiteX174" fmla="*/ 628310 w 1206769"/>
              <a:gd name="connsiteY174" fmla="*/ 930116 h 1684262"/>
              <a:gd name="connsiteX175" fmla="*/ 686032 w 1206769"/>
              <a:gd name="connsiteY175" fmla="*/ 837914 h 1684262"/>
              <a:gd name="connsiteX176" fmla="*/ 686032 w 1206769"/>
              <a:gd name="connsiteY176" fmla="*/ 837819 h 1684262"/>
              <a:gd name="connsiteX177" fmla="*/ 743658 w 1206769"/>
              <a:gd name="connsiteY177" fmla="*/ 1291400 h 1684262"/>
              <a:gd name="connsiteX178" fmla="*/ 547634 w 1206769"/>
              <a:gd name="connsiteY178" fmla="*/ 1206818 h 1684262"/>
              <a:gd name="connsiteX179" fmla="*/ 573446 w 1206769"/>
              <a:gd name="connsiteY179" fmla="*/ 1222439 h 1684262"/>
              <a:gd name="connsiteX180" fmla="*/ 603450 w 1206769"/>
              <a:gd name="connsiteY180" fmla="*/ 1227487 h 1684262"/>
              <a:gd name="connsiteX181" fmla="*/ 743658 w 1206769"/>
              <a:gd name="connsiteY181" fmla="*/ 1291495 h 1684262"/>
              <a:gd name="connsiteX182" fmla="*/ 743658 w 1206769"/>
              <a:gd name="connsiteY182" fmla="*/ 1291400 h 1684262"/>
              <a:gd name="connsiteX183" fmla="*/ 578399 w 1206769"/>
              <a:gd name="connsiteY183" fmla="*/ 945452 h 1684262"/>
              <a:gd name="connsiteX184" fmla="*/ 689842 w 1206769"/>
              <a:gd name="connsiteY184" fmla="*/ 1122236 h 1684262"/>
              <a:gd name="connsiteX185" fmla="*/ 578399 w 1206769"/>
              <a:gd name="connsiteY185" fmla="*/ 945547 h 1684262"/>
              <a:gd name="connsiteX186" fmla="*/ 578399 w 1206769"/>
              <a:gd name="connsiteY186" fmla="*/ 945452 h 1684262"/>
              <a:gd name="connsiteX187" fmla="*/ 351609 w 1206769"/>
              <a:gd name="connsiteY187" fmla="*/ 1045464 h 1684262"/>
              <a:gd name="connsiteX188" fmla="*/ 382375 w 1206769"/>
              <a:gd name="connsiteY188" fmla="*/ 887825 h 1684262"/>
              <a:gd name="connsiteX189" fmla="*/ 351609 w 1206769"/>
              <a:gd name="connsiteY189" fmla="*/ 1045559 h 1684262"/>
              <a:gd name="connsiteX190" fmla="*/ 351609 w 1206769"/>
              <a:gd name="connsiteY190" fmla="*/ 1045464 h 1684262"/>
              <a:gd name="connsiteX191" fmla="*/ 420761 w 1206769"/>
              <a:gd name="connsiteY191" fmla="*/ 1018413 h 1684262"/>
              <a:gd name="connsiteX192" fmla="*/ 605260 w 1206769"/>
              <a:gd name="connsiteY192" fmla="*/ 1180338 h 1684262"/>
              <a:gd name="connsiteX193" fmla="*/ 420761 w 1206769"/>
              <a:gd name="connsiteY193" fmla="*/ 1018413 h 1684262"/>
              <a:gd name="connsiteX194" fmla="*/ 366944 w 1206769"/>
              <a:gd name="connsiteY194" fmla="*/ 1414272 h 1684262"/>
              <a:gd name="connsiteX195" fmla="*/ 597640 w 1206769"/>
              <a:gd name="connsiteY195" fmla="*/ 1460468 h 1684262"/>
              <a:gd name="connsiteX196" fmla="*/ 366944 w 1206769"/>
              <a:gd name="connsiteY196" fmla="*/ 1414463 h 1684262"/>
              <a:gd name="connsiteX197" fmla="*/ 366944 w 1206769"/>
              <a:gd name="connsiteY197" fmla="*/ 1414272 h 1684262"/>
              <a:gd name="connsiteX198" fmla="*/ 536108 w 1206769"/>
              <a:gd name="connsiteY198" fmla="*/ 1644968 h 1684262"/>
              <a:gd name="connsiteX199" fmla="*/ 498008 w 1206769"/>
              <a:gd name="connsiteY199" fmla="*/ 1625918 h 1684262"/>
              <a:gd name="connsiteX200" fmla="*/ 471148 w 1206769"/>
              <a:gd name="connsiteY200" fmla="*/ 1618202 h 1684262"/>
              <a:gd name="connsiteX201" fmla="*/ 471148 w 1206769"/>
              <a:gd name="connsiteY201" fmla="*/ 1664399 h 1684262"/>
              <a:gd name="connsiteX202" fmla="*/ 401901 w 1206769"/>
              <a:gd name="connsiteY202" fmla="*/ 1579817 h 1684262"/>
              <a:gd name="connsiteX203" fmla="*/ 536108 w 1206769"/>
              <a:gd name="connsiteY203" fmla="*/ 1645158 h 1684262"/>
              <a:gd name="connsiteX204" fmla="*/ 536108 w 1206769"/>
              <a:gd name="connsiteY204" fmla="*/ 1644968 h 1684262"/>
              <a:gd name="connsiteX205" fmla="*/ 616785 w 1206769"/>
              <a:gd name="connsiteY205" fmla="*/ 1564196 h 1684262"/>
              <a:gd name="connsiteX206" fmla="*/ 555349 w 1206769"/>
              <a:gd name="connsiteY206" fmla="*/ 1541145 h 1684262"/>
              <a:gd name="connsiteX207" fmla="*/ 638597 w 1206769"/>
              <a:gd name="connsiteY207" fmla="*/ 1493520 h 1684262"/>
              <a:gd name="connsiteX208" fmla="*/ 739848 w 1206769"/>
              <a:gd name="connsiteY208" fmla="*/ 1525715 h 1684262"/>
              <a:gd name="connsiteX209" fmla="*/ 616785 w 1206769"/>
              <a:gd name="connsiteY209" fmla="*/ 1564386 h 1684262"/>
              <a:gd name="connsiteX210" fmla="*/ 616785 w 1206769"/>
              <a:gd name="connsiteY210" fmla="*/ 1564196 h 1684262"/>
              <a:gd name="connsiteX211" fmla="*/ 752231 w 1206769"/>
              <a:gd name="connsiteY211" fmla="*/ 1664779 h 1684262"/>
              <a:gd name="connsiteX212" fmla="*/ 739658 w 1206769"/>
              <a:gd name="connsiteY212" fmla="*/ 1664779 h 1684262"/>
              <a:gd name="connsiteX213" fmla="*/ 731180 w 1206769"/>
              <a:gd name="connsiteY213" fmla="*/ 1664779 h 1684262"/>
              <a:gd name="connsiteX214" fmla="*/ 727561 w 1206769"/>
              <a:gd name="connsiteY214" fmla="*/ 1664779 h 1684262"/>
              <a:gd name="connsiteX215" fmla="*/ 713750 w 1206769"/>
              <a:gd name="connsiteY215" fmla="*/ 1666780 h 1684262"/>
              <a:gd name="connsiteX216" fmla="*/ 704225 w 1206769"/>
              <a:gd name="connsiteY216" fmla="*/ 1665256 h 1684262"/>
              <a:gd name="connsiteX217" fmla="*/ 705558 w 1206769"/>
              <a:gd name="connsiteY217" fmla="*/ 1667733 h 1684262"/>
              <a:gd name="connsiteX218" fmla="*/ 790045 w 1206769"/>
              <a:gd name="connsiteY218" fmla="*/ 1610106 h 1684262"/>
              <a:gd name="connsiteX219" fmla="*/ 752231 w 1206769"/>
              <a:gd name="connsiteY219" fmla="*/ 1664970 h 1684262"/>
              <a:gd name="connsiteX220" fmla="*/ 752231 w 1206769"/>
              <a:gd name="connsiteY220" fmla="*/ 1664779 h 1684262"/>
              <a:gd name="connsiteX221" fmla="*/ 857863 w 1206769"/>
              <a:gd name="connsiteY221" fmla="*/ 1591056 h 1684262"/>
              <a:gd name="connsiteX222" fmla="*/ 838813 w 1206769"/>
              <a:gd name="connsiteY222" fmla="*/ 1568958 h 1684262"/>
              <a:gd name="connsiteX223" fmla="*/ 836146 w 1206769"/>
              <a:gd name="connsiteY223" fmla="*/ 1564291 h 1684262"/>
              <a:gd name="connsiteX224" fmla="*/ 955179 w 1206769"/>
              <a:gd name="connsiteY224" fmla="*/ 1500720 h 1684262"/>
              <a:gd name="connsiteX225" fmla="*/ 1066493 w 1206769"/>
              <a:gd name="connsiteY225" fmla="*/ 1492065 h 1684262"/>
              <a:gd name="connsiteX226" fmla="*/ 857863 w 1206769"/>
              <a:gd name="connsiteY226" fmla="*/ 1591247 h 1684262"/>
              <a:gd name="connsiteX227" fmla="*/ 857863 w 1206769"/>
              <a:gd name="connsiteY227" fmla="*/ 1591056 h 1684262"/>
              <a:gd name="connsiteX228" fmla="*/ 1054979 w 1206769"/>
              <a:gd name="connsiteY228" fmla="*/ 1445037 h 1684262"/>
              <a:gd name="connsiteX229" fmla="*/ 916632 w 1206769"/>
              <a:gd name="connsiteY229" fmla="*/ 1468184 h 1684262"/>
              <a:gd name="connsiteX230" fmla="*/ 1028170 w 1206769"/>
              <a:gd name="connsiteY230" fmla="*/ 1445228 h 1684262"/>
              <a:gd name="connsiteX231" fmla="*/ 1054979 w 1206769"/>
              <a:gd name="connsiteY231" fmla="*/ 1445037 h 1684262"/>
              <a:gd name="connsiteX232" fmla="*/ 862816 w 1206769"/>
              <a:gd name="connsiteY232" fmla="*/ 1410462 h 1684262"/>
              <a:gd name="connsiteX233" fmla="*/ 647551 w 1206769"/>
              <a:gd name="connsiteY233" fmla="*/ 1448562 h 1684262"/>
              <a:gd name="connsiteX234" fmla="*/ 862816 w 1206769"/>
              <a:gd name="connsiteY234" fmla="*/ 1410653 h 1684262"/>
              <a:gd name="connsiteX235" fmla="*/ 862816 w 1206769"/>
              <a:gd name="connsiteY235" fmla="*/ 1410462 h 1684262"/>
              <a:gd name="connsiteX236" fmla="*/ 689842 w 1206769"/>
              <a:gd name="connsiteY236" fmla="*/ 1391412 h 1684262"/>
              <a:gd name="connsiteX237" fmla="*/ 924347 w 1206769"/>
              <a:gd name="connsiteY237" fmla="*/ 1306830 h 1684262"/>
              <a:gd name="connsiteX238" fmla="*/ 689842 w 1206769"/>
              <a:gd name="connsiteY238" fmla="*/ 1391412 h 1684262"/>
              <a:gd name="connsiteX239" fmla="*/ 1162663 w 1206769"/>
              <a:gd name="connsiteY239" fmla="*/ 1057085 h 1684262"/>
              <a:gd name="connsiteX240" fmla="*/ 1148756 w 1206769"/>
              <a:gd name="connsiteY240" fmla="*/ 1134428 h 1684262"/>
              <a:gd name="connsiteX241" fmla="*/ 1066841 w 1206769"/>
              <a:gd name="connsiteY241" fmla="*/ 1139762 h 1684262"/>
              <a:gd name="connsiteX242" fmla="*/ 1035790 w 1206769"/>
              <a:gd name="connsiteY242" fmla="*/ 1087755 h 1684262"/>
              <a:gd name="connsiteX243" fmla="*/ 1162663 w 1206769"/>
              <a:gd name="connsiteY243" fmla="*/ 1057085 h 1684262"/>
              <a:gd name="connsiteX244" fmla="*/ 987913 w 1206769"/>
              <a:gd name="connsiteY244" fmla="*/ 1181170 h 1684262"/>
              <a:gd name="connsiteX245" fmla="*/ 958923 w 1206769"/>
              <a:gd name="connsiteY245" fmla="*/ 1264444 h 1684262"/>
              <a:gd name="connsiteX246" fmla="*/ 905107 w 1206769"/>
              <a:gd name="connsiteY246" fmla="*/ 1118330 h 1684262"/>
              <a:gd name="connsiteX247" fmla="*/ 987913 w 1206769"/>
              <a:gd name="connsiteY247"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75123 w 1206769"/>
              <a:gd name="connsiteY75" fmla="*/ 1516571 h 1684262"/>
              <a:gd name="connsiteX76" fmla="*/ 255883 w 1206769"/>
              <a:gd name="connsiteY76" fmla="*/ 1502664 h 1684262"/>
              <a:gd name="connsiteX77" fmla="*/ 255883 w 1206769"/>
              <a:gd name="connsiteY77" fmla="*/ 1502664 h 1684262"/>
              <a:gd name="connsiteX78" fmla="*/ 239976 w 1206769"/>
              <a:gd name="connsiteY78" fmla="*/ 1484281 h 1684262"/>
              <a:gd name="connsiteX79" fmla="*/ 203495 w 1206769"/>
              <a:gd name="connsiteY79" fmla="*/ 1484281 h 1684262"/>
              <a:gd name="connsiteX80" fmla="*/ 187303 w 1206769"/>
              <a:gd name="connsiteY80" fmla="*/ 1499140 h 1684262"/>
              <a:gd name="connsiteX81" fmla="*/ 490674 w 1206769"/>
              <a:gd name="connsiteY81" fmla="*/ 1673352 h 1684262"/>
              <a:gd name="connsiteX82" fmla="*/ 757374 w 1206769"/>
              <a:gd name="connsiteY82" fmla="*/ 1682401 h 1684262"/>
              <a:gd name="connsiteX83" fmla="*/ 988070 w 1206769"/>
              <a:gd name="connsiteY83" fmla="*/ 1594485 h 1684262"/>
              <a:gd name="connsiteX84" fmla="*/ 1152566 w 1206769"/>
              <a:gd name="connsiteY84" fmla="*/ 1394460 h 1684262"/>
              <a:gd name="connsiteX85" fmla="*/ 918822 w 1206769"/>
              <a:gd name="connsiteY85" fmla="*/ 1363507 h 1684262"/>
              <a:gd name="connsiteX86" fmla="*/ 802904 w 1206769"/>
              <a:gd name="connsiteY86" fmla="*/ 1350454 h 1684262"/>
              <a:gd name="connsiteX87" fmla="*/ 841956 w 1206769"/>
              <a:gd name="connsiteY87" fmla="*/ 1326547 h 1684262"/>
              <a:gd name="connsiteX88" fmla="*/ 1018286 w 1206769"/>
              <a:gd name="connsiteY88" fmla="*/ 1315425 h 1684262"/>
              <a:gd name="connsiteX89" fmla="*/ 980354 w 1206769"/>
              <a:gd name="connsiteY89" fmla="*/ 1268921 h 1684262"/>
              <a:gd name="connsiteX90" fmla="*/ 1091488 w 1206769"/>
              <a:gd name="connsiteY90" fmla="*/ 1221043 h 1684262"/>
              <a:gd name="connsiteX91" fmla="*/ 911203 w 1206769"/>
              <a:gd name="connsiteY91" fmla="*/ 1022890 h 1684262"/>
              <a:gd name="connsiteX92" fmla="*/ 1193429 w 1206769"/>
              <a:gd name="connsiteY92" fmla="*/ 899446 h 1684262"/>
              <a:gd name="connsiteX93" fmla="*/ 759089 w 1206769"/>
              <a:gd name="connsiteY93" fmla="*/ 61246 h 1684262"/>
              <a:gd name="connsiteX94" fmla="*/ 720989 w 1206769"/>
              <a:gd name="connsiteY94" fmla="*/ 145828 h 1684262"/>
              <a:gd name="connsiteX95" fmla="*/ 759089 w 1206769"/>
              <a:gd name="connsiteY95" fmla="*/ 61436 h 1684262"/>
              <a:gd name="connsiteX96" fmla="*/ 759089 w 1206769"/>
              <a:gd name="connsiteY96" fmla="*/ 61246 h 1684262"/>
              <a:gd name="connsiteX97" fmla="*/ 363611 w 1206769"/>
              <a:gd name="connsiteY97" fmla="*/ 545783 h 1684262"/>
              <a:gd name="connsiteX98" fmla="*/ 348275 w 1206769"/>
              <a:gd name="connsiteY98" fmla="*/ 553498 h 1684262"/>
              <a:gd name="connsiteX99" fmla="*/ 363611 w 1206769"/>
              <a:gd name="connsiteY99" fmla="*/ 545783 h 1684262"/>
              <a:gd name="connsiteX100" fmla="*/ 232451 w 1206769"/>
              <a:gd name="connsiteY100" fmla="*/ 523113 h 1684262"/>
              <a:gd name="connsiteX101" fmla="*/ 254694 w 1206769"/>
              <a:gd name="connsiteY101" fmla="*/ 664096 h 1684262"/>
              <a:gd name="connsiteX102" fmla="*/ 232451 w 1206769"/>
              <a:gd name="connsiteY102" fmla="*/ 523113 h 1684262"/>
              <a:gd name="connsiteX103" fmla="*/ 340084 w 1206769"/>
              <a:gd name="connsiteY103" fmla="*/ 692277 h 1684262"/>
              <a:gd name="connsiteX104" fmla="*/ 470767 w 1206769"/>
              <a:gd name="connsiteY104" fmla="*/ 684562 h 1684262"/>
              <a:gd name="connsiteX105" fmla="*/ 340084 w 1206769"/>
              <a:gd name="connsiteY105" fmla="*/ 691896 h 1684262"/>
              <a:gd name="connsiteX106" fmla="*/ 340084 w 1206769"/>
              <a:gd name="connsiteY106" fmla="*/ 692277 h 1684262"/>
              <a:gd name="connsiteX107" fmla="*/ 382375 w 1206769"/>
              <a:gd name="connsiteY107" fmla="*/ 615410 h 1684262"/>
              <a:gd name="connsiteX108" fmla="*/ 516868 w 1206769"/>
              <a:gd name="connsiteY108" fmla="*/ 688372 h 1684262"/>
              <a:gd name="connsiteX109" fmla="*/ 382661 w 1206769"/>
              <a:gd name="connsiteY109" fmla="*/ 615029 h 1684262"/>
              <a:gd name="connsiteX110" fmla="*/ 382375 w 1206769"/>
              <a:gd name="connsiteY110" fmla="*/ 615410 h 1684262"/>
              <a:gd name="connsiteX111" fmla="*/ 201400 w 1206769"/>
              <a:gd name="connsiteY111" fmla="*/ 907542 h 1684262"/>
              <a:gd name="connsiteX112" fmla="*/ 163300 w 1206769"/>
              <a:gd name="connsiteY112" fmla="*/ 838295 h 1684262"/>
              <a:gd name="connsiteX113" fmla="*/ 201686 w 1206769"/>
              <a:gd name="connsiteY113" fmla="*/ 907161 h 1684262"/>
              <a:gd name="connsiteX114" fmla="*/ 201400 w 1206769"/>
              <a:gd name="connsiteY114" fmla="*/ 907542 h 1684262"/>
              <a:gd name="connsiteX115" fmla="*/ 97811 w 1206769"/>
              <a:gd name="connsiteY115" fmla="*/ 1285557 h 1684262"/>
              <a:gd name="connsiteX116" fmla="*/ 123279 w 1206769"/>
              <a:gd name="connsiteY116" fmla="*/ 1264178 h 1684262"/>
              <a:gd name="connsiteX117" fmla="*/ 231975 w 1206769"/>
              <a:gd name="connsiteY117" fmla="*/ 1341501 h 1684262"/>
              <a:gd name="connsiteX118" fmla="*/ 97811 w 1206769"/>
              <a:gd name="connsiteY118" fmla="*/ 1285557 h 1684262"/>
              <a:gd name="connsiteX119" fmla="*/ 232928 w 1206769"/>
              <a:gd name="connsiteY119" fmla="*/ 1376077 h 1684262"/>
              <a:gd name="connsiteX120" fmla="*/ 279029 w 1206769"/>
              <a:gd name="connsiteY120" fmla="*/ 1379887 h 1684262"/>
              <a:gd name="connsiteX121" fmla="*/ 232451 w 1206769"/>
              <a:gd name="connsiteY121" fmla="*/ 1376077 h 1684262"/>
              <a:gd name="connsiteX122" fmla="*/ 232928 w 1206769"/>
              <a:gd name="connsiteY122" fmla="*/ 1376077 h 1684262"/>
              <a:gd name="connsiteX123" fmla="*/ 856244 w 1206769"/>
              <a:gd name="connsiteY123" fmla="*/ 715613 h 1684262"/>
              <a:gd name="connsiteX124" fmla="*/ 817635 w 1206769"/>
              <a:gd name="connsiteY124" fmla="*/ 708913 h 1684262"/>
              <a:gd name="connsiteX125" fmla="*/ 721084 w 1206769"/>
              <a:gd name="connsiteY125" fmla="*/ 657225 h 1684262"/>
              <a:gd name="connsiteX126" fmla="*/ 855767 w 1206769"/>
              <a:gd name="connsiteY126" fmla="*/ 715613 h 1684262"/>
              <a:gd name="connsiteX127" fmla="*/ 856244 w 1206769"/>
              <a:gd name="connsiteY127" fmla="*/ 715613 h 1684262"/>
              <a:gd name="connsiteX128" fmla="*/ 663458 w 1206769"/>
              <a:gd name="connsiteY128" fmla="*/ 722662 h 1684262"/>
              <a:gd name="connsiteX129" fmla="*/ 644408 w 1206769"/>
              <a:gd name="connsiteY129" fmla="*/ 807149 h 1684262"/>
              <a:gd name="connsiteX130" fmla="*/ 662981 w 1206769"/>
              <a:gd name="connsiteY130" fmla="*/ 723138 h 1684262"/>
              <a:gd name="connsiteX131" fmla="*/ 663458 w 1206769"/>
              <a:gd name="connsiteY131" fmla="*/ 722662 h 1684262"/>
              <a:gd name="connsiteX132" fmla="*/ 628882 w 1206769"/>
              <a:gd name="connsiteY132" fmla="*/ 753332 h 1684262"/>
              <a:gd name="connsiteX133" fmla="*/ 655742 w 1206769"/>
              <a:gd name="connsiteY133" fmla="*/ 726472 h 1684262"/>
              <a:gd name="connsiteX134" fmla="*/ 628406 w 1206769"/>
              <a:gd name="connsiteY134" fmla="*/ 753332 h 1684262"/>
              <a:gd name="connsiteX135" fmla="*/ 628882 w 1206769"/>
              <a:gd name="connsiteY135" fmla="*/ 753332 h 1684262"/>
              <a:gd name="connsiteX136" fmla="*/ 771090 w 1206769"/>
              <a:gd name="connsiteY136" fmla="*/ 757237 h 1684262"/>
              <a:gd name="connsiteX137" fmla="*/ 690318 w 1206769"/>
              <a:gd name="connsiteY137" fmla="*/ 822579 h 1684262"/>
              <a:gd name="connsiteX138" fmla="*/ 770614 w 1206769"/>
              <a:gd name="connsiteY138" fmla="*/ 757237 h 1684262"/>
              <a:gd name="connsiteX139" fmla="*/ 771090 w 1206769"/>
              <a:gd name="connsiteY139" fmla="*/ 757237 h 1684262"/>
              <a:gd name="connsiteX140" fmla="*/ 759565 w 1206769"/>
              <a:gd name="connsiteY140" fmla="*/ 538162 h 1684262"/>
              <a:gd name="connsiteX141" fmla="*/ 851767 w 1206769"/>
              <a:gd name="connsiteY141" fmla="*/ 480536 h 1684262"/>
              <a:gd name="connsiteX142" fmla="*/ 759089 w 1206769"/>
              <a:gd name="connsiteY142" fmla="*/ 538067 h 1684262"/>
              <a:gd name="connsiteX143" fmla="*/ 759565 w 1206769"/>
              <a:gd name="connsiteY143" fmla="*/ 538162 h 1684262"/>
              <a:gd name="connsiteX144" fmla="*/ 877961 w 1206769"/>
              <a:gd name="connsiteY144" fmla="*/ 342138 h 1684262"/>
              <a:gd name="connsiteX145" fmla="*/ 812619 w 1206769"/>
              <a:gd name="connsiteY145" fmla="*/ 442055 h 1684262"/>
              <a:gd name="connsiteX146" fmla="*/ 877961 w 1206769"/>
              <a:gd name="connsiteY146" fmla="*/ 342138 h 1684262"/>
              <a:gd name="connsiteX147" fmla="*/ 681841 w 1206769"/>
              <a:gd name="connsiteY147" fmla="*/ 323088 h 1684262"/>
              <a:gd name="connsiteX148" fmla="*/ 758803 w 1206769"/>
              <a:gd name="connsiteY148" fmla="*/ 430816 h 1684262"/>
              <a:gd name="connsiteX149" fmla="*/ 643455 w 1206769"/>
              <a:gd name="connsiteY149" fmla="*/ 396145 h 1684262"/>
              <a:gd name="connsiteX150" fmla="*/ 639550 w 1206769"/>
              <a:gd name="connsiteY150" fmla="*/ 438436 h 1684262"/>
              <a:gd name="connsiteX151" fmla="*/ 682127 w 1206769"/>
              <a:gd name="connsiteY151" fmla="*/ 323088 h 1684262"/>
              <a:gd name="connsiteX152" fmla="*/ 681841 w 1206769"/>
              <a:gd name="connsiteY152" fmla="*/ 323088 h 1684262"/>
              <a:gd name="connsiteX153" fmla="*/ 351323 w 1206769"/>
              <a:gd name="connsiteY153" fmla="*/ 219361 h 1684262"/>
              <a:gd name="connsiteX154" fmla="*/ 383994 w 1206769"/>
              <a:gd name="connsiteY154" fmla="*/ 183070 h 1684262"/>
              <a:gd name="connsiteX155" fmla="*/ 403711 w 1206769"/>
              <a:gd name="connsiteY155" fmla="*/ 175069 h 1684262"/>
              <a:gd name="connsiteX156" fmla="*/ 411331 w 1206769"/>
              <a:gd name="connsiteY156" fmla="*/ 176117 h 1684262"/>
              <a:gd name="connsiteX157" fmla="*/ 569351 w 1206769"/>
              <a:gd name="connsiteY157" fmla="*/ 242792 h 1684262"/>
              <a:gd name="connsiteX158" fmla="*/ 569922 w 1206769"/>
              <a:gd name="connsiteY158" fmla="*/ 242792 h 1684262"/>
              <a:gd name="connsiteX159" fmla="*/ 558873 w 1206769"/>
              <a:gd name="connsiteY159" fmla="*/ 299942 h 1684262"/>
              <a:gd name="connsiteX160" fmla="*/ 351609 w 1206769"/>
              <a:gd name="connsiteY160" fmla="*/ 219075 h 1684262"/>
              <a:gd name="connsiteX161" fmla="*/ 351323 w 1206769"/>
              <a:gd name="connsiteY161" fmla="*/ 219361 h 1684262"/>
              <a:gd name="connsiteX162" fmla="*/ 470767 w 1206769"/>
              <a:gd name="connsiteY162" fmla="*/ 361188 h 1684262"/>
              <a:gd name="connsiteX163" fmla="*/ 566874 w 1206769"/>
              <a:gd name="connsiteY163" fmla="*/ 503396 h 1684262"/>
              <a:gd name="connsiteX164" fmla="*/ 470767 w 1206769"/>
              <a:gd name="connsiteY164" fmla="*/ 361188 h 1684262"/>
              <a:gd name="connsiteX165" fmla="*/ 632216 w 1206769"/>
              <a:gd name="connsiteY165" fmla="*/ 453485 h 1684262"/>
              <a:gd name="connsiteX166" fmla="*/ 699367 w 1206769"/>
              <a:gd name="connsiteY166" fmla="*/ 515112 h 1684262"/>
              <a:gd name="connsiteX167" fmla="*/ 759089 w 1206769"/>
              <a:gd name="connsiteY167" fmla="*/ 438055 h 1684262"/>
              <a:gd name="connsiteX168" fmla="*/ 678317 w 1206769"/>
              <a:gd name="connsiteY168" fmla="*/ 611029 h 1684262"/>
              <a:gd name="connsiteX169" fmla="*/ 640217 w 1206769"/>
              <a:gd name="connsiteY169" fmla="*/ 587978 h 1684262"/>
              <a:gd name="connsiteX170" fmla="*/ 632216 w 1206769"/>
              <a:gd name="connsiteY170" fmla="*/ 453581 h 1684262"/>
              <a:gd name="connsiteX171" fmla="*/ 632216 w 1206769"/>
              <a:gd name="connsiteY171" fmla="*/ 453485 h 1684262"/>
              <a:gd name="connsiteX172" fmla="*/ 686032 w 1206769"/>
              <a:gd name="connsiteY172" fmla="*/ 837819 h 1684262"/>
              <a:gd name="connsiteX173" fmla="*/ 628310 w 1206769"/>
              <a:gd name="connsiteY173" fmla="*/ 930116 h 1684262"/>
              <a:gd name="connsiteX174" fmla="*/ 686032 w 1206769"/>
              <a:gd name="connsiteY174" fmla="*/ 837914 h 1684262"/>
              <a:gd name="connsiteX175" fmla="*/ 686032 w 1206769"/>
              <a:gd name="connsiteY175" fmla="*/ 837819 h 1684262"/>
              <a:gd name="connsiteX176" fmla="*/ 743658 w 1206769"/>
              <a:gd name="connsiteY176" fmla="*/ 1291400 h 1684262"/>
              <a:gd name="connsiteX177" fmla="*/ 547634 w 1206769"/>
              <a:gd name="connsiteY177" fmla="*/ 1206818 h 1684262"/>
              <a:gd name="connsiteX178" fmla="*/ 573446 w 1206769"/>
              <a:gd name="connsiteY178" fmla="*/ 1222439 h 1684262"/>
              <a:gd name="connsiteX179" fmla="*/ 603450 w 1206769"/>
              <a:gd name="connsiteY179" fmla="*/ 1227487 h 1684262"/>
              <a:gd name="connsiteX180" fmla="*/ 743658 w 1206769"/>
              <a:gd name="connsiteY180" fmla="*/ 1291495 h 1684262"/>
              <a:gd name="connsiteX181" fmla="*/ 743658 w 1206769"/>
              <a:gd name="connsiteY181" fmla="*/ 1291400 h 1684262"/>
              <a:gd name="connsiteX182" fmla="*/ 578399 w 1206769"/>
              <a:gd name="connsiteY182" fmla="*/ 945452 h 1684262"/>
              <a:gd name="connsiteX183" fmla="*/ 689842 w 1206769"/>
              <a:gd name="connsiteY183" fmla="*/ 1122236 h 1684262"/>
              <a:gd name="connsiteX184" fmla="*/ 578399 w 1206769"/>
              <a:gd name="connsiteY184" fmla="*/ 945547 h 1684262"/>
              <a:gd name="connsiteX185" fmla="*/ 578399 w 1206769"/>
              <a:gd name="connsiteY185" fmla="*/ 945452 h 1684262"/>
              <a:gd name="connsiteX186" fmla="*/ 351609 w 1206769"/>
              <a:gd name="connsiteY186" fmla="*/ 1045464 h 1684262"/>
              <a:gd name="connsiteX187" fmla="*/ 382375 w 1206769"/>
              <a:gd name="connsiteY187" fmla="*/ 887825 h 1684262"/>
              <a:gd name="connsiteX188" fmla="*/ 351609 w 1206769"/>
              <a:gd name="connsiteY188" fmla="*/ 1045559 h 1684262"/>
              <a:gd name="connsiteX189" fmla="*/ 351609 w 1206769"/>
              <a:gd name="connsiteY189" fmla="*/ 1045464 h 1684262"/>
              <a:gd name="connsiteX190" fmla="*/ 420761 w 1206769"/>
              <a:gd name="connsiteY190" fmla="*/ 1018413 h 1684262"/>
              <a:gd name="connsiteX191" fmla="*/ 605260 w 1206769"/>
              <a:gd name="connsiteY191" fmla="*/ 1180338 h 1684262"/>
              <a:gd name="connsiteX192" fmla="*/ 420761 w 1206769"/>
              <a:gd name="connsiteY192" fmla="*/ 1018413 h 1684262"/>
              <a:gd name="connsiteX193" fmla="*/ 366944 w 1206769"/>
              <a:gd name="connsiteY193" fmla="*/ 1414272 h 1684262"/>
              <a:gd name="connsiteX194" fmla="*/ 597640 w 1206769"/>
              <a:gd name="connsiteY194" fmla="*/ 1460468 h 1684262"/>
              <a:gd name="connsiteX195" fmla="*/ 366944 w 1206769"/>
              <a:gd name="connsiteY195" fmla="*/ 1414463 h 1684262"/>
              <a:gd name="connsiteX196" fmla="*/ 366944 w 1206769"/>
              <a:gd name="connsiteY196" fmla="*/ 1414272 h 1684262"/>
              <a:gd name="connsiteX197" fmla="*/ 536108 w 1206769"/>
              <a:gd name="connsiteY197" fmla="*/ 1644968 h 1684262"/>
              <a:gd name="connsiteX198" fmla="*/ 498008 w 1206769"/>
              <a:gd name="connsiteY198" fmla="*/ 1625918 h 1684262"/>
              <a:gd name="connsiteX199" fmla="*/ 471148 w 1206769"/>
              <a:gd name="connsiteY199" fmla="*/ 1618202 h 1684262"/>
              <a:gd name="connsiteX200" fmla="*/ 471148 w 1206769"/>
              <a:gd name="connsiteY200" fmla="*/ 1664399 h 1684262"/>
              <a:gd name="connsiteX201" fmla="*/ 401901 w 1206769"/>
              <a:gd name="connsiteY201" fmla="*/ 1579817 h 1684262"/>
              <a:gd name="connsiteX202" fmla="*/ 536108 w 1206769"/>
              <a:gd name="connsiteY202" fmla="*/ 1645158 h 1684262"/>
              <a:gd name="connsiteX203" fmla="*/ 536108 w 1206769"/>
              <a:gd name="connsiteY203" fmla="*/ 1644968 h 1684262"/>
              <a:gd name="connsiteX204" fmla="*/ 616785 w 1206769"/>
              <a:gd name="connsiteY204" fmla="*/ 1564196 h 1684262"/>
              <a:gd name="connsiteX205" fmla="*/ 555349 w 1206769"/>
              <a:gd name="connsiteY205" fmla="*/ 1541145 h 1684262"/>
              <a:gd name="connsiteX206" fmla="*/ 638597 w 1206769"/>
              <a:gd name="connsiteY206" fmla="*/ 1493520 h 1684262"/>
              <a:gd name="connsiteX207" fmla="*/ 739848 w 1206769"/>
              <a:gd name="connsiteY207" fmla="*/ 1525715 h 1684262"/>
              <a:gd name="connsiteX208" fmla="*/ 616785 w 1206769"/>
              <a:gd name="connsiteY208" fmla="*/ 1564386 h 1684262"/>
              <a:gd name="connsiteX209" fmla="*/ 616785 w 1206769"/>
              <a:gd name="connsiteY209" fmla="*/ 1564196 h 1684262"/>
              <a:gd name="connsiteX210" fmla="*/ 752231 w 1206769"/>
              <a:gd name="connsiteY210" fmla="*/ 1664779 h 1684262"/>
              <a:gd name="connsiteX211" fmla="*/ 739658 w 1206769"/>
              <a:gd name="connsiteY211" fmla="*/ 1664779 h 1684262"/>
              <a:gd name="connsiteX212" fmla="*/ 731180 w 1206769"/>
              <a:gd name="connsiteY212" fmla="*/ 1664779 h 1684262"/>
              <a:gd name="connsiteX213" fmla="*/ 727561 w 1206769"/>
              <a:gd name="connsiteY213" fmla="*/ 1664779 h 1684262"/>
              <a:gd name="connsiteX214" fmla="*/ 713750 w 1206769"/>
              <a:gd name="connsiteY214" fmla="*/ 1666780 h 1684262"/>
              <a:gd name="connsiteX215" fmla="*/ 704225 w 1206769"/>
              <a:gd name="connsiteY215" fmla="*/ 1665256 h 1684262"/>
              <a:gd name="connsiteX216" fmla="*/ 705558 w 1206769"/>
              <a:gd name="connsiteY216" fmla="*/ 1667733 h 1684262"/>
              <a:gd name="connsiteX217" fmla="*/ 790045 w 1206769"/>
              <a:gd name="connsiteY217" fmla="*/ 1610106 h 1684262"/>
              <a:gd name="connsiteX218" fmla="*/ 752231 w 1206769"/>
              <a:gd name="connsiteY218" fmla="*/ 1664970 h 1684262"/>
              <a:gd name="connsiteX219" fmla="*/ 752231 w 1206769"/>
              <a:gd name="connsiteY219" fmla="*/ 1664779 h 1684262"/>
              <a:gd name="connsiteX220" fmla="*/ 857863 w 1206769"/>
              <a:gd name="connsiteY220" fmla="*/ 1591056 h 1684262"/>
              <a:gd name="connsiteX221" fmla="*/ 838813 w 1206769"/>
              <a:gd name="connsiteY221" fmla="*/ 1568958 h 1684262"/>
              <a:gd name="connsiteX222" fmla="*/ 836146 w 1206769"/>
              <a:gd name="connsiteY222" fmla="*/ 1564291 h 1684262"/>
              <a:gd name="connsiteX223" fmla="*/ 955179 w 1206769"/>
              <a:gd name="connsiteY223" fmla="*/ 1500720 h 1684262"/>
              <a:gd name="connsiteX224" fmla="*/ 1066493 w 1206769"/>
              <a:gd name="connsiteY224" fmla="*/ 1492065 h 1684262"/>
              <a:gd name="connsiteX225" fmla="*/ 857863 w 1206769"/>
              <a:gd name="connsiteY225" fmla="*/ 1591247 h 1684262"/>
              <a:gd name="connsiteX226" fmla="*/ 857863 w 1206769"/>
              <a:gd name="connsiteY226" fmla="*/ 1591056 h 1684262"/>
              <a:gd name="connsiteX227" fmla="*/ 1054979 w 1206769"/>
              <a:gd name="connsiteY227" fmla="*/ 1445037 h 1684262"/>
              <a:gd name="connsiteX228" fmla="*/ 916632 w 1206769"/>
              <a:gd name="connsiteY228" fmla="*/ 1468184 h 1684262"/>
              <a:gd name="connsiteX229" fmla="*/ 1028170 w 1206769"/>
              <a:gd name="connsiteY229" fmla="*/ 1445228 h 1684262"/>
              <a:gd name="connsiteX230" fmla="*/ 1054979 w 1206769"/>
              <a:gd name="connsiteY230" fmla="*/ 1445037 h 1684262"/>
              <a:gd name="connsiteX231" fmla="*/ 862816 w 1206769"/>
              <a:gd name="connsiteY231" fmla="*/ 1410462 h 1684262"/>
              <a:gd name="connsiteX232" fmla="*/ 647551 w 1206769"/>
              <a:gd name="connsiteY232" fmla="*/ 1448562 h 1684262"/>
              <a:gd name="connsiteX233" fmla="*/ 862816 w 1206769"/>
              <a:gd name="connsiteY233" fmla="*/ 1410653 h 1684262"/>
              <a:gd name="connsiteX234" fmla="*/ 862816 w 1206769"/>
              <a:gd name="connsiteY234" fmla="*/ 1410462 h 1684262"/>
              <a:gd name="connsiteX235" fmla="*/ 689842 w 1206769"/>
              <a:gd name="connsiteY235" fmla="*/ 1391412 h 1684262"/>
              <a:gd name="connsiteX236" fmla="*/ 924347 w 1206769"/>
              <a:gd name="connsiteY236" fmla="*/ 1306830 h 1684262"/>
              <a:gd name="connsiteX237" fmla="*/ 689842 w 1206769"/>
              <a:gd name="connsiteY237" fmla="*/ 1391412 h 1684262"/>
              <a:gd name="connsiteX238" fmla="*/ 1162663 w 1206769"/>
              <a:gd name="connsiteY238" fmla="*/ 1057085 h 1684262"/>
              <a:gd name="connsiteX239" fmla="*/ 1148756 w 1206769"/>
              <a:gd name="connsiteY239" fmla="*/ 1134428 h 1684262"/>
              <a:gd name="connsiteX240" fmla="*/ 1066841 w 1206769"/>
              <a:gd name="connsiteY240" fmla="*/ 1139762 h 1684262"/>
              <a:gd name="connsiteX241" fmla="*/ 1035790 w 1206769"/>
              <a:gd name="connsiteY241" fmla="*/ 1087755 h 1684262"/>
              <a:gd name="connsiteX242" fmla="*/ 1162663 w 1206769"/>
              <a:gd name="connsiteY242" fmla="*/ 1057085 h 1684262"/>
              <a:gd name="connsiteX243" fmla="*/ 987913 w 1206769"/>
              <a:gd name="connsiteY243" fmla="*/ 1181170 h 1684262"/>
              <a:gd name="connsiteX244" fmla="*/ 958923 w 1206769"/>
              <a:gd name="connsiteY244" fmla="*/ 1264444 h 1684262"/>
              <a:gd name="connsiteX245" fmla="*/ 905107 w 1206769"/>
              <a:gd name="connsiteY245" fmla="*/ 1118330 h 1684262"/>
              <a:gd name="connsiteX246" fmla="*/ 987913 w 1206769"/>
              <a:gd name="connsiteY246"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55883 w 1206769"/>
              <a:gd name="connsiteY75" fmla="*/ 1502664 h 1684262"/>
              <a:gd name="connsiteX76" fmla="*/ 255883 w 1206769"/>
              <a:gd name="connsiteY76" fmla="*/ 1502664 h 1684262"/>
              <a:gd name="connsiteX77" fmla="*/ 239976 w 1206769"/>
              <a:gd name="connsiteY77" fmla="*/ 1484281 h 1684262"/>
              <a:gd name="connsiteX78" fmla="*/ 203495 w 1206769"/>
              <a:gd name="connsiteY78" fmla="*/ 1484281 h 1684262"/>
              <a:gd name="connsiteX79" fmla="*/ 187303 w 1206769"/>
              <a:gd name="connsiteY79" fmla="*/ 1499140 h 1684262"/>
              <a:gd name="connsiteX80" fmla="*/ 490674 w 1206769"/>
              <a:gd name="connsiteY80" fmla="*/ 1673352 h 1684262"/>
              <a:gd name="connsiteX81" fmla="*/ 757374 w 1206769"/>
              <a:gd name="connsiteY81" fmla="*/ 1682401 h 1684262"/>
              <a:gd name="connsiteX82" fmla="*/ 988070 w 1206769"/>
              <a:gd name="connsiteY82" fmla="*/ 1594485 h 1684262"/>
              <a:gd name="connsiteX83" fmla="*/ 1152566 w 1206769"/>
              <a:gd name="connsiteY83" fmla="*/ 1394460 h 1684262"/>
              <a:gd name="connsiteX84" fmla="*/ 918822 w 1206769"/>
              <a:gd name="connsiteY84" fmla="*/ 1363507 h 1684262"/>
              <a:gd name="connsiteX85" fmla="*/ 802904 w 1206769"/>
              <a:gd name="connsiteY85" fmla="*/ 1350454 h 1684262"/>
              <a:gd name="connsiteX86" fmla="*/ 841956 w 1206769"/>
              <a:gd name="connsiteY86" fmla="*/ 1326547 h 1684262"/>
              <a:gd name="connsiteX87" fmla="*/ 1018286 w 1206769"/>
              <a:gd name="connsiteY87" fmla="*/ 1315425 h 1684262"/>
              <a:gd name="connsiteX88" fmla="*/ 980354 w 1206769"/>
              <a:gd name="connsiteY88" fmla="*/ 1268921 h 1684262"/>
              <a:gd name="connsiteX89" fmla="*/ 1091488 w 1206769"/>
              <a:gd name="connsiteY89" fmla="*/ 1221043 h 1684262"/>
              <a:gd name="connsiteX90" fmla="*/ 911203 w 1206769"/>
              <a:gd name="connsiteY90" fmla="*/ 1022890 h 1684262"/>
              <a:gd name="connsiteX91" fmla="*/ 1193429 w 1206769"/>
              <a:gd name="connsiteY91" fmla="*/ 899446 h 1684262"/>
              <a:gd name="connsiteX92" fmla="*/ 759089 w 1206769"/>
              <a:gd name="connsiteY92" fmla="*/ 61246 h 1684262"/>
              <a:gd name="connsiteX93" fmla="*/ 720989 w 1206769"/>
              <a:gd name="connsiteY93" fmla="*/ 145828 h 1684262"/>
              <a:gd name="connsiteX94" fmla="*/ 759089 w 1206769"/>
              <a:gd name="connsiteY94" fmla="*/ 61436 h 1684262"/>
              <a:gd name="connsiteX95" fmla="*/ 759089 w 1206769"/>
              <a:gd name="connsiteY95" fmla="*/ 61246 h 1684262"/>
              <a:gd name="connsiteX96" fmla="*/ 363611 w 1206769"/>
              <a:gd name="connsiteY96" fmla="*/ 545783 h 1684262"/>
              <a:gd name="connsiteX97" fmla="*/ 348275 w 1206769"/>
              <a:gd name="connsiteY97" fmla="*/ 553498 h 1684262"/>
              <a:gd name="connsiteX98" fmla="*/ 363611 w 1206769"/>
              <a:gd name="connsiteY98" fmla="*/ 545783 h 1684262"/>
              <a:gd name="connsiteX99" fmla="*/ 232451 w 1206769"/>
              <a:gd name="connsiteY99" fmla="*/ 523113 h 1684262"/>
              <a:gd name="connsiteX100" fmla="*/ 254694 w 1206769"/>
              <a:gd name="connsiteY100" fmla="*/ 664096 h 1684262"/>
              <a:gd name="connsiteX101" fmla="*/ 232451 w 1206769"/>
              <a:gd name="connsiteY101" fmla="*/ 523113 h 1684262"/>
              <a:gd name="connsiteX102" fmla="*/ 340084 w 1206769"/>
              <a:gd name="connsiteY102" fmla="*/ 692277 h 1684262"/>
              <a:gd name="connsiteX103" fmla="*/ 470767 w 1206769"/>
              <a:gd name="connsiteY103" fmla="*/ 684562 h 1684262"/>
              <a:gd name="connsiteX104" fmla="*/ 340084 w 1206769"/>
              <a:gd name="connsiteY104" fmla="*/ 691896 h 1684262"/>
              <a:gd name="connsiteX105" fmla="*/ 340084 w 1206769"/>
              <a:gd name="connsiteY105" fmla="*/ 692277 h 1684262"/>
              <a:gd name="connsiteX106" fmla="*/ 382375 w 1206769"/>
              <a:gd name="connsiteY106" fmla="*/ 615410 h 1684262"/>
              <a:gd name="connsiteX107" fmla="*/ 516868 w 1206769"/>
              <a:gd name="connsiteY107" fmla="*/ 688372 h 1684262"/>
              <a:gd name="connsiteX108" fmla="*/ 382661 w 1206769"/>
              <a:gd name="connsiteY108" fmla="*/ 615029 h 1684262"/>
              <a:gd name="connsiteX109" fmla="*/ 382375 w 1206769"/>
              <a:gd name="connsiteY109" fmla="*/ 615410 h 1684262"/>
              <a:gd name="connsiteX110" fmla="*/ 201400 w 1206769"/>
              <a:gd name="connsiteY110" fmla="*/ 907542 h 1684262"/>
              <a:gd name="connsiteX111" fmla="*/ 163300 w 1206769"/>
              <a:gd name="connsiteY111" fmla="*/ 838295 h 1684262"/>
              <a:gd name="connsiteX112" fmla="*/ 201686 w 1206769"/>
              <a:gd name="connsiteY112" fmla="*/ 907161 h 1684262"/>
              <a:gd name="connsiteX113" fmla="*/ 201400 w 1206769"/>
              <a:gd name="connsiteY113" fmla="*/ 907542 h 1684262"/>
              <a:gd name="connsiteX114" fmla="*/ 97811 w 1206769"/>
              <a:gd name="connsiteY114" fmla="*/ 1285557 h 1684262"/>
              <a:gd name="connsiteX115" fmla="*/ 123279 w 1206769"/>
              <a:gd name="connsiteY115" fmla="*/ 1264178 h 1684262"/>
              <a:gd name="connsiteX116" fmla="*/ 231975 w 1206769"/>
              <a:gd name="connsiteY116" fmla="*/ 1341501 h 1684262"/>
              <a:gd name="connsiteX117" fmla="*/ 97811 w 1206769"/>
              <a:gd name="connsiteY117" fmla="*/ 1285557 h 1684262"/>
              <a:gd name="connsiteX118" fmla="*/ 232928 w 1206769"/>
              <a:gd name="connsiteY118" fmla="*/ 1376077 h 1684262"/>
              <a:gd name="connsiteX119" fmla="*/ 279029 w 1206769"/>
              <a:gd name="connsiteY119" fmla="*/ 1379887 h 1684262"/>
              <a:gd name="connsiteX120" fmla="*/ 232451 w 1206769"/>
              <a:gd name="connsiteY120" fmla="*/ 1376077 h 1684262"/>
              <a:gd name="connsiteX121" fmla="*/ 232928 w 1206769"/>
              <a:gd name="connsiteY121" fmla="*/ 1376077 h 1684262"/>
              <a:gd name="connsiteX122" fmla="*/ 856244 w 1206769"/>
              <a:gd name="connsiteY122" fmla="*/ 715613 h 1684262"/>
              <a:gd name="connsiteX123" fmla="*/ 817635 w 1206769"/>
              <a:gd name="connsiteY123" fmla="*/ 708913 h 1684262"/>
              <a:gd name="connsiteX124" fmla="*/ 721084 w 1206769"/>
              <a:gd name="connsiteY124" fmla="*/ 657225 h 1684262"/>
              <a:gd name="connsiteX125" fmla="*/ 855767 w 1206769"/>
              <a:gd name="connsiteY125" fmla="*/ 715613 h 1684262"/>
              <a:gd name="connsiteX126" fmla="*/ 856244 w 1206769"/>
              <a:gd name="connsiteY126" fmla="*/ 715613 h 1684262"/>
              <a:gd name="connsiteX127" fmla="*/ 663458 w 1206769"/>
              <a:gd name="connsiteY127" fmla="*/ 722662 h 1684262"/>
              <a:gd name="connsiteX128" fmla="*/ 644408 w 1206769"/>
              <a:gd name="connsiteY128" fmla="*/ 807149 h 1684262"/>
              <a:gd name="connsiteX129" fmla="*/ 662981 w 1206769"/>
              <a:gd name="connsiteY129" fmla="*/ 723138 h 1684262"/>
              <a:gd name="connsiteX130" fmla="*/ 663458 w 1206769"/>
              <a:gd name="connsiteY130" fmla="*/ 722662 h 1684262"/>
              <a:gd name="connsiteX131" fmla="*/ 628882 w 1206769"/>
              <a:gd name="connsiteY131" fmla="*/ 753332 h 1684262"/>
              <a:gd name="connsiteX132" fmla="*/ 655742 w 1206769"/>
              <a:gd name="connsiteY132" fmla="*/ 726472 h 1684262"/>
              <a:gd name="connsiteX133" fmla="*/ 628406 w 1206769"/>
              <a:gd name="connsiteY133" fmla="*/ 753332 h 1684262"/>
              <a:gd name="connsiteX134" fmla="*/ 628882 w 1206769"/>
              <a:gd name="connsiteY134" fmla="*/ 753332 h 1684262"/>
              <a:gd name="connsiteX135" fmla="*/ 771090 w 1206769"/>
              <a:gd name="connsiteY135" fmla="*/ 757237 h 1684262"/>
              <a:gd name="connsiteX136" fmla="*/ 690318 w 1206769"/>
              <a:gd name="connsiteY136" fmla="*/ 822579 h 1684262"/>
              <a:gd name="connsiteX137" fmla="*/ 770614 w 1206769"/>
              <a:gd name="connsiteY137" fmla="*/ 757237 h 1684262"/>
              <a:gd name="connsiteX138" fmla="*/ 771090 w 1206769"/>
              <a:gd name="connsiteY138" fmla="*/ 757237 h 1684262"/>
              <a:gd name="connsiteX139" fmla="*/ 759565 w 1206769"/>
              <a:gd name="connsiteY139" fmla="*/ 538162 h 1684262"/>
              <a:gd name="connsiteX140" fmla="*/ 851767 w 1206769"/>
              <a:gd name="connsiteY140" fmla="*/ 480536 h 1684262"/>
              <a:gd name="connsiteX141" fmla="*/ 759089 w 1206769"/>
              <a:gd name="connsiteY141" fmla="*/ 538067 h 1684262"/>
              <a:gd name="connsiteX142" fmla="*/ 759565 w 1206769"/>
              <a:gd name="connsiteY142" fmla="*/ 538162 h 1684262"/>
              <a:gd name="connsiteX143" fmla="*/ 877961 w 1206769"/>
              <a:gd name="connsiteY143" fmla="*/ 342138 h 1684262"/>
              <a:gd name="connsiteX144" fmla="*/ 812619 w 1206769"/>
              <a:gd name="connsiteY144" fmla="*/ 442055 h 1684262"/>
              <a:gd name="connsiteX145" fmla="*/ 877961 w 1206769"/>
              <a:gd name="connsiteY145" fmla="*/ 342138 h 1684262"/>
              <a:gd name="connsiteX146" fmla="*/ 681841 w 1206769"/>
              <a:gd name="connsiteY146" fmla="*/ 323088 h 1684262"/>
              <a:gd name="connsiteX147" fmla="*/ 758803 w 1206769"/>
              <a:gd name="connsiteY147" fmla="*/ 430816 h 1684262"/>
              <a:gd name="connsiteX148" fmla="*/ 643455 w 1206769"/>
              <a:gd name="connsiteY148" fmla="*/ 396145 h 1684262"/>
              <a:gd name="connsiteX149" fmla="*/ 639550 w 1206769"/>
              <a:gd name="connsiteY149" fmla="*/ 438436 h 1684262"/>
              <a:gd name="connsiteX150" fmla="*/ 682127 w 1206769"/>
              <a:gd name="connsiteY150" fmla="*/ 323088 h 1684262"/>
              <a:gd name="connsiteX151" fmla="*/ 681841 w 1206769"/>
              <a:gd name="connsiteY151" fmla="*/ 323088 h 1684262"/>
              <a:gd name="connsiteX152" fmla="*/ 351323 w 1206769"/>
              <a:gd name="connsiteY152" fmla="*/ 219361 h 1684262"/>
              <a:gd name="connsiteX153" fmla="*/ 383994 w 1206769"/>
              <a:gd name="connsiteY153" fmla="*/ 183070 h 1684262"/>
              <a:gd name="connsiteX154" fmla="*/ 403711 w 1206769"/>
              <a:gd name="connsiteY154" fmla="*/ 175069 h 1684262"/>
              <a:gd name="connsiteX155" fmla="*/ 411331 w 1206769"/>
              <a:gd name="connsiteY155" fmla="*/ 176117 h 1684262"/>
              <a:gd name="connsiteX156" fmla="*/ 569351 w 1206769"/>
              <a:gd name="connsiteY156" fmla="*/ 242792 h 1684262"/>
              <a:gd name="connsiteX157" fmla="*/ 569922 w 1206769"/>
              <a:gd name="connsiteY157" fmla="*/ 242792 h 1684262"/>
              <a:gd name="connsiteX158" fmla="*/ 558873 w 1206769"/>
              <a:gd name="connsiteY158" fmla="*/ 299942 h 1684262"/>
              <a:gd name="connsiteX159" fmla="*/ 351609 w 1206769"/>
              <a:gd name="connsiteY159" fmla="*/ 219075 h 1684262"/>
              <a:gd name="connsiteX160" fmla="*/ 351323 w 1206769"/>
              <a:gd name="connsiteY160" fmla="*/ 219361 h 1684262"/>
              <a:gd name="connsiteX161" fmla="*/ 470767 w 1206769"/>
              <a:gd name="connsiteY161" fmla="*/ 361188 h 1684262"/>
              <a:gd name="connsiteX162" fmla="*/ 566874 w 1206769"/>
              <a:gd name="connsiteY162" fmla="*/ 503396 h 1684262"/>
              <a:gd name="connsiteX163" fmla="*/ 470767 w 1206769"/>
              <a:gd name="connsiteY163" fmla="*/ 361188 h 1684262"/>
              <a:gd name="connsiteX164" fmla="*/ 632216 w 1206769"/>
              <a:gd name="connsiteY164" fmla="*/ 453485 h 1684262"/>
              <a:gd name="connsiteX165" fmla="*/ 699367 w 1206769"/>
              <a:gd name="connsiteY165" fmla="*/ 515112 h 1684262"/>
              <a:gd name="connsiteX166" fmla="*/ 759089 w 1206769"/>
              <a:gd name="connsiteY166" fmla="*/ 438055 h 1684262"/>
              <a:gd name="connsiteX167" fmla="*/ 678317 w 1206769"/>
              <a:gd name="connsiteY167" fmla="*/ 611029 h 1684262"/>
              <a:gd name="connsiteX168" fmla="*/ 640217 w 1206769"/>
              <a:gd name="connsiteY168" fmla="*/ 587978 h 1684262"/>
              <a:gd name="connsiteX169" fmla="*/ 632216 w 1206769"/>
              <a:gd name="connsiteY169" fmla="*/ 453581 h 1684262"/>
              <a:gd name="connsiteX170" fmla="*/ 632216 w 1206769"/>
              <a:gd name="connsiteY170" fmla="*/ 453485 h 1684262"/>
              <a:gd name="connsiteX171" fmla="*/ 686032 w 1206769"/>
              <a:gd name="connsiteY171" fmla="*/ 837819 h 1684262"/>
              <a:gd name="connsiteX172" fmla="*/ 628310 w 1206769"/>
              <a:gd name="connsiteY172" fmla="*/ 930116 h 1684262"/>
              <a:gd name="connsiteX173" fmla="*/ 686032 w 1206769"/>
              <a:gd name="connsiteY173" fmla="*/ 837914 h 1684262"/>
              <a:gd name="connsiteX174" fmla="*/ 686032 w 1206769"/>
              <a:gd name="connsiteY174" fmla="*/ 837819 h 1684262"/>
              <a:gd name="connsiteX175" fmla="*/ 743658 w 1206769"/>
              <a:gd name="connsiteY175" fmla="*/ 1291400 h 1684262"/>
              <a:gd name="connsiteX176" fmla="*/ 547634 w 1206769"/>
              <a:gd name="connsiteY176" fmla="*/ 1206818 h 1684262"/>
              <a:gd name="connsiteX177" fmla="*/ 573446 w 1206769"/>
              <a:gd name="connsiteY177" fmla="*/ 1222439 h 1684262"/>
              <a:gd name="connsiteX178" fmla="*/ 603450 w 1206769"/>
              <a:gd name="connsiteY178" fmla="*/ 1227487 h 1684262"/>
              <a:gd name="connsiteX179" fmla="*/ 743658 w 1206769"/>
              <a:gd name="connsiteY179" fmla="*/ 1291495 h 1684262"/>
              <a:gd name="connsiteX180" fmla="*/ 743658 w 1206769"/>
              <a:gd name="connsiteY180" fmla="*/ 1291400 h 1684262"/>
              <a:gd name="connsiteX181" fmla="*/ 578399 w 1206769"/>
              <a:gd name="connsiteY181" fmla="*/ 945452 h 1684262"/>
              <a:gd name="connsiteX182" fmla="*/ 689842 w 1206769"/>
              <a:gd name="connsiteY182" fmla="*/ 1122236 h 1684262"/>
              <a:gd name="connsiteX183" fmla="*/ 578399 w 1206769"/>
              <a:gd name="connsiteY183" fmla="*/ 945547 h 1684262"/>
              <a:gd name="connsiteX184" fmla="*/ 578399 w 1206769"/>
              <a:gd name="connsiteY184" fmla="*/ 945452 h 1684262"/>
              <a:gd name="connsiteX185" fmla="*/ 351609 w 1206769"/>
              <a:gd name="connsiteY185" fmla="*/ 1045464 h 1684262"/>
              <a:gd name="connsiteX186" fmla="*/ 382375 w 1206769"/>
              <a:gd name="connsiteY186" fmla="*/ 887825 h 1684262"/>
              <a:gd name="connsiteX187" fmla="*/ 351609 w 1206769"/>
              <a:gd name="connsiteY187" fmla="*/ 1045559 h 1684262"/>
              <a:gd name="connsiteX188" fmla="*/ 351609 w 1206769"/>
              <a:gd name="connsiteY188" fmla="*/ 1045464 h 1684262"/>
              <a:gd name="connsiteX189" fmla="*/ 420761 w 1206769"/>
              <a:gd name="connsiteY189" fmla="*/ 1018413 h 1684262"/>
              <a:gd name="connsiteX190" fmla="*/ 605260 w 1206769"/>
              <a:gd name="connsiteY190" fmla="*/ 1180338 h 1684262"/>
              <a:gd name="connsiteX191" fmla="*/ 420761 w 1206769"/>
              <a:gd name="connsiteY191" fmla="*/ 1018413 h 1684262"/>
              <a:gd name="connsiteX192" fmla="*/ 366944 w 1206769"/>
              <a:gd name="connsiteY192" fmla="*/ 1414272 h 1684262"/>
              <a:gd name="connsiteX193" fmla="*/ 597640 w 1206769"/>
              <a:gd name="connsiteY193" fmla="*/ 1460468 h 1684262"/>
              <a:gd name="connsiteX194" fmla="*/ 366944 w 1206769"/>
              <a:gd name="connsiteY194" fmla="*/ 1414463 h 1684262"/>
              <a:gd name="connsiteX195" fmla="*/ 366944 w 1206769"/>
              <a:gd name="connsiteY195" fmla="*/ 1414272 h 1684262"/>
              <a:gd name="connsiteX196" fmla="*/ 536108 w 1206769"/>
              <a:gd name="connsiteY196" fmla="*/ 1644968 h 1684262"/>
              <a:gd name="connsiteX197" fmla="*/ 498008 w 1206769"/>
              <a:gd name="connsiteY197" fmla="*/ 1625918 h 1684262"/>
              <a:gd name="connsiteX198" fmla="*/ 471148 w 1206769"/>
              <a:gd name="connsiteY198" fmla="*/ 1618202 h 1684262"/>
              <a:gd name="connsiteX199" fmla="*/ 471148 w 1206769"/>
              <a:gd name="connsiteY199" fmla="*/ 1664399 h 1684262"/>
              <a:gd name="connsiteX200" fmla="*/ 401901 w 1206769"/>
              <a:gd name="connsiteY200" fmla="*/ 1579817 h 1684262"/>
              <a:gd name="connsiteX201" fmla="*/ 536108 w 1206769"/>
              <a:gd name="connsiteY201" fmla="*/ 1645158 h 1684262"/>
              <a:gd name="connsiteX202" fmla="*/ 536108 w 1206769"/>
              <a:gd name="connsiteY202" fmla="*/ 1644968 h 1684262"/>
              <a:gd name="connsiteX203" fmla="*/ 616785 w 1206769"/>
              <a:gd name="connsiteY203" fmla="*/ 1564196 h 1684262"/>
              <a:gd name="connsiteX204" fmla="*/ 555349 w 1206769"/>
              <a:gd name="connsiteY204" fmla="*/ 1541145 h 1684262"/>
              <a:gd name="connsiteX205" fmla="*/ 638597 w 1206769"/>
              <a:gd name="connsiteY205" fmla="*/ 1493520 h 1684262"/>
              <a:gd name="connsiteX206" fmla="*/ 739848 w 1206769"/>
              <a:gd name="connsiteY206" fmla="*/ 1525715 h 1684262"/>
              <a:gd name="connsiteX207" fmla="*/ 616785 w 1206769"/>
              <a:gd name="connsiteY207" fmla="*/ 1564386 h 1684262"/>
              <a:gd name="connsiteX208" fmla="*/ 616785 w 1206769"/>
              <a:gd name="connsiteY208" fmla="*/ 1564196 h 1684262"/>
              <a:gd name="connsiteX209" fmla="*/ 752231 w 1206769"/>
              <a:gd name="connsiteY209" fmla="*/ 1664779 h 1684262"/>
              <a:gd name="connsiteX210" fmla="*/ 739658 w 1206769"/>
              <a:gd name="connsiteY210" fmla="*/ 1664779 h 1684262"/>
              <a:gd name="connsiteX211" fmla="*/ 731180 w 1206769"/>
              <a:gd name="connsiteY211" fmla="*/ 1664779 h 1684262"/>
              <a:gd name="connsiteX212" fmla="*/ 727561 w 1206769"/>
              <a:gd name="connsiteY212" fmla="*/ 1664779 h 1684262"/>
              <a:gd name="connsiteX213" fmla="*/ 713750 w 1206769"/>
              <a:gd name="connsiteY213" fmla="*/ 1666780 h 1684262"/>
              <a:gd name="connsiteX214" fmla="*/ 704225 w 1206769"/>
              <a:gd name="connsiteY214" fmla="*/ 1665256 h 1684262"/>
              <a:gd name="connsiteX215" fmla="*/ 705558 w 1206769"/>
              <a:gd name="connsiteY215" fmla="*/ 1667733 h 1684262"/>
              <a:gd name="connsiteX216" fmla="*/ 790045 w 1206769"/>
              <a:gd name="connsiteY216" fmla="*/ 1610106 h 1684262"/>
              <a:gd name="connsiteX217" fmla="*/ 752231 w 1206769"/>
              <a:gd name="connsiteY217" fmla="*/ 1664970 h 1684262"/>
              <a:gd name="connsiteX218" fmla="*/ 752231 w 1206769"/>
              <a:gd name="connsiteY218" fmla="*/ 1664779 h 1684262"/>
              <a:gd name="connsiteX219" fmla="*/ 857863 w 1206769"/>
              <a:gd name="connsiteY219" fmla="*/ 1591056 h 1684262"/>
              <a:gd name="connsiteX220" fmla="*/ 838813 w 1206769"/>
              <a:gd name="connsiteY220" fmla="*/ 1568958 h 1684262"/>
              <a:gd name="connsiteX221" fmla="*/ 836146 w 1206769"/>
              <a:gd name="connsiteY221" fmla="*/ 1564291 h 1684262"/>
              <a:gd name="connsiteX222" fmla="*/ 955179 w 1206769"/>
              <a:gd name="connsiteY222" fmla="*/ 1500720 h 1684262"/>
              <a:gd name="connsiteX223" fmla="*/ 1066493 w 1206769"/>
              <a:gd name="connsiteY223" fmla="*/ 1492065 h 1684262"/>
              <a:gd name="connsiteX224" fmla="*/ 857863 w 1206769"/>
              <a:gd name="connsiteY224" fmla="*/ 1591247 h 1684262"/>
              <a:gd name="connsiteX225" fmla="*/ 857863 w 1206769"/>
              <a:gd name="connsiteY225" fmla="*/ 1591056 h 1684262"/>
              <a:gd name="connsiteX226" fmla="*/ 1054979 w 1206769"/>
              <a:gd name="connsiteY226" fmla="*/ 1445037 h 1684262"/>
              <a:gd name="connsiteX227" fmla="*/ 916632 w 1206769"/>
              <a:gd name="connsiteY227" fmla="*/ 1468184 h 1684262"/>
              <a:gd name="connsiteX228" fmla="*/ 1028170 w 1206769"/>
              <a:gd name="connsiteY228" fmla="*/ 1445228 h 1684262"/>
              <a:gd name="connsiteX229" fmla="*/ 1054979 w 1206769"/>
              <a:gd name="connsiteY229" fmla="*/ 1445037 h 1684262"/>
              <a:gd name="connsiteX230" fmla="*/ 862816 w 1206769"/>
              <a:gd name="connsiteY230" fmla="*/ 1410462 h 1684262"/>
              <a:gd name="connsiteX231" fmla="*/ 647551 w 1206769"/>
              <a:gd name="connsiteY231" fmla="*/ 1448562 h 1684262"/>
              <a:gd name="connsiteX232" fmla="*/ 862816 w 1206769"/>
              <a:gd name="connsiteY232" fmla="*/ 1410653 h 1684262"/>
              <a:gd name="connsiteX233" fmla="*/ 862816 w 1206769"/>
              <a:gd name="connsiteY233" fmla="*/ 1410462 h 1684262"/>
              <a:gd name="connsiteX234" fmla="*/ 689842 w 1206769"/>
              <a:gd name="connsiteY234" fmla="*/ 1391412 h 1684262"/>
              <a:gd name="connsiteX235" fmla="*/ 924347 w 1206769"/>
              <a:gd name="connsiteY235" fmla="*/ 1306830 h 1684262"/>
              <a:gd name="connsiteX236" fmla="*/ 689842 w 1206769"/>
              <a:gd name="connsiteY236" fmla="*/ 1391412 h 1684262"/>
              <a:gd name="connsiteX237" fmla="*/ 1162663 w 1206769"/>
              <a:gd name="connsiteY237" fmla="*/ 1057085 h 1684262"/>
              <a:gd name="connsiteX238" fmla="*/ 1148756 w 1206769"/>
              <a:gd name="connsiteY238" fmla="*/ 1134428 h 1684262"/>
              <a:gd name="connsiteX239" fmla="*/ 1066841 w 1206769"/>
              <a:gd name="connsiteY239" fmla="*/ 1139762 h 1684262"/>
              <a:gd name="connsiteX240" fmla="*/ 1035790 w 1206769"/>
              <a:gd name="connsiteY240" fmla="*/ 1087755 h 1684262"/>
              <a:gd name="connsiteX241" fmla="*/ 1162663 w 1206769"/>
              <a:gd name="connsiteY241" fmla="*/ 1057085 h 1684262"/>
              <a:gd name="connsiteX242" fmla="*/ 987913 w 1206769"/>
              <a:gd name="connsiteY242" fmla="*/ 1181170 h 1684262"/>
              <a:gd name="connsiteX243" fmla="*/ 958923 w 1206769"/>
              <a:gd name="connsiteY243" fmla="*/ 1264444 h 1684262"/>
              <a:gd name="connsiteX244" fmla="*/ 905107 w 1206769"/>
              <a:gd name="connsiteY244" fmla="*/ 1118330 h 1684262"/>
              <a:gd name="connsiteX245" fmla="*/ 987913 w 1206769"/>
              <a:gd name="connsiteY245"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255883 w 1206769"/>
              <a:gd name="connsiteY74" fmla="*/ 1502664 h 1684262"/>
              <a:gd name="connsiteX75" fmla="*/ 255883 w 1206769"/>
              <a:gd name="connsiteY75" fmla="*/ 1502664 h 1684262"/>
              <a:gd name="connsiteX76" fmla="*/ 239976 w 1206769"/>
              <a:gd name="connsiteY76" fmla="*/ 1484281 h 1684262"/>
              <a:gd name="connsiteX77" fmla="*/ 203495 w 1206769"/>
              <a:gd name="connsiteY77" fmla="*/ 1484281 h 1684262"/>
              <a:gd name="connsiteX78" fmla="*/ 187303 w 1206769"/>
              <a:gd name="connsiteY78" fmla="*/ 1499140 h 1684262"/>
              <a:gd name="connsiteX79" fmla="*/ 490674 w 1206769"/>
              <a:gd name="connsiteY79" fmla="*/ 1673352 h 1684262"/>
              <a:gd name="connsiteX80" fmla="*/ 757374 w 1206769"/>
              <a:gd name="connsiteY80" fmla="*/ 1682401 h 1684262"/>
              <a:gd name="connsiteX81" fmla="*/ 988070 w 1206769"/>
              <a:gd name="connsiteY81" fmla="*/ 1594485 h 1684262"/>
              <a:gd name="connsiteX82" fmla="*/ 1152566 w 1206769"/>
              <a:gd name="connsiteY82" fmla="*/ 1394460 h 1684262"/>
              <a:gd name="connsiteX83" fmla="*/ 918822 w 1206769"/>
              <a:gd name="connsiteY83" fmla="*/ 1363507 h 1684262"/>
              <a:gd name="connsiteX84" fmla="*/ 802904 w 1206769"/>
              <a:gd name="connsiteY84" fmla="*/ 1350454 h 1684262"/>
              <a:gd name="connsiteX85" fmla="*/ 841956 w 1206769"/>
              <a:gd name="connsiteY85" fmla="*/ 1326547 h 1684262"/>
              <a:gd name="connsiteX86" fmla="*/ 1018286 w 1206769"/>
              <a:gd name="connsiteY86" fmla="*/ 1315425 h 1684262"/>
              <a:gd name="connsiteX87" fmla="*/ 980354 w 1206769"/>
              <a:gd name="connsiteY87" fmla="*/ 1268921 h 1684262"/>
              <a:gd name="connsiteX88" fmla="*/ 1091488 w 1206769"/>
              <a:gd name="connsiteY88" fmla="*/ 1221043 h 1684262"/>
              <a:gd name="connsiteX89" fmla="*/ 911203 w 1206769"/>
              <a:gd name="connsiteY89" fmla="*/ 1022890 h 1684262"/>
              <a:gd name="connsiteX90" fmla="*/ 1193429 w 1206769"/>
              <a:gd name="connsiteY90" fmla="*/ 899446 h 1684262"/>
              <a:gd name="connsiteX91" fmla="*/ 759089 w 1206769"/>
              <a:gd name="connsiteY91" fmla="*/ 61246 h 1684262"/>
              <a:gd name="connsiteX92" fmla="*/ 720989 w 1206769"/>
              <a:gd name="connsiteY92" fmla="*/ 145828 h 1684262"/>
              <a:gd name="connsiteX93" fmla="*/ 759089 w 1206769"/>
              <a:gd name="connsiteY93" fmla="*/ 61436 h 1684262"/>
              <a:gd name="connsiteX94" fmla="*/ 759089 w 1206769"/>
              <a:gd name="connsiteY94" fmla="*/ 61246 h 1684262"/>
              <a:gd name="connsiteX95" fmla="*/ 363611 w 1206769"/>
              <a:gd name="connsiteY95" fmla="*/ 545783 h 1684262"/>
              <a:gd name="connsiteX96" fmla="*/ 348275 w 1206769"/>
              <a:gd name="connsiteY96" fmla="*/ 553498 h 1684262"/>
              <a:gd name="connsiteX97" fmla="*/ 363611 w 1206769"/>
              <a:gd name="connsiteY97" fmla="*/ 545783 h 1684262"/>
              <a:gd name="connsiteX98" fmla="*/ 232451 w 1206769"/>
              <a:gd name="connsiteY98" fmla="*/ 523113 h 1684262"/>
              <a:gd name="connsiteX99" fmla="*/ 254694 w 1206769"/>
              <a:gd name="connsiteY99" fmla="*/ 664096 h 1684262"/>
              <a:gd name="connsiteX100" fmla="*/ 232451 w 1206769"/>
              <a:gd name="connsiteY100" fmla="*/ 523113 h 1684262"/>
              <a:gd name="connsiteX101" fmla="*/ 340084 w 1206769"/>
              <a:gd name="connsiteY101" fmla="*/ 692277 h 1684262"/>
              <a:gd name="connsiteX102" fmla="*/ 470767 w 1206769"/>
              <a:gd name="connsiteY102" fmla="*/ 684562 h 1684262"/>
              <a:gd name="connsiteX103" fmla="*/ 340084 w 1206769"/>
              <a:gd name="connsiteY103" fmla="*/ 691896 h 1684262"/>
              <a:gd name="connsiteX104" fmla="*/ 340084 w 1206769"/>
              <a:gd name="connsiteY104" fmla="*/ 692277 h 1684262"/>
              <a:gd name="connsiteX105" fmla="*/ 382375 w 1206769"/>
              <a:gd name="connsiteY105" fmla="*/ 615410 h 1684262"/>
              <a:gd name="connsiteX106" fmla="*/ 516868 w 1206769"/>
              <a:gd name="connsiteY106" fmla="*/ 688372 h 1684262"/>
              <a:gd name="connsiteX107" fmla="*/ 382661 w 1206769"/>
              <a:gd name="connsiteY107" fmla="*/ 615029 h 1684262"/>
              <a:gd name="connsiteX108" fmla="*/ 382375 w 1206769"/>
              <a:gd name="connsiteY108" fmla="*/ 615410 h 1684262"/>
              <a:gd name="connsiteX109" fmla="*/ 201400 w 1206769"/>
              <a:gd name="connsiteY109" fmla="*/ 907542 h 1684262"/>
              <a:gd name="connsiteX110" fmla="*/ 163300 w 1206769"/>
              <a:gd name="connsiteY110" fmla="*/ 838295 h 1684262"/>
              <a:gd name="connsiteX111" fmla="*/ 201686 w 1206769"/>
              <a:gd name="connsiteY111" fmla="*/ 907161 h 1684262"/>
              <a:gd name="connsiteX112" fmla="*/ 201400 w 1206769"/>
              <a:gd name="connsiteY112" fmla="*/ 907542 h 1684262"/>
              <a:gd name="connsiteX113" fmla="*/ 97811 w 1206769"/>
              <a:gd name="connsiteY113" fmla="*/ 1285557 h 1684262"/>
              <a:gd name="connsiteX114" fmla="*/ 123279 w 1206769"/>
              <a:gd name="connsiteY114" fmla="*/ 1264178 h 1684262"/>
              <a:gd name="connsiteX115" fmla="*/ 231975 w 1206769"/>
              <a:gd name="connsiteY115" fmla="*/ 1341501 h 1684262"/>
              <a:gd name="connsiteX116" fmla="*/ 97811 w 1206769"/>
              <a:gd name="connsiteY116" fmla="*/ 1285557 h 1684262"/>
              <a:gd name="connsiteX117" fmla="*/ 232928 w 1206769"/>
              <a:gd name="connsiteY117" fmla="*/ 1376077 h 1684262"/>
              <a:gd name="connsiteX118" fmla="*/ 279029 w 1206769"/>
              <a:gd name="connsiteY118" fmla="*/ 1379887 h 1684262"/>
              <a:gd name="connsiteX119" fmla="*/ 232451 w 1206769"/>
              <a:gd name="connsiteY119" fmla="*/ 1376077 h 1684262"/>
              <a:gd name="connsiteX120" fmla="*/ 232928 w 1206769"/>
              <a:gd name="connsiteY120" fmla="*/ 1376077 h 1684262"/>
              <a:gd name="connsiteX121" fmla="*/ 856244 w 1206769"/>
              <a:gd name="connsiteY121" fmla="*/ 715613 h 1684262"/>
              <a:gd name="connsiteX122" fmla="*/ 817635 w 1206769"/>
              <a:gd name="connsiteY122" fmla="*/ 708913 h 1684262"/>
              <a:gd name="connsiteX123" fmla="*/ 721084 w 1206769"/>
              <a:gd name="connsiteY123" fmla="*/ 657225 h 1684262"/>
              <a:gd name="connsiteX124" fmla="*/ 855767 w 1206769"/>
              <a:gd name="connsiteY124" fmla="*/ 715613 h 1684262"/>
              <a:gd name="connsiteX125" fmla="*/ 856244 w 1206769"/>
              <a:gd name="connsiteY125" fmla="*/ 715613 h 1684262"/>
              <a:gd name="connsiteX126" fmla="*/ 663458 w 1206769"/>
              <a:gd name="connsiteY126" fmla="*/ 722662 h 1684262"/>
              <a:gd name="connsiteX127" fmla="*/ 644408 w 1206769"/>
              <a:gd name="connsiteY127" fmla="*/ 807149 h 1684262"/>
              <a:gd name="connsiteX128" fmla="*/ 662981 w 1206769"/>
              <a:gd name="connsiteY128" fmla="*/ 723138 h 1684262"/>
              <a:gd name="connsiteX129" fmla="*/ 663458 w 1206769"/>
              <a:gd name="connsiteY129" fmla="*/ 722662 h 1684262"/>
              <a:gd name="connsiteX130" fmla="*/ 628882 w 1206769"/>
              <a:gd name="connsiteY130" fmla="*/ 753332 h 1684262"/>
              <a:gd name="connsiteX131" fmla="*/ 655742 w 1206769"/>
              <a:gd name="connsiteY131" fmla="*/ 726472 h 1684262"/>
              <a:gd name="connsiteX132" fmla="*/ 628406 w 1206769"/>
              <a:gd name="connsiteY132" fmla="*/ 753332 h 1684262"/>
              <a:gd name="connsiteX133" fmla="*/ 628882 w 1206769"/>
              <a:gd name="connsiteY133" fmla="*/ 753332 h 1684262"/>
              <a:gd name="connsiteX134" fmla="*/ 771090 w 1206769"/>
              <a:gd name="connsiteY134" fmla="*/ 757237 h 1684262"/>
              <a:gd name="connsiteX135" fmla="*/ 690318 w 1206769"/>
              <a:gd name="connsiteY135" fmla="*/ 822579 h 1684262"/>
              <a:gd name="connsiteX136" fmla="*/ 770614 w 1206769"/>
              <a:gd name="connsiteY136" fmla="*/ 757237 h 1684262"/>
              <a:gd name="connsiteX137" fmla="*/ 771090 w 1206769"/>
              <a:gd name="connsiteY137" fmla="*/ 757237 h 1684262"/>
              <a:gd name="connsiteX138" fmla="*/ 759565 w 1206769"/>
              <a:gd name="connsiteY138" fmla="*/ 538162 h 1684262"/>
              <a:gd name="connsiteX139" fmla="*/ 851767 w 1206769"/>
              <a:gd name="connsiteY139" fmla="*/ 480536 h 1684262"/>
              <a:gd name="connsiteX140" fmla="*/ 759089 w 1206769"/>
              <a:gd name="connsiteY140" fmla="*/ 538067 h 1684262"/>
              <a:gd name="connsiteX141" fmla="*/ 759565 w 1206769"/>
              <a:gd name="connsiteY141" fmla="*/ 538162 h 1684262"/>
              <a:gd name="connsiteX142" fmla="*/ 877961 w 1206769"/>
              <a:gd name="connsiteY142" fmla="*/ 342138 h 1684262"/>
              <a:gd name="connsiteX143" fmla="*/ 812619 w 1206769"/>
              <a:gd name="connsiteY143" fmla="*/ 442055 h 1684262"/>
              <a:gd name="connsiteX144" fmla="*/ 877961 w 1206769"/>
              <a:gd name="connsiteY144" fmla="*/ 342138 h 1684262"/>
              <a:gd name="connsiteX145" fmla="*/ 681841 w 1206769"/>
              <a:gd name="connsiteY145" fmla="*/ 323088 h 1684262"/>
              <a:gd name="connsiteX146" fmla="*/ 758803 w 1206769"/>
              <a:gd name="connsiteY146" fmla="*/ 430816 h 1684262"/>
              <a:gd name="connsiteX147" fmla="*/ 643455 w 1206769"/>
              <a:gd name="connsiteY147" fmla="*/ 396145 h 1684262"/>
              <a:gd name="connsiteX148" fmla="*/ 639550 w 1206769"/>
              <a:gd name="connsiteY148" fmla="*/ 438436 h 1684262"/>
              <a:gd name="connsiteX149" fmla="*/ 682127 w 1206769"/>
              <a:gd name="connsiteY149" fmla="*/ 323088 h 1684262"/>
              <a:gd name="connsiteX150" fmla="*/ 681841 w 1206769"/>
              <a:gd name="connsiteY150" fmla="*/ 323088 h 1684262"/>
              <a:gd name="connsiteX151" fmla="*/ 351323 w 1206769"/>
              <a:gd name="connsiteY151" fmla="*/ 219361 h 1684262"/>
              <a:gd name="connsiteX152" fmla="*/ 383994 w 1206769"/>
              <a:gd name="connsiteY152" fmla="*/ 183070 h 1684262"/>
              <a:gd name="connsiteX153" fmla="*/ 403711 w 1206769"/>
              <a:gd name="connsiteY153" fmla="*/ 175069 h 1684262"/>
              <a:gd name="connsiteX154" fmla="*/ 411331 w 1206769"/>
              <a:gd name="connsiteY154" fmla="*/ 176117 h 1684262"/>
              <a:gd name="connsiteX155" fmla="*/ 569351 w 1206769"/>
              <a:gd name="connsiteY155" fmla="*/ 242792 h 1684262"/>
              <a:gd name="connsiteX156" fmla="*/ 569922 w 1206769"/>
              <a:gd name="connsiteY156" fmla="*/ 242792 h 1684262"/>
              <a:gd name="connsiteX157" fmla="*/ 558873 w 1206769"/>
              <a:gd name="connsiteY157" fmla="*/ 299942 h 1684262"/>
              <a:gd name="connsiteX158" fmla="*/ 351609 w 1206769"/>
              <a:gd name="connsiteY158" fmla="*/ 219075 h 1684262"/>
              <a:gd name="connsiteX159" fmla="*/ 351323 w 1206769"/>
              <a:gd name="connsiteY159" fmla="*/ 219361 h 1684262"/>
              <a:gd name="connsiteX160" fmla="*/ 470767 w 1206769"/>
              <a:gd name="connsiteY160" fmla="*/ 361188 h 1684262"/>
              <a:gd name="connsiteX161" fmla="*/ 566874 w 1206769"/>
              <a:gd name="connsiteY161" fmla="*/ 503396 h 1684262"/>
              <a:gd name="connsiteX162" fmla="*/ 470767 w 1206769"/>
              <a:gd name="connsiteY162" fmla="*/ 361188 h 1684262"/>
              <a:gd name="connsiteX163" fmla="*/ 632216 w 1206769"/>
              <a:gd name="connsiteY163" fmla="*/ 453485 h 1684262"/>
              <a:gd name="connsiteX164" fmla="*/ 699367 w 1206769"/>
              <a:gd name="connsiteY164" fmla="*/ 515112 h 1684262"/>
              <a:gd name="connsiteX165" fmla="*/ 759089 w 1206769"/>
              <a:gd name="connsiteY165" fmla="*/ 438055 h 1684262"/>
              <a:gd name="connsiteX166" fmla="*/ 678317 w 1206769"/>
              <a:gd name="connsiteY166" fmla="*/ 611029 h 1684262"/>
              <a:gd name="connsiteX167" fmla="*/ 640217 w 1206769"/>
              <a:gd name="connsiteY167" fmla="*/ 587978 h 1684262"/>
              <a:gd name="connsiteX168" fmla="*/ 632216 w 1206769"/>
              <a:gd name="connsiteY168" fmla="*/ 453581 h 1684262"/>
              <a:gd name="connsiteX169" fmla="*/ 632216 w 1206769"/>
              <a:gd name="connsiteY169" fmla="*/ 453485 h 1684262"/>
              <a:gd name="connsiteX170" fmla="*/ 686032 w 1206769"/>
              <a:gd name="connsiteY170" fmla="*/ 837819 h 1684262"/>
              <a:gd name="connsiteX171" fmla="*/ 628310 w 1206769"/>
              <a:gd name="connsiteY171" fmla="*/ 930116 h 1684262"/>
              <a:gd name="connsiteX172" fmla="*/ 686032 w 1206769"/>
              <a:gd name="connsiteY172" fmla="*/ 837914 h 1684262"/>
              <a:gd name="connsiteX173" fmla="*/ 686032 w 1206769"/>
              <a:gd name="connsiteY173" fmla="*/ 837819 h 1684262"/>
              <a:gd name="connsiteX174" fmla="*/ 743658 w 1206769"/>
              <a:gd name="connsiteY174" fmla="*/ 1291400 h 1684262"/>
              <a:gd name="connsiteX175" fmla="*/ 547634 w 1206769"/>
              <a:gd name="connsiteY175" fmla="*/ 1206818 h 1684262"/>
              <a:gd name="connsiteX176" fmla="*/ 573446 w 1206769"/>
              <a:gd name="connsiteY176" fmla="*/ 1222439 h 1684262"/>
              <a:gd name="connsiteX177" fmla="*/ 603450 w 1206769"/>
              <a:gd name="connsiteY177" fmla="*/ 1227487 h 1684262"/>
              <a:gd name="connsiteX178" fmla="*/ 743658 w 1206769"/>
              <a:gd name="connsiteY178" fmla="*/ 1291495 h 1684262"/>
              <a:gd name="connsiteX179" fmla="*/ 743658 w 1206769"/>
              <a:gd name="connsiteY179" fmla="*/ 1291400 h 1684262"/>
              <a:gd name="connsiteX180" fmla="*/ 578399 w 1206769"/>
              <a:gd name="connsiteY180" fmla="*/ 945452 h 1684262"/>
              <a:gd name="connsiteX181" fmla="*/ 689842 w 1206769"/>
              <a:gd name="connsiteY181" fmla="*/ 1122236 h 1684262"/>
              <a:gd name="connsiteX182" fmla="*/ 578399 w 1206769"/>
              <a:gd name="connsiteY182" fmla="*/ 945547 h 1684262"/>
              <a:gd name="connsiteX183" fmla="*/ 578399 w 1206769"/>
              <a:gd name="connsiteY183" fmla="*/ 945452 h 1684262"/>
              <a:gd name="connsiteX184" fmla="*/ 351609 w 1206769"/>
              <a:gd name="connsiteY184" fmla="*/ 1045464 h 1684262"/>
              <a:gd name="connsiteX185" fmla="*/ 382375 w 1206769"/>
              <a:gd name="connsiteY185" fmla="*/ 887825 h 1684262"/>
              <a:gd name="connsiteX186" fmla="*/ 351609 w 1206769"/>
              <a:gd name="connsiteY186" fmla="*/ 1045559 h 1684262"/>
              <a:gd name="connsiteX187" fmla="*/ 351609 w 1206769"/>
              <a:gd name="connsiteY187" fmla="*/ 1045464 h 1684262"/>
              <a:gd name="connsiteX188" fmla="*/ 420761 w 1206769"/>
              <a:gd name="connsiteY188" fmla="*/ 1018413 h 1684262"/>
              <a:gd name="connsiteX189" fmla="*/ 605260 w 1206769"/>
              <a:gd name="connsiteY189" fmla="*/ 1180338 h 1684262"/>
              <a:gd name="connsiteX190" fmla="*/ 420761 w 1206769"/>
              <a:gd name="connsiteY190" fmla="*/ 1018413 h 1684262"/>
              <a:gd name="connsiteX191" fmla="*/ 366944 w 1206769"/>
              <a:gd name="connsiteY191" fmla="*/ 1414272 h 1684262"/>
              <a:gd name="connsiteX192" fmla="*/ 597640 w 1206769"/>
              <a:gd name="connsiteY192" fmla="*/ 1460468 h 1684262"/>
              <a:gd name="connsiteX193" fmla="*/ 366944 w 1206769"/>
              <a:gd name="connsiteY193" fmla="*/ 1414463 h 1684262"/>
              <a:gd name="connsiteX194" fmla="*/ 366944 w 1206769"/>
              <a:gd name="connsiteY194" fmla="*/ 1414272 h 1684262"/>
              <a:gd name="connsiteX195" fmla="*/ 536108 w 1206769"/>
              <a:gd name="connsiteY195" fmla="*/ 1644968 h 1684262"/>
              <a:gd name="connsiteX196" fmla="*/ 498008 w 1206769"/>
              <a:gd name="connsiteY196" fmla="*/ 1625918 h 1684262"/>
              <a:gd name="connsiteX197" fmla="*/ 471148 w 1206769"/>
              <a:gd name="connsiteY197" fmla="*/ 1618202 h 1684262"/>
              <a:gd name="connsiteX198" fmla="*/ 471148 w 1206769"/>
              <a:gd name="connsiteY198" fmla="*/ 1664399 h 1684262"/>
              <a:gd name="connsiteX199" fmla="*/ 401901 w 1206769"/>
              <a:gd name="connsiteY199" fmla="*/ 1579817 h 1684262"/>
              <a:gd name="connsiteX200" fmla="*/ 536108 w 1206769"/>
              <a:gd name="connsiteY200" fmla="*/ 1645158 h 1684262"/>
              <a:gd name="connsiteX201" fmla="*/ 536108 w 1206769"/>
              <a:gd name="connsiteY201" fmla="*/ 1644968 h 1684262"/>
              <a:gd name="connsiteX202" fmla="*/ 616785 w 1206769"/>
              <a:gd name="connsiteY202" fmla="*/ 1564196 h 1684262"/>
              <a:gd name="connsiteX203" fmla="*/ 555349 w 1206769"/>
              <a:gd name="connsiteY203" fmla="*/ 1541145 h 1684262"/>
              <a:gd name="connsiteX204" fmla="*/ 638597 w 1206769"/>
              <a:gd name="connsiteY204" fmla="*/ 1493520 h 1684262"/>
              <a:gd name="connsiteX205" fmla="*/ 739848 w 1206769"/>
              <a:gd name="connsiteY205" fmla="*/ 1525715 h 1684262"/>
              <a:gd name="connsiteX206" fmla="*/ 616785 w 1206769"/>
              <a:gd name="connsiteY206" fmla="*/ 1564386 h 1684262"/>
              <a:gd name="connsiteX207" fmla="*/ 616785 w 1206769"/>
              <a:gd name="connsiteY207" fmla="*/ 1564196 h 1684262"/>
              <a:gd name="connsiteX208" fmla="*/ 752231 w 1206769"/>
              <a:gd name="connsiteY208" fmla="*/ 1664779 h 1684262"/>
              <a:gd name="connsiteX209" fmla="*/ 739658 w 1206769"/>
              <a:gd name="connsiteY209" fmla="*/ 1664779 h 1684262"/>
              <a:gd name="connsiteX210" fmla="*/ 731180 w 1206769"/>
              <a:gd name="connsiteY210" fmla="*/ 1664779 h 1684262"/>
              <a:gd name="connsiteX211" fmla="*/ 727561 w 1206769"/>
              <a:gd name="connsiteY211" fmla="*/ 1664779 h 1684262"/>
              <a:gd name="connsiteX212" fmla="*/ 713750 w 1206769"/>
              <a:gd name="connsiteY212" fmla="*/ 1666780 h 1684262"/>
              <a:gd name="connsiteX213" fmla="*/ 704225 w 1206769"/>
              <a:gd name="connsiteY213" fmla="*/ 1665256 h 1684262"/>
              <a:gd name="connsiteX214" fmla="*/ 705558 w 1206769"/>
              <a:gd name="connsiteY214" fmla="*/ 1667733 h 1684262"/>
              <a:gd name="connsiteX215" fmla="*/ 790045 w 1206769"/>
              <a:gd name="connsiteY215" fmla="*/ 1610106 h 1684262"/>
              <a:gd name="connsiteX216" fmla="*/ 752231 w 1206769"/>
              <a:gd name="connsiteY216" fmla="*/ 1664970 h 1684262"/>
              <a:gd name="connsiteX217" fmla="*/ 752231 w 1206769"/>
              <a:gd name="connsiteY217" fmla="*/ 1664779 h 1684262"/>
              <a:gd name="connsiteX218" fmla="*/ 857863 w 1206769"/>
              <a:gd name="connsiteY218" fmla="*/ 1591056 h 1684262"/>
              <a:gd name="connsiteX219" fmla="*/ 838813 w 1206769"/>
              <a:gd name="connsiteY219" fmla="*/ 1568958 h 1684262"/>
              <a:gd name="connsiteX220" fmla="*/ 836146 w 1206769"/>
              <a:gd name="connsiteY220" fmla="*/ 1564291 h 1684262"/>
              <a:gd name="connsiteX221" fmla="*/ 955179 w 1206769"/>
              <a:gd name="connsiteY221" fmla="*/ 1500720 h 1684262"/>
              <a:gd name="connsiteX222" fmla="*/ 1066493 w 1206769"/>
              <a:gd name="connsiteY222" fmla="*/ 1492065 h 1684262"/>
              <a:gd name="connsiteX223" fmla="*/ 857863 w 1206769"/>
              <a:gd name="connsiteY223" fmla="*/ 1591247 h 1684262"/>
              <a:gd name="connsiteX224" fmla="*/ 857863 w 1206769"/>
              <a:gd name="connsiteY224" fmla="*/ 1591056 h 1684262"/>
              <a:gd name="connsiteX225" fmla="*/ 1054979 w 1206769"/>
              <a:gd name="connsiteY225" fmla="*/ 1445037 h 1684262"/>
              <a:gd name="connsiteX226" fmla="*/ 916632 w 1206769"/>
              <a:gd name="connsiteY226" fmla="*/ 1468184 h 1684262"/>
              <a:gd name="connsiteX227" fmla="*/ 1028170 w 1206769"/>
              <a:gd name="connsiteY227" fmla="*/ 1445228 h 1684262"/>
              <a:gd name="connsiteX228" fmla="*/ 1054979 w 1206769"/>
              <a:gd name="connsiteY228" fmla="*/ 1445037 h 1684262"/>
              <a:gd name="connsiteX229" fmla="*/ 862816 w 1206769"/>
              <a:gd name="connsiteY229" fmla="*/ 1410462 h 1684262"/>
              <a:gd name="connsiteX230" fmla="*/ 647551 w 1206769"/>
              <a:gd name="connsiteY230" fmla="*/ 1448562 h 1684262"/>
              <a:gd name="connsiteX231" fmla="*/ 862816 w 1206769"/>
              <a:gd name="connsiteY231" fmla="*/ 1410653 h 1684262"/>
              <a:gd name="connsiteX232" fmla="*/ 862816 w 1206769"/>
              <a:gd name="connsiteY232" fmla="*/ 1410462 h 1684262"/>
              <a:gd name="connsiteX233" fmla="*/ 689842 w 1206769"/>
              <a:gd name="connsiteY233" fmla="*/ 1391412 h 1684262"/>
              <a:gd name="connsiteX234" fmla="*/ 924347 w 1206769"/>
              <a:gd name="connsiteY234" fmla="*/ 1306830 h 1684262"/>
              <a:gd name="connsiteX235" fmla="*/ 689842 w 1206769"/>
              <a:gd name="connsiteY235" fmla="*/ 1391412 h 1684262"/>
              <a:gd name="connsiteX236" fmla="*/ 1162663 w 1206769"/>
              <a:gd name="connsiteY236" fmla="*/ 1057085 h 1684262"/>
              <a:gd name="connsiteX237" fmla="*/ 1148756 w 1206769"/>
              <a:gd name="connsiteY237" fmla="*/ 1134428 h 1684262"/>
              <a:gd name="connsiteX238" fmla="*/ 1066841 w 1206769"/>
              <a:gd name="connsiteY238" fmla="*/ 1139762 h 1684262"/>
              <a:gd name="connsiteX239" fmla="*/ 1035790 w 1206769"/>
              <a:gd name="connsiteY239" fmla="*/ 1087755 h 1684262"/>
              <a:gd name="connsiteX240" fmla="*/ 1162663 w 1206769"/>
              <a:gd name="connsiteY240" fmla="*/ 1057085 h 1684262"/>
              <a:gd name="connsiteX241" fmla="*/ 987913 w 1206769"/>
              <a:gd name="connsiteY241" fmla="*/ 1181170 h 1684262"/>
              <a:gd name="connsiteX242" fmla="*/ 958923 w 1206769"/>
              <a:gd name="connsiteY242" fmla="*/ 1264444 h 1684262"/>
              <a:gd name="connsiteX243" fmla="*/ 905107 w 1206769"/>
              <a:gd name="connsiteY243" fmla="*/ 1118330 h 1684262"/>
              <a:gd name="connsiteX244" fmla="*/ 987913 w 1206769"/>
              <a:gd name="connsiteY244"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255883 w 1206769"/>
              <a:gd name="connsiteY73" fmla="*/ 1502664 h 1684262"/>
              <a:gd name="connsiteX74" fmla="*/ 255883 w 1206769"/>
              <a:gd name="connsiteY74" fmla="*/ 1502664 h 1684262"/>
              <a:gd name="connsiteX75" fmla="*/ 239976 w 1206769"/>
              <a:gd name="connsiteY75" fmla="*/ 1484281 h 1684262"/>
              <a:gd name="connsiteX76" fmla="*/ 203495 w 1206769"/>
              <a:gd name="connsiteY76" fmla="*/ 1484281 h 1684262"/>
              <a:gd name="connsiteX77" fmla="*/ 187303 w 1206769"/>
              <a:gd name="connsiteY77" fmla="*/ 1499140 h 1684262"/>
              <a:gd name="connsiteX78" fmla="*/ 490674 w 1206769"/>
              <a:gd name="connsiteY78" fmla="*/ 1673352 h 1684262"/>
              <a:gd name="connsiteX79" fmla="*/ 757374 w 1206769"/>
              <a:gd name="connsiteY79" fmla="*/ 1682401 h 1684262"/>
              <a:gd name="connsiteX80" fmla="*/ 988070 w 1206769"/>
              <a:gd name="connsiteY80" fmla="*/ 1594485 h 1684262"/>
              <a:gd name="connsiteX81" fmla="*/ 1152566 w 1206769"/>
              <a:gd name="connsiteY81" fmla="*/ 1394460 h 1684262"/>
              <a:gd name="connsiteX82" fmla="*/ 918822 w 1206769"/>
              <a:gd name="connsiteY82" fmla="*/ 1363507 h 1684262"/>
              <a:gd name="connsiteX83" fmla="*/ 802904 w 1206769"/>
              <a:gd name="connsiteY83" fmla="*/ 1350454 h 1684262"/>
              <a:gd name="connsiteX84" fmla="*/ 841956 w 1206769"/>
              <a:gd name="connsiteY84" fmla="*/ 1326547 h 1684262"/>
              <a:gd name="connsiteX85" fmla="*/ 1018286 w 1206769"/>
              <a:gd name="connsiteY85" fmla="*/ 1315425 h 1684262"/>
              <a:gd name="connsiteX86" fmla="*/ 980354 w 1206769"/>
              <a:gd name="connsiteY86" fmla="*/ 1268921 h 1684262"/>
              <a:gd name="connsiteX87" fmla="*/ 1091488 w 1206769"/>
              <a:gd name="connsiteY87" fmla="*/ 1221043 h 1684262"/>
              <a:gd name="connsiteX88" fmla="*/ 911203 w 1206769"/>
              <a:gd name="connsiteY88" fmla="*/ 1022890 h 1684262"/>
              <a:gd name="connsiteX89" fmla="*/ 1193429 w 1206769"/>
              <a:gd name="connsiteY89" fmla="*/ 899446 h 1684262"/>
              <a:gd name="connsiteX90" fmla="*/ 759089 w 1206769"/>
              <a:gd name="connsiteY90" fmla="*/ 61246 h 1684262"/>
              <a:gd name="connsiteX91" fmla="*/ 720989 w 1206769"/>
              <a:gd name="connsiteY91" fmla="*/ 145828 h 1684262"/>
              <a:gd name="connsiteX92" fmla="*/ 759089 w 1206769"/>
              <a:gd name="connsiteY92" fmla="*/ 61436 h 1684262"/>
              <a:gd name="connsiteX93" fmla="*/ 759089 w 1206769"/>
              <a:gd name="connsiteY93" fmla="*/ 61246 h 1684262"/>
              <a:gd name="connsiteX94" fmla="*/ 363611 w 1206769"/>
              <a:gd name="connsiteY94" fmla="*/ 545783 h 1684262"/>
              <a:gd name="connsiteX95" fmla="*/ 348275 w 1206769"/>
              <a:gd name="connsiteY95" fmla="*/ 553498 h 1684262"/>
              <a:gd name="connsiteX96" fmla="*/ 363611 w 1206769"/>
              <a:gd name="connsiteY96" fmla="*/ 545783 h 1684262"/>
              <a:gd name="connsiteX97" fmla="*/ 232451 w 1206769"/>
              <a:gd name="connsiteY97" fmla="*/ 523113 h 1684262"/>
              <a:gd name="connsiteX98" fmla="*/ 254694 w 1206769"/>
              <a:gd name="connsiteY98" fmla="*/ 664096 h 1684262"/>
              <a:gd name="connsiteX99" fmla="*/ 232451 w 1206769"/>
              <a:gd name="connsiteY99" fmla="*/ 523113 h 1684262"/>
              <a:gd name="connsiteX100" fmla="*/ 340084 w 1206769"/>
              <a:gd name="connsiteY100" fmla="*/ 692277 h 1684262"/>
              <a:gd name="connsiteX101" fmla="*/ 470767 w 1206769"/>
              <a:gd name="connsiteY101" fmla="*/ 684562 h 1684262"/>
              <a:gd name="connsiteX102" fmla="*/ 340084 w 1206769"/>
              <a:gd name="connsiteY102" fmla="*/ 691896 h 1684262"/>
              <a:gd name="connsiteX103" fmla="*/ 340084 w 1206769"/>
              <a:gd name="connsiteY103" fmla="*/ 692277 h 1684262"/>
              <a:gd name="connsiteX104" fmla="*/ 382375 w 1206769"/>
              <a:gd name="connsiteY104" fmla="*/ 615410 h 1684262"/>
              <a:gd name="connsiteX105" fmla="*/ 516868 w 1206769"/>
              <a:gd name="connsiteY105" fmla="*/ 688372 h 1684262"/>
              <a:gd name="connsiteX106" fmla="*/ 382661 w 1206769"/>
              <a:gd name="connsiteY106" fmla="*/ 615029 h 1684262"/>
              <a:gd name="connsiteX107" fmla="*/ 382375 w 1206769"/>
              <a:gd name="connsiteY107" fmla="*/ 615410 h 1684262"/>
              <a:gd name="connsiteX108" fmla="*/ 201400 w 1206769"/>
              <a:gd name="connsiteY108" fmla="*/ 907542 h 1684262"/>
              <a:gd name="connsiteX109" fmla="*/ 163300 w 1206769"/>
              <a:gd name="connsiteY109" fmla="*/ 838295 h 1684262"/>
              <a:gd name="connsiteX110" fmla="*/ 201686 w 1206769"/>
              <a:gd name="connsiteY110" fmla="*/ 907161 h 1684262"/>
              <a:gd name="connsiteX111" fmla="*/ 201400 w 1206769"/>
              <a:gd name="connsiteY111" fmla="*/ 907542 h 1684262"/>
              <a:gd name="connsiteX112" fmla="*/ 97811 w 1206769"/>
              <a:gd name="connsiteY112" fmla="*/ 1285557 h 1684262"/>
              <a:gd name="connsiteX113" fmla="*/ 123279 w 1206769"/>
              <a:gd name="connsiteY113" fmla="*/ 1264178 h 1684262"/>
              <a:gd name="connsiteX114" fmla="*/ 231975 w 1206769"/>
              <a:gd name="connsiteY114" fmla="*/ 1341501 h 1684262"/>
              <a:gd name="connsiteX115" fmla="*/ 97811 w 1206769"/>
              <a:gd name="connsiteY115" fmla="*/ 1285557 h 1684262"/>
              <a:gd name="connsiteX116" fmla="*/ 232928 w 1206769"/>
              <a:gd name="connsiteY116" fmla="*/ 1376077 h 1684262"/>
              <a:gd name="connsiteX117" fmla="*/ 279029 w 1206769"/>
              <a:gd name="connsiteY117" fmla="*/ 1379887 h 1684262"/>
              <a:gd name="connsiteX118" fmla="*/ 232451 w 1206769"/>
              <a:gd name="connsiteY118" fmla="*/ 1376077 h 1684262"/>
              <a:gd name="connsiteX119" fmla="*/ 232928 w 1206769"/>
              <a:gd name="connsiteY119" fmla="*/ 1376077 h 1684262"/>
              <a:gd name="connsiteX120" fmla="*/ 856244 w 1206769"/>
              <a:gd name="connsiteY120" fmla="*/ 715613 h 1684262"/>
              <a:gd name="connsiteX121" fmla="*/ 817635 w 1206769"/>
              <a:gd name="connsiteY121" fmla="*/ 708913 h 1684262"/>
              <a:gd name="connsiteX122" fmla="*/ 721084 w 1206769"/>
              <a:gd name="connsiteY122" fmla="*/ 657225 h 1684262"/>
              <a:gd name="connsiteX123" fmla="*/ 855767 w 1206769"/>
              <a:gd name="connsiteY123" fmla="*/ 715613 h 1684262"/>
              <a:gd name="connsiteX124" fmla="*/ 856244 w 1206769"/>
              <a:gd name="connsiteY124" fmla="*/ 715613 h 1684262"/>
              <a:gd name="connsiteX125" fmla="*/ 663458 w 1206769"/>
              <a:gd name="connsiteY125" fmla="*/ 722662 h 1684262"/>
              <a:gd name="connsiteX126" fmla="*/ 644408 w 1206769"/>
              <a:gd name="connsiteY126" fmla="*/ 807149 h 1684262"/>
              <a:gd name="connsiteX127" fmla="*/ 662981 w 1206769"/>
              <a:gd name="connsiteY127" fmla="*/ 723138 h 1684262"/>
              <a:gd name="connsiteX128" fmla="*/ 663458 w 1206769"/>
              <a:gd name="connsiteY128" fmla="*/ 722662 h 1684262"/>
              <a:gd name="connsiteX129" fmla="*/ 628882 w 1206769"/>
              <a:gd name="connsiteY129" fmla="*/ 753332 h 1684262"/>
              <a:gd name="connsiteX130" fmla="*/ 655742 w 1206769"/>
              <a:gd name="connsiteY130" fmla="*/ 726472 h 1684262"/>
              <a:gd name="connsiteX131" fmla="*/ 628406 w 1206769"/>
              <a:gd name="connsiteY131" fmla="*/ 753332 h 1684262"/>
              <a:gd name="connsiteX132" fmla="*/ 628882 w 1206769"/>
              <a:gd name="connsiteY132" fmla="*/ 753332 h 1684262"/>
              <a:gd name="connsiteX133" fmla="*/ 771090 w 1206769"/>
              <a:gd name="connsiteY133" fmla="*/ 757237 h 1684262"/>
              <a:gd name="connsiteX134" fmla="*/ 690318 w 1206769"/>
              <a:gd name="connsiteY134" fmla="*/ 822579 h 1684262"/>
              <a:gd name="connsiteX135" fmla="*/ 770614 w 1206769"/>
              <a:gd name="connsiteY135" fmla="*/ 757237 h 1684262"/>
              <a:gd name="connsiteX136" fmla="*/ 771090 w 1206769"/>
              <a:gd name="connsiteY136" fmla="*/ 757237 h 1684262"/>
              <a:gd name="connsiteX137" fmla="*/ 759565 w 1206769"/>
              <a:gd name="connsiteY137" fmla="*/ 538162 h 1684262"/>
              <a:gd name="connsiteX138" fmla="*/ 851767 w 1206769"/>
              <a:gd name="connsiteY138" fmla="*/ 480536 h 1684262"/>
              <a:gd name="connsiteX139" fmla="*/ 759089 w 1206769"/>
              <a:gd name="connsiteY139" fmla="*/ 538067 h 1684262"/>
              <a:gd name="connsiteX140" fmla="*/ 759565 w 1206769"/>
              <a:gd name="connsiteY140" fmla="*/ 538162 h 1684262"/>
              <a:gd name="connsiteX141" fmla="*/ 877961 w 1206769"/>
              <a:gd name="connsiteY141" fmla="*/ 342138 h 1684262"/>
              <a:gd name="connsiteX142" fmla="*/ 812619 w 1206769"/>
              <a:gd name="connsiteY142" fmla="*/ 442055 h 1684262"/>
              <a:gd name="connsiteX143" fmla="*/ 877961 w 1206769"/>
              <a:gd name="connsiteY143" fmla="*/ 342138 h 1684262"/>
              <a:gd name="connsiteX144" fmla="*/ 681841 w 1206769"/>
              <a:gd name="connsiteY144" fmla="*/ 323088 h 1684262"/>
              <a:gd name="connsiteX145" fmla="*/ 758803 w 1206769"/>
              <a:gd name="connsiteY145" fmla="*/ 430816 h 1684262"/>
              <a:gd name="connsiteX146" fmla="*/ 643455 w 1206769"/>
              <a:gd name="connsiteY146" fmla="*/ 396145 h 1684262"/>
              <a:gd name="connsiteX147" fmla="*/ 639550 w 1206769"/>
              <a:gd name="connsiteY147" fmla="*/ 438436 h 1684262"/>
              <a:gd name="connsiteX148" fmla="*/ 682127 w 1206769"/>
              <a:gd name="connsiteY148" fmla="*/ 323088 h 1684262"/>
              <a:gd name="connsiteX149" fmla="*/ 681841 w 1206769"/>
              <a:gd name="connsiteY149" fmla="*/ 323088 h 1684262"/>
              <a:gd name="connsiteX150" fmla="*/ 351323 w 1206769"/>
              <a:gd name="connsiteY150" fmla="*/ 219361 h 1684262"/>
              <a:gd name="connsiteX151" fmla="*/ 383994 w 1206769"/>
              <a:gd name="connsiteY151" fmla="*/ 183070 h 1684262"/>
              <a:gd name="connsiteX152" fmla="*/ 403711 w 1206769"/>
              <a:gd name="connsiteY152" fmla="*/ 175069 h 1684262"/>
              <a:gd name="connsiteX153" fmla="*/ 411331 w 1206769"/>
              <a:gd name="connsiteY153" fmla="*/ 176117 h 1684262"/>
              <a:gd name="connsiteX154" fmla="*/ 569351 w 1206769"/>
              <a:gd name="connsiteY154" fmla="*/ 242792 h 1684262"/>
              <a:gd name="connsiteX155" fmla="*/ 569922 w 1206769"/>
              <a:gd name="connsiteY155" fmla="*/ 242792 h 1684262"/>
              <a:gd name="connsiteX156" fmla="*/ 558873 w 1206769"/>
              <a:gd name="connsiteY156" fmla="*/ 299942 h 1684262"/>
              <a:gd name="connsiteX157" fmla="*/ 351609 w 1206769"/>
              <a:gd name="connsiteY157" fmla="*/ 219075 h 1684262"/>
              <a:gd name="connsiteX158" fmla="*/ 351323 w 1206769"/>
              <a:gd name="connsiteY158" fmla="*/ 219361 h 1684262"/>
              <a:gd name="connsiteX159" fmla="*/ 470767 w 1206769"/>
              <a:gd name="connsiteY159" fmla="*/ 361188 h 1684262"/>
              <a:gd name="connsiteX160" fmla="*/ 566874 w 1206769"/>
              <a:gd name="connsiteY160" fmla="*/ 503396 h 1684262"/>
              <a:gd name="connsiteX161" fmla="*/ 470767 w 1206769"/>
              <a:gd name="connsiteY161" fmla="*/ 361188 h 1684262"/>
              <a:gd name="connsiteX162" fmla="*/ 632216 w 1206769"/>
              <a:gd name="connsiteY162" fmla="*/ 453485 h 1684262"/>
              <a:gd name="connsiteX163" fmla="*/ 699367 w 1206769"/>
              <a:gd name="connsiteY163" fmla="*/ 515112 h 1684262"/>
              <a:gd name="connsiteX164" fmla="*/ 759089 w 1206769"/>
              <a:gd name="connsiteY164" fmla="*/ 438055 h 1684262"/>
              <a:gd name="connsiteX165" fmla="*/ 678317 w 1206769"/>
              <a:gd name="connsiteY165" fmla="*/ 611029 h 1684262"/>
              <a:gd name="connsiteX166" fmla="*/ 640217 w 1206769"/>
              <a:gd name="connsiteY166" fmla="*/ 587978 h 1684262"/>
              <a:gd name="connsiteX167" fmla="*/ 632216 w 1206769"/>
              <a:gd name="connsiteY167" fmla="*/ 453581 h 1684262"/>
              <a:gd name="connsiteX168" fmla="*/ 632216 w 1206769"/>
              <a:gd name="connsiteY168" fmla="*/ 453485 h 1684262"/>
              <a:gd name="connsiteX169" fmla="*/ 686032 w 1206769"/>
              <a:gd name="connsiteY169" fmla="*/ 837819 h 1684262"/>
              <a:gd name="connsiteX170" fmla="*/ 628310 w 1206769"/>
              <a:gd name="connsiteY170" fmla="*/ 930116 h 1684262"/>
              <a:gd name="connsiteX171" fmla="*/ 686032 w 1206769"/>
              <a:gd name="connsiteY171" fmla="*/ 837914 h 1684262"/>
              <a:gd name="connsiteX172" fmla="*/ 686032 w 1206769"/>
              <a:gd name="connsiteY172" fmla="*/ 837819 h 1684262"/>
              <a:gd name="connsiteX173" fmla="*/ 743658 w 1206769"/>
              <a:gd name="connsiteY173" fmla="*/ 1291400 h 1684262"/>
              <a:gd name="connsiteX174" fmla="*/ 547634 w 1206769"/>
              <a:gd name="connsiteY174" fmla="*/ 1206818 h 1684262"/>
              <a:gd name="connsiteX175" fmla="*/ 573446 w 1206769"/>
              <a:gd name="connsiteY175" fmla="*/ 1222439 h 1684262"/>
              <a:gd name="connsiteX176" fmla="*/ 603450 w 1206769"/>
              <a:gd name="connsiteY176" fmla="*/ 1227487 h 1684262"/>
              <a:gd name="connsiteX177" fmla="*/ 743658 w 1206769"/>
              <a:gd name="connsiteY177" fmla="*/ 1291495 h 1684262"/>
              <a:gd name="connsiteX178" fmla="*/ 743658 w 1206769"/>
              <a:gd name="connsiteY178" fmla="*/ 1291400 h 1684262"/>
              <a:gd name="connsiteX179" fmla="*/ 578399 w 1206769"/>
              <a:gd name="connsiteY179" fmla="*/ 945452 h 1684262"/>
              <a:gd name="connsiteX180" fmla="*/ 689842 w 1206769"/>
              <a:gd name="connsiteY180" fmla="*/ 1122236 h 1684262"/>
              <a:gd name="connsiteX181" fmla="*/ 578399 w 1206769"/>
              <a:gd name="connsiteY181" fmla="*/ 945547 h 1684262"/>
              <a:gd name="connsiteX182" fmla="*/ 578399 w 1206769"/>
              <a:gd name="connsiteY182" fmla="*/ 945452 h 1684262"/>
              <a:gd name="connsiteX183" fmla="*/ 351609 w 1206769"/>
              <a:gd name="connsiteY183" fmla="*/ 1045464 h 1684262"/>
              <a:gd name="connsiteX184" fmla="*/ 382375 w 1206769"/>
              <a:gd name="connsiteY184" fmla="*/ 887825 h 1684262"/>
              <a:gd name="connsiteX185" fmla="*/ 351609 w 1206769"/>
              <a:gd name="connsiteY185" fmla="*/ 1045559 h 1684262"/>
              <a:gd name="connsiteX186" fmla="*/ 351609 w 1206769"/>
              <a:gd name="connsiteY186" fmla="*/ 1045464 h 1684262"/>
              <a:gd name="connsiteX187" fmla="*/ 420761 w 1206769"/>
              <a:gd name="connsiteY187" fmla="*/ 1018413 h 1684262"/>
              <a:gd name="connsiteX188" fmla="*/ 605260 w 1206769"/>
              <a:gd name="connsiteY188" fmla="*/ 1180338 h 1684262"/>
              <a:gd name="connsiteX189" fmla="*/ 420761 w 1206769"/>
              <a:gd name="connsiteY189" fmla="*/ 1018413 h 1684262"/>
              <a:gd name="connsiteX190" fmla="*/ 366944 w 1206769"/>
              <a:gd name="connsiteY190" fmla="*/ 1414272 h 1684262"/>
              <a:gd name="connsiteX191" fmla="*/ 597640 w 1206769"/>
              <a:gd name="connsiteY191" fmla="*/ 1460468 h 1684262"/>
              <a:gd name="connsiteX192" fmla="*/ 366944 w 1206769"/>
              <a:gd name="connsiteY192" fmla="*/ 1414463 h 1684262"/>
              <a:gd name="connsiteX193" fmla="*/ 366944 w 1206769"/>
              <a:gd name="connsiteY193" fmla="*/ 1414272 h 1684262"/>
              <a:gd name="connsiteX194" fmla="*/ 536108 w 1206769"/>
              <a:gd name="connsiteY194" fmla="*/ 1644968 h 1684262"/>
              <a:gd name="connsiteX195" fmla="*/ 498008 w 1206769"/>
              <a:gd name="connsiteY195" fmla="*/ 1625918 h 1684262"/>
              <a:gd name="connsiteX196" fmla="*/ 471148 w 1206769"/>
              <a:gd name="connsiteY196" fmla="*/ 1618202 h 1684262"/>
              <a:gd name="connsiteX197" fmla="*/ 471148 w 1206769"/>
              <a:gd name="connsiteY197" fmla="*/ 1664399 h 1684262"/>
              <a:gd name="connsiteX198" fmla="*/ 401901 w 1206769"/>
              <a:gd name="connsiteY198" fmla="*/ 1579817 h 1684262"/>
              <a:gd name="connsiteX199" fmla="*/ 536108 w 1206769"/>
              <a:gd name="connsiteY199" fmla="*/ 1645158 h 1684262"/>
              <a:gd name="connsiteX200" fmla="*/ 536108 w 1206769"/>
              <a:gd name="connsiteY200" fmla="*/ 1644968 h 1684262"/>
              <a:gd name="connsiteX201" fmla="*/ 616785 w 1206769"/>
              <a:gd name="connsiteY201" fmla="*/ 1564196 h 1684262"/>
              <a:gd name="connsiteX202" fmla="*/ 555349 w 1206769"/>
              <a:gd name="connsiteY202" fmla="*/ 1541145 h 1684262"/>
              <a:gd name="connsiteX203" fmla="*/ 638597 w 1206769"/>
              <a:gd name="connsiteY203" fmla="*/ 1493520 h 1684262"/>
              <a:gd name="connsiteX204" fmla="*/ 739848 w 1206769"/>
              <a:gd name="connsiteY204" fmla="*/ 1525715 h 1684262"/>
              <a:gd name="connsiteX205" fmla="*/ 616785 w 1206769"/>
              <a:gd name="connsiteY205" fmla="*/ 1564386 h 1684262"/>
              <a:gd name="connsiteX206" fmla="*/ 616785 w 1206769"/>
              <a:gd name="connsiteY206" fmla="*/ 1564196 h 1684262"/>
              <a:gd name="connsiteX207" fmla="*/ 752231 w 1206769"/>
              <a:gd name="connsiteY207" fmla="*/ 1664779 h 1684262"/>
              <a:gd name="connsiteX208" fmla="*/ 739658 w 1206769"/>
              <a:gd name="connsiteY208" fmla="*/ 1664779 h 1684262"/>
              <a:gd name="connsiteX209" fmla="*/ 731180 w 1206769"/>
              <a:gd name="connsiteY209" fmla="*/ 1664779 h 1684262"/>
              <a:gd name="connsiteX210" fmla="*/ 727561 w 1206769"/>
              <a:gd name="connsiteY210" fmla="*/ 1664779 h 1684262"/>
              <a:gd name="connsiteX211" fmla="*/ 713750 w 1206769"/>
              <a:gd name="connsiteY211" fmla="*/ 1666780 h 1684262"/>
              <a:gd name="connsiteX212" fmla="*/ 704225 w 1206769"/>
              <a:gd name="connsiteY212" fmla="*/ 1665256 h 1684262"/>
              <a:gd name="connsiteX213" fmla="*/ 705558 w 1206769"/>
              <a:gd name="connsiteY213" fmla="*/ 1667733 h 1684262"/>
              <a:gd name="connsiteX214" fmla="*/ 790045 w 1206769"/>
              <a:gd name="connsiteY214" fmla="*/ 1610106 h 1684262"/>
              <a:gd name="connsiteX215" fmla="*/ 752231 w 1206769"/>
              <a:gd name="connsiteY215" fmla="*/ 1664970 h 1684262"/>
              <a:gd name="connsiteX216" fmla="*/ 752231 w 1206769"/>
              <a:gd name="connsiteY216" fmla="*/ 1664779 h 1684262"/>
              <a:gd name="connsiteX217" fmla="*/ 857863 w 1206769"/>
              <a:gd name="connsiteY217" fmla="*/ 1591056 h 1684262"/>
              <a:gd name="connsiteX218" fmla="*/ 838813 w 1206769"/>
              <a:gd name="connsiteY218" fmla="*/ 1568958 h 1684262"/>
              <a:gd name="connsiteX219" fmla="*/ 836146 w 1206769"/>
              <a:gd name="connsiteY219" fmla="*/ 1564291 h 1684262"/>
              <a:gd name="connsiteX220" fmla="*/ 955179 w 1206769"/>
              <a:gd name="connsiteY220" fmla="*/ 1500720 h 1684262"/>
              <a:gd name="connsiteX221" fmla="*/ 1066493 w 1206769"/>
              <a:gd name="connsiteY221" fmla="*/ 1492065 h 1684262"/>
              <a:gd name="connsiteX222" fmla="*/ 857863 w 1206769"/>
              <a:gd name="connsiteY222" fmla="*/ 1591247 h 1684262"/>
              <a:gd name="connsiteX223" fmla="*/ 857863 w 1206769"/>
              <a:gd name="connsiteY223" fmla="*/ 1591056 h 1684262"/>
              <a:gd name="connsiteX224" fmla="*/ 1054979 w 1206769"/>
              <a:gd name="connsiteY224" fmla="*/ 1445037 h 1684262"/>
              <a:gd name="connsiteX225" fmla="*/ 916632 w 1206769"/>
              <a:gd name="connsiteY225" fmla="*/ 1468184 h 1684262"/>
              <a:gd name="connsiteX226" fmla="*/ 1028170 w 1206769"/>
              <a:gd name="connsiteY226" fmla="*/ 1445228 h 1684262"/>
              <a:gd name="connsiteX227" fmla="*/ 1054979 w 1206769"/>
              <a:gd name="connsiteY227" fmla="*/ 1445037 h 1684262"/>
              <a:gd name="connsiteX228" fmla="*/ 862816 w 1206769"/>
              <a:gd name="connsiteY228" fmla="*/ 1410462 h 1684262"/>
              <a:gd name="connsiteX229" fmla="*/ 647551 w 1206769"/>
              <a:gd name="connsiteY229" fmla="*/ 1448562 h 1684262"/>
              <a:gd name="connsiteX230" fmla="*/ 862816 w 1206769"/>
              <a:gd name="connsiteY230" fmla="*/ 1410653 h 1684262"/>
              <a:gd name="connsiteX231" fmla="*/ 862816 w 1206769"/>
              <a:gd name="connsiteY231" fmla="*/ 1410462 h 1684262"/>
              <a:gd name="connsiteX232" fmla="*/ 689842 w 1206769"/>
              <a:gd name="connsiteY232" fmla="*/ 1391412 h 1684262"/>
              <a:gd name="connsiteX233" fmla="*/ 924347 w 1206769"/>
              <a:gd name="connsiteY233" fmla="*/ 1306830 h 1684262"/>
              <a:gd name="connsiteX234" fmla="*/ 689842 w 1206769"/>
              <a:gd name="connsiteY234" fmla="*/ 1391412 h 1684262"/>
              <a:gd name="connsiteX235" fmla="*/ 1162663 w 1206769"/>
              <a:gd name="connsiteY235" fmla="*/ 1057085 h 1684262"/>
              <a:gd name="connsiteX236" fmla="*/ 1148756 w 1206769"/>
              <a:gd name="connsiteY236" fmla="*/ 1134428 h 1684262"/>
              <a:gd name="connsiteX237" fmla="*/ 1066841 w 1206769"/>
              <a:gd name="connsiteY237" fmla="*/ 1139762 h 1684262"/>
              <a:gd name="connsiteX238" fmla="*/ 1035790 w 1206769"/>
              <a:gd name="connsiteY238" fmla="*/ 1087755 h 1684262"/>
              <a:gd name="connsiteX239" fmla="*/ 1162663 w 1206769"/>
              <a:gd name="connsiteY239" fmla="*/ 1057085 h 1684262"/>
              <a:gd name="connsiteX240" fmla="*/ 987913 w 1206769"/>
              <a:gd name="connsiteY240" fmla="*/ 1181170 h 1684262"/>
              <a:gd name="connsiteX241" fmla="*/ 958923 w 1206769"/>
              <a:gd name="connsiteY241" fmla="*/ 1264444 h 1684262"/>
              <a:gd name="connsiteX242" fmla="*/ 905107 w 1206769"/>
              <a:gd name="connsiteY242" fmla="*/ 1118330 h 1684262"/>
              <a:gd name="connsiteX243" fmla="*/ 987913 w 1206769"/>
              <a:gd name="connsiteY243"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5881 w 1206769"/>
              <a:gd name="connsiteY15" fmla="*/ 661511 h 1684262"/>
              <a:gd name="connsiteX16" fmla="*/ 1065794 w 1206769"/>
              <a:gd name="connsiteY16" fmla="*/ 651415 h 1684262"/>
              <a:gd name="connsiteX17" fmla="*/ 1073223 w 1206769"/>
              <a:gd name="connsiteY17" fmla="*/ 652653 h 1684262"/>
              <a:gd name="connsiteX18" fmla="*/ 1086272 w 1206769"/>
              <a:gd name="connsiteY18" fmla="*/ 660654 h 1684262"/>
              <a:gd name="connsiteX19" fmla="*/ 1102560 w 1206769"/>
              <a:gd name="connsiteY19" fmla="*/ 657701 h 1684262"/>
              <a:gd name="connsiteX20" fmla="*/ 739848 w 1206769"/>
              <a:gd name="connsiteY20" fmla="*/ 595694 h 1684262"/>
              <a:gd name="connsiteX21" fmla="*/ 716893 w 1206769"/>
              <a:gd name="connsiteY21" fmla="*/ 318992 h 1684262"/>
              <a:gd name="connsiteX22" fmla="*/ 920537 w 1206769"/>
              <a:gd name="connsiteY22" fmla="*/ 246031 h 1684262"/>
              <a:gd name="connsiteX23" fmla="*/ 682412 w 1206769"/>
              <a:gd name="connsiteY23" fmla="*/ 238316 h 1684262"/>
              <a:gd name="connsiteX24" fmla="*/ 928538 w 1206769"/>
              <a:gd name="connsiteY24" fmla="*/ 226790 h 1684262"/>
              <a:gd name="connsiteX25" fmla="*/ 720893 w 1206769"/>
              <a:gd name="connsiteY25" fmla="*/ 196025 h 1684262"/>
              <a:gd name="connsiteX26" fmla="*/ 736229 w 1206769"/>
              <a:gd name="connsiteY26" fmla="*/ 49911 h 1684262"/>
              <a:gd name="connsiteX27" fmla="*/ 663267 w 1206769"/>
              <a:gd name="connsiteY27" fmla="*/ 0 h 1684262"/>
              <a:gd name="connsiteX28" fmla="*/ 625167 w 1206769"/>
              <a:gd name="connsiteY28" fmla="*/ 103727 h 1684262"/>
              <a:gd name="connsiteX29" fmla="*/ 625167 w 1206769"/>
              <a:gd name="connsiteY29" fmla="*/ 288322 h 1684262"/>
              <a:gd name="connsiteX30" fmla="*/ 336845 w 1206769"/>
              <a:gd name="connsiteY30" fmla="*/ 261366 h 1684262"/>
              <a:gd name="connsiteX31" fmla="*/ 367611 w 1206769"/>
              <a:gd name="connsiteY31" fmla="*/ 307467 h 1684262"/>
              <a:gd name="connsiteX32" fmla="*/ 579066 w 1206769"/>
              <a:gd name="connsiteY32" fmla="*/ 615029 h 1684262"/>
              <a:gd name="connsiteX33" fmla="*/ 263884 w 1206769"/>
              <a:gd name="connsiteY33" fmla="*/ 511207 h 1684262"/>
              <a:gd name="connsiteX34" fmla="*/ 233118 w 1206769"/>
              <a:gd name="connsiteY34" fmla="*/ 714947 h 1684262"/>
              <a:gd name="connsiteX35" fmla="*/ 532965 w 1206769"/>
              <a:gd name="connsiteY35" fmla="*/ 807149 h 1684262"/>
              <a:gd name="connsiteX36" fmla="*/ 513915 w 1206769"/>
              <a:gd name="connsiteY36" fmla="*/ 803339 h 1684262"/>
              <a:gd name="connsiteX37" fmla="*/ 502390 w 1206769"/>
              <a:gd name="connsiteY37" fmla="*/ 791813 h 1684262"/>
              <a:gd name="connsiteX38" fmla="*/ 464290 w 1206769"/>
              <a:gd name="connsiteY38" fmla="*/ 772763 h 1684262"/>
              <a:gd name="connsiteX39" fmla="*/ 375231 w 1206769"/>
              <a:gd name="connsiteY39" fmla="*/ 788670 h 1684262"/>
              <a:gd name="connsiteX40" fmla="*/ 418189 w 1206769"/>
              <a:gd name="connsiteY40" fmla="*/ 826770 h 1684262"/>
              <a:gd name="connsiteX41" fmla="*/ 333607 w 1206769"/>
              <a:gd name="connsiteY41" fmla="*/ 826770 h 1684262"/>
              <a:gd name="connsiteX42" fmla="*/ 276457 w 1206769"/>
              <a:gd name="connsiteY42" fmla="*/ 857536 h 1684262"/>
              <a:gd name="connsiteX43" fmla="*/ 288458 w 1206769"/>
              <a:gd name="connsiteY43" fmla="*/ 766001 h 1684262"/>
              <a:gd name="connsiteX44" fmla="*/ 138059 w 1206769"/>
              <a:gd name="connsiteY44" fmla="*/ 911352 h 1684262"/>
              <a:gd name="connsiteX45" fmla="*/ 237976 w 1206769"/>
              <a:gd name="connsiteY45" fmla="*/ 961358 h 1684262"/>
              <a:gd name="connsiteX46" fmla="*/ 75102 w 1206769"/>
              <a:gd name="connsiteY46" fmla="*/ 1025783 h 1684262"/>
              <a:gd name="connsiteX47" fmla="*/ 80432 w 1206769"/>
              <a:gd name="connsiteY47" fmla="*/ 915162 h 1684262"/>
              <a:gd name="connsiteX48" fmla="*/ 91958 w 1206769"/>
              <a:gd name="connsiteY48" fmla="*/ 1107377 h 1684262"/>
              <a:gd name="connsiteX49" fmla="*/ 214925 w 1206769"/>
              <a:gd name="connsiteY49" fmla="*/ 1157383 h 1684262"/>
              <a:gd name="connsiteX50" fmla="*/ 322463 w 1206769"/>
              <a:gd name="connsiteY50" fmla="*/ 1240346 h 1684262"/>
              <a:gd name="connsiteX51" fmla="*/ 309794 w 1206769"/>
              <a:gd name="connsiteY51" fmla="*/ 1240346 h 1684262"/>
              <a:gd name="connsiteX52" fmla="*/ 311699 w 1206769"/>
              <a:gd name="connsiteY52" fmla="*/ 1248728 h 1684262"/>
              <a:gd name="connsiteX53" fmla="*/ 310842 w 1206769"/>
              <a:gd name="connsiteY53" fmla="*/ 1254824 h 1684262"/>
              <a:gd name="connsiteX54" fmla="*/ 309223 w 1206769"/>
              <a:gd name="connsiteY54" fmla="*/ 1259396 h 1684262"/>
              <a:gd name="connsiteX55" fmla="*/ 301317 w 1206769"/>
              <a:gd name="connsiteY55" fmla="*/ 1268063 h 1684262"/>
              <a:gd name="connsiteX56" fmla="*/ 283886 w 1206769"/>
              <a:gd name="connsiteY56" fmla="*/ 1268063 h 1684262"/>
              <a:gd name="connsiteX57" fmla="*/ 284934 w 1206769"/>
              <a:gd name="connsiteY57" fmla="*/ 1275207 h 1684262"/>
              <a:gd name="connsiteX58" fmla="*/ 395615 w 1206769"/>
              <a:gd name="connsiteY58" fmla="*/ 1319117 h 1684262"/>
              <a:gd name="connsiteX59" fmla="*/ 257026 w 1206769"/>
              <a:gd name="connsiteY59" fmla="*/ 1309592 h 1684262"/>
              <a:gd name="connsiteX60" fmla="*/ 257026 w 1206769"/>
              <a:gd name="connsiteY60" fmla="*/ 1309592 h 1684262"/>
              <a:gd name="connsiteX61" fmla="*/ 248263 w 1206769"/>
              <a:gd name="connsiteY61" fmla="*/ 1308259 h 1684262"/>
              <a:gd name="connsiteX62" fmla="*/ 247691 w 1206769"/>
              <a:gd name="connsiteY62" fmla="*/ 1308735 h 1684262"/>
              <a:gd name="connsiteX63" fmla="*/ 229880 w 1206769"/>
              <a:gd name="connsiteY63" fmla="*/ 1312259 h 1684262"/>
              <a:gd name="connsiteX64" fmla="*/ 146155 w 1206769"/>
              <a:gd name="connsiteY64" fmla="*/ 1230344 h 1684262"/>
              <a:gd name="connsiteX65" fmla="*/ 115389 w 1206769"/>
              <a:gd name="connsiteY65" fmla="*/ 1430369 h 1684262"/>
              <a:gd name="connsiteX66" fmla="*/ 349799 w 1206769"/>
              <a:gd name="connsiteY66" fmla="*/ 1480280 h 1684262"/>
              <a:gd name="connsiteX67" fmla="*/ 299507 w 1206769"/>
              <a:gd name="connsiteY67" fmla="*/ 1464659 h 1684262"/>
              <a:gd name="connsiteX68" fmla="*/ 321034 w 1206769"/>
              <a:gd name="connsiteY68" fmla="*/ 1477042 h 1684262"/>
              <a:gd name="connsiteX69" fmla="*/ 330559 w 1206769"/>
              <a:gd name="connsiteY69" fmla="*/ 1484376 h 1684262"/>
              <a:gd name="connsiteX70" fmla="*/ 388280 w 1206769"/>
              <a:gd name="connsiteY70" fmla="*/ 1545717 h 1684262"/>
              <a:gd name="connsiteX71" fmla="*/ 348847 w 1206769"/>
              <a:gd name="connsiteY71" fmla="*/ 1542479 h 1684262"/>
              <a:gd name="connsiteX72" fmla="*/ 255883 w 1206769"/>
              <a:gd name="connsiteY72" fmla="*/ 1502664 h 1684262"/>
              <a:gd name="connsiteX73" fmla="*/ 255883 w 1206769"/>
              <a:gd name="connsiteY73" fmla="*/ 1502664 h 1684262"/>
              <a:gd name="connsiteX74" fmla="*/ 239976 w 1206769"/>
              <a:gd name="connsiteY74" fmla="*/ 1484281 h 1684262"/>
              <a:gd name="connsiteX75" fmla="*/ 203495 w 1206769"/>
              <a:gd name="connsiteY75" fmla="*/ 1484281 h 1684262"/>
              <a:gd name="connsiteX76" fmla="*/ 187303 w 1206769"/>
              <a:gd name="connsiteY76" fmla="*/ 1499140 h 1684262"/>
              <a:gd name="connsiteX77" fmla="*/ 490674 w 1206769"/>
              <a:gd name="connsiteY77" fmla="*/ 1673352 h 1684262"/>
              <a:gd name="connsiteX78" fmla="*/ 757374 w 1206769"/>
              <a:gd name="connsiteY78" fmla="*/ 1682401 h 1684262"/>
              <a:gd name="connsiteX79" fmla="*/ 988070 w 1206769"/>
              <a:gd name="connsiteY79" fmla="*/ 1594485 h 1684262"/>
              <a:gd name="connsiteX80" fmla="*/ 1152566 w 1206769"/>
              <a:gd name="connsiteY80" fmla="*/ 1394460 h 1684262"/>
              <a:gd name="connsiteX81" fmla="*/ 918822 w 1206769"/>
              <a:gd name="connsiteY81" fmla="*/ 1363507 h 1684262"/>
              <a:gd name="connsiteX82" fmla="*/ 802904 w 1206769"/>
              <a:gd name="connsiteY82" fmla="*/ 1350454 h 1684262"/>
              <a:gd name="connsiteX83" fmla="*/ 841956 w 1206769"/>
              <a:gd name="connsiteY83" fmla="*/ 1326547 h 1684262"/>
              <a:gd name="connsiteX84" fmla="*/ 1018286 w 1206769"/>
              <a:gd name="connsiteY84" fmla="*/ 1315425 h 1684262"/>
              <a:gd name="connsiteX85" fmla="*/ 980354 w 1206769"/>
              <a:gd name="connsiteY85" fmla="*/ 1268921 h 1684262"/>
              <a:gd name="connsiteX86" fmla="*/ 1091488 w 1206769"/>
              <a:gd name="connsiteY86" fmla="*/ 1221043 h 1684262"/>
              <a:gd name="connsiteX87" fmla="*/ 911203 w 1206769"/>
              <a:gd name="connsiteY87" fmla="*/ 1022890 h 1684262"/>
              <a:gd name="connsiteX88" fmla="*/ 1193429 w 1206769"/>
              <a:gd name="connsiteY88" fmla="*/ 899446 h 1684262"/>
              <a:gd name="connsiteX89" fmla="*/ 759089 w 1206769"/>
              <a:gd name="connsiteY89" fmla="*/ 61246 h 1684262"/>
              <a:gd name="connsiteX90" fmla="*/ 720989 w 1206769"/>
              <a:gd name="connsiteY90" fmla="*/ 145828 h 1684262"/>
              <a:gd name="connsiteX91" fmla="*/ 759089 w 1206769"/>
              <a:gd name="connsiteY91" fmla="*/ 61436 h 1684262"/>
              <a:gd name="connsiteX92" fmla="*/ 759089 w 1206769"/>
              <a:gd name="connsiteY92" fmla="*/ 61246 h 1684262"/>
              <a:gd name="connsiteX93" fmla="*/ 363611 w 1206769"/>
              <a:gd name="connsiteY93" fmla="*/ 545783 h 1684262"/>
              <a:gd name="connsiteX94" fmla="*/ 348275 w 1206769"/>
              <a:gd name="connsiteY94" fmla="*/ 553498 h 1684262"/>
              <a:gd name="connsiteX95" fmla="*/ 363611 w 1206769"/>
              <a:gd name="connsiteY95" fmla="*/ 545783 h 1684262"/>
              <a:gd name="connsiteX96" fmla="*/ 232451 w 1206769"/>
              <a:gd name="connsiteY96" fmla="*/ 523113 h 1684262"/>
              <a:gd name="connsiteX97" fmla="*/ 254694 w 1206769"/>
              <a:gd name="connsiteY97" fmla="*/ 664096 h 1684262"/>
              <a:gd name="connsiteX98" fmla="*/ 232451 w 1206769"/>
              <a:gd name="connsiteY98" fmla="*/ 523113 h 1684262"/>
              <a:gd name="connsiteX99" fmla="*/ 340084 w 1206769"/>
              <a:gd name="connsiteY99" fmla="*/ 692277 h 1684262"/>
              <a:gd name="connsiteX100" fmla="*/ 470767 w 1206769"/>
              <a:gd name="connsiteY100" fmla="*/ 684562 h 1684262"/>
              <a:gd name="connsiteX101" fmla="*/ 340084 w 1206769"/>
              <a:gd name="connsiteY101" fmla="*/ 691896 h 1684262"/>
              <a:gd name="connsiteX102" fmla="*/ 340084 w 1206769"/>
              <a:gd name="connsiteY102" fmla="*/ 692277 h 1684262"/>
              <a:gd name="connsiteX103" fmla="*/ 382375 w 1206769"/>
              <a:gd name="connsiteY103" fmla="*/ 615410 h 1684262"/>
              <a:gd name="connsiteX104" fmla="*/ 516868 w 1206769"/>
              <a:gd name="connsiteY104" fmla="*/ 688372 h 1684262"/>
              <a:gd name="connsiteX105" fmla="*/ 382661 w 1206769"/>
              <a:gd name="connsiteY105" fmla="*/ 615029 h 1684262"/>
              <a:gd name="connsiteX106" fmla="*/ 382375 w 1206769"/>
              <a:gd name="connsiteY106" fmla="*/ 615410 h 1684262"/>
              <a:gd name="connsiteX107" fmla="*/ 201400 w 1206769"/>
              <a:gd name="connsiteY107" fmla="*/ 907542 h 1684262"/>
              <a:gd name="connsiteX108" fmla="*/ 163300 w 1206769"/>
              <a:gd name="connsiteY108" fmla="*/ 838295 h 1684262"/>
              <a:gd name="connsiteX109" fmla="*/ 201686 w 1206769"/>
              <a:gd name="connsiteY109" fmla="*/ 907161 h 1684262"/>
              <a:gd name="connsiteX110" fmla="*/ 201400 w 1206769"/>
              <a:gd name="connsiteY110" fmla="*/ 907542 h 1684262"/>
              <a:gd name="connsiteX111" fmla="*/ 97811 w 1206769"/>
              <a:gd name="connsiteY111" fmla="*/ 1285557 h 1684262"/>
              <a:gd name="connsiteX112" fmla="*/ 123279 w 1206769"/>
              <a:gd name="connsiteY112" fmla="*/ 1264178 h 1684262"/>
              <a:gd name="connsiteX113" fmla="*/ 231975 w 1206769"/>
              <a:gd name="connsiteY113" fmla="*/ 1341501 h 1684262"/>
              <a:gd name="connsiteX114" fmla="*/ 97811 w 1206769"/>
              <a:gd name="connsiteY114" fmla="*/ 1285557 h 1684262"/>
              <a:gd name="connsiteX115" fmla="*/ 232928 w 1206769"/>
              <a:gd name="connsiteY115" fmla="*/ 1376077 h 1684262"/>
              <a:gd name="connsiteX116" fmla="*/ 279029 w 1206769"/>
              <a:gd name="connsiteY116" fmla="*/ 1379887 h 1684262"/>
              <a:gd name="connsiteX117" fmla="*/ 232451 w 1206769"/>
              <a:gd name="connsiteY117" fmla="*/ 1376077 h 1684262"/>
              <a:gd name="connsiteX118" fmla="*/ 232928 w 1206769"/>
              <a:gd name="connsiteY118" fmla="*/ 1376077 h 1684262"/>
              <a:gd name="connsiteX119" fmla="*/ 856244 w 1206769"/>
              <a:gd name="connsiteY119" fmla="*/ 715613 h 1684262"/>
              <a:gd name="connsiteX120" fmla="*/ 817635 w 1206769"/>
              <a:gd name="connsiteY120" fmla="*/ 708913 h 1684262"/>
              <a:gd name="connsiteX121" fmla="*/ 721084 w 1206769"/>
              <a:gd name="connsiteY121" fmla="*/ 657225 h 1684262"/>
              <a:gd name="connsiteX122" fmla="*/ 855767 w 1206769"/>
              <a:gd name="connsiteY122" fmla="*/ 715613 h 1684262"/>
              <a:gd name="connsiteX123" fmla="*/ 856244 w 1206769"/>
              <a:gd name="connsiteY123" fmla="*/ 715613 h 1684262"/>
              <a:gd name="connsiteX124" fmla="*/ 663458 w 1206769"/>
              <a:gd name="connsiteY124" fmla="*/ 722662 h 1684262"/>
              <a:gd name="connsiteX125" fmla="*/ 644408 w 1206769"/>
              <a:gd name="connsiteY125" fmla="*/ 807149 h 1684262"/>
              <a:gd name="connsiteX126" fmla="*/ 662981 w 1206769"/>
              <a:gd name="connsiteY126" fmla="*/ 723138 h 1684262"/>
              <a:gd name="connsiteX127" fmla="*/ 663458 w 1206769"/>
              <a:gd name="connsiteY127" fmla="*/ 722662 h 1684262"/>
              <a:gd name="connsiteX128" fmla="*/ 628882 w 1206769"/>
              <a:gd name="connsiteY128" fmla="*/ 753332 h 1684262"/>
              <a:gd name="connsiteX129" fmla="*/ 655742 w 1206769"/>
              <a:gd name="connsiteY129" fmla="*/ 726472 h 1684262"/>
              <a:gd name="connsiteX130" fmla="*/ 628406 w 1206769"/>
              <a:gd name="connsiteY130" fmla="*/ 753332 h 1684262"/>
              <a:gd name="connsiteX131" fmla="*/ 628882 w 1206769"/>
              <a:gd name="connsiteY131" fmla="*/ 753332 h 1684262"/>
              <a:gd name="connsiteX132" fmla="*/ 771090 w 1206769"/>
              <a:gd name="connsiteY132" fmla="*/ 757237 h 1684262"/>
              <a:gd name="connsiteX133" fmla="*/ 690318 w 1206769"/>
              <a:gd name="connsiteY133" fmla="*/ 822579 h 1684262"/>
              <a:gd name="connsiteX134" fmla="*/ 770614 w 1206769"/>
              <a:gd name="connsiteY134" fmla="*/ 757237 h 1684262"/>
              <a:gd name="connsiteX135" fmla="*/ 771090 w 1206769"/>
              <a:gd name="connsiteY135" fmla="*/ 757237 h 1684262"/>
              <a:gd name="connsiteX136" fmla="*/ 759565 w 1206769"/>
              <a:gd name="connsiteY136" fmla="*/ 538162 h 1684262"/>
              <a:gd name="connsiteX137" fmla="*/ 851767 w 1206769"/>
              <a:gd name="connsiteY137" fmla="*/ 480536 h 1684262"/>
              <a:gd name="connsiteX138" fmla="*/ 759089 w 1206769"/>
              <a:gd name="connsiteY138" fmla="*/ 538067 h 1684262"/>
              <a:gd name="connsiteX139" fmla="*/ 759565 w 1206769"/>
              <a:gd name="connsiteY139" fmla="*/ 538162 h 1684262"/>
              <a:gd name="connsiteX140" fmla="*/ 877961 w 1206769"/>
              <a:gd name="connsiteY140" fmla="*/ 342138 h 1684262"/>
              <a:gd name="connsiteX141" fmla="*/ 812619 w 1206769"/>
              <a:gd name="connsiteY141" fmla="*/ 442055 h 1684262"/>
              <a:gd name="connsiteX142" fmla="*/ 877961 w 1206769"/>
              <a:gd name="connsiteY142" fmla="*/ 342138 h 1684262"/>
              <a:gd name="connsiteX143" fmla="*/ 681841 w 1206769"/>
              <a:gd name="connsiteY143" fmla="*/ 323088 h 1684262"/>
              <a:gd name="connsiteX144" fmla="*/ 758803 w 1206769"/>
              <a:gd name="connsiteY144" fmla="*/ 430816 h 1684262"/>
              <a:gd name="connsiteX145" fmla="*/ 643455 w 1206769"/>
              <a:gd name="connsiteY145" fmla="*/ 396145 h 1684262"/>
              <a:gd name="connsiteX146" fmla="*/ 639550 w 1206769"/>
              <a:gd name="connsiteY146" fmla="*/ 438436 h 1684262"/>
              <a:gd name="connsiteX147" fmla="*/ 682127 w 1206769"/>
              <a:gd name="connsiteY147" fmla="*/ 323088 h 1684262"/>
              <a:gd name="connsiteX148" fmla="*/ 681841 w 1206769"/>
              <a:gd name="connsiteY148" fmla="*/ 323088 h 1684262"/>
              <a:gd name="connsiteX149" fmla="*/ 351323 w 1206769"/>
              <a:gd name="connsiteY149" fmla="*/ 219361 h 1684262"/>
              <a:gd name="connsiteX150" fmla="*/ 383994 w 1206769"/>
              <a:gd name="connsiteY150" fmla="*/ 183070 h 1684262"/>
              <a:gd name="connsiteX151" fmla="*/ 403711 w 1206769"/>
              <a:gd name="connsiteY151" fmla="*/ 175069 h 1684262"/>
              <a:gd name="connsiteX152" fmla="*/ 411331 w 1206769"/>
              <a:gd name="connsiteY152" fmla="*/ 176117 h 1684262"/>
              <a:gd name="connsiteX153" fmla="*/ 569351 w 1206769"/>
              <a:gd name="connsiteY153" fmla="*/ 242792 h 1684262"/>
              <a:gd name="connsiteX154" fmla="*/ 569922 w 1206769"/>
              <a:gd name="connsiteY154" fmla="*/ 242792 h 1684262"/>
              <a:gd name="connsiteX155" fmla="*/ 558873 w 1206769"/>
              <a:gd name="connsiteY155" fmla="*/ 299942 h 1684262"/>
              <a:gd name="connsiteX156" fmla="*/ 351609 w 1206769"/>
              <a:gd name="connsiteY156" fmla="*/ 219075 h 1684262"/>
              <a:gd name="connsiteX157" fmla="*/ 351323 w 1206769"/>
              <a:gd name="connsiteY157" fmla="*/ 219361 h 1684262"/>
              <a:gd name="connsiteX158" fmla="*/ 470767 w 1206769"/>
              <a:gd name="connsiteY158" fmla="*/ 361188 h 1684262"/>
              <a:gd name="connsiteX159" fmla="*/ 566874 w 1206769"/>
              <a:gd name="connsiteY159" fmla="*/ 503396 h 1684262"/>
              <a:gd name="connsiteX160" fmla="*/ 470767 w 1206769"/>
              <a:gd name="connsiteY160" fmla="*/ 361188 h 1684262"/>
              <a:gd name="connsiteX161" fmla="*/ 632216 w 1206769"/>
              <a:gd name="connsiteY161" fmla="*/ 453485 h 1684262"/>
              <a:gd name="connsiteX162" fmla="*/ 699367 w 1206769"/>
              <a:gd name="connsiteY162" fmla="*/ 515112 h 1684262"/>
              <a:gd name="connsiteX163" fmla="*/ 759089 w 1206769"/>
              <a:gd name="connsiteY163" fmla="*/ 438055 h 1684262"/>
              <a:gd name="connsiteX164" fmla="*/ 678317 w 1206769"/>
              <a:gd name="connsiteY164" fmla="*/ 611029 h 1684262"/>
              <a:gd name="connsiteX165" fmla="*/ 640217 w 1206769"/>
              <a:gd name="connsiteY165" fmla="*/ 587978 h 1684262"/>
              <a:gd name="connsiteX166" fmla="*/ 632216 w 1206769"/>
              <a:gd name="connsiteY166" fmla="*/ 453581 h 1684262"/>
              <a:gd name="connsiteX167" fmla="*/ 632216 w 1206769"/>
              <a:gd name="connsiteY167" fmla="*/ 453485 h 1684262"/>
              <a:gd name="connsiteX168" fmla="*/ 686032 w 1206769"/>
              <a:gd name="connsiteY168" fmla="*/ 837819 h 1684262"/>
              <a:gd name="connsiteX169" fmla="*/ 628310 w 1206769"/>
              <a:gd name="connsiteY169" fmla="*/ 930116 h 1684262"/>
              <a:gd name="connsiteX170" fmla="*/ 686032 w 1206769"/>
              <a:gd name="connsiteY170" fmla="*/ 837914 h 1684262"/>
              <a:gd name="connsiteX171" fmla="*/ 686032 w 1206769"/>
              <a:gd name="connsiteY171" fmla="*/ 837819 h 1684262"/>
              <a:gd name="connsiteX172" fmla="*/ 743658 w 1206769"/>
              <a:gd name="connsiteY172" fmla="*/ 1291400 h 1684262"/>
              <a:gd name="connsiteX173" fmla="*/ 547634 w 1206769"/>
              <a:gd name="connsiteY173" fmla="*/ 1206818 h 1684262"/>
              <a:gd name="connsiteX174" fmla="*/ 573446 w 1206769"/>
              <a:gd name="connsiteY174" fmla="*/ 1222439 h 1684262"/>
              <a:gd name="connsiteX175" fmla="*/ 603450 w 1206769"/>
              <a:gd name="connsiteY175" fmla="*/ 1227487 h 1684262"/>
              <a:gd name="connsiteX176" fmla="*/ 743658 w 1206769"/>
              <a:gd name="connsiteY176" fmla="*/ 1291495 h 1684262"/>
              <a:gd name="connsiteX177" fmla="*/ 743658 w 1206769"/>
              <a:gd name="connsiteY177" fmla="*/ 1291400 h 1684262"/>
              <a:gd name="connsiteX178" fmla="*/ 578399 w 1206769"/>
              <a:gd name="connsiteY178" fmla="*/ 945452 h 1684262"/>
              <a:gd name="connsiteX179" fmla="*/ 689842 w 1206769"/>
              <a:gd name="connsiteY179" fmla="*/ 1122236 h 1684262"/>
              <a:gd name="connsiteX180" fmla="*/ 578399 w 1206769"/>
              <a:gd name="connsiteY180" fmla="*/ 945547 h 1684262"/>
              <a:gd name="connsiteX181" fmla="*/ 578399 w 1206769"/>
              <a:gd name="connsiteY181" fmla="*/ 945452 h 1684262"/>
              <a:gd name="connsiteX182" fmla="*/ 351609 w 1206769"/>
              <a:gd name="connsiteY182" fmla="*/ 1045464 h 1684262"/>
              <a:gd name="connsiteX183" fmla="*/ 382375 w 1206769"/>
              <a:gd name="connsiteY183" fmla="*/ 887825 h 1684262"/>
              <a:gd name="connsiteX184" fmla="*/ 351609 w 1206769"/>
              <a:gd name="connsiteY184" fmla="*/ 1045559 h 1684262"/>
              <a:gd name="connsiteX185" fmla="*/ 351609 w 1206769"/>
              <a:gd name="connsiteY185" fmla="*/ 1045464 h 1684262"/>
              <a:gd name="connsiteX186" fmla="*/ 420761 w 1206769"/>
              <a:gd name="connsiteY186" fmla="*/ 1018413 h 1684262"/>
              <a:gd name="connsiteX187" fmla="*/ 605260 w 1206769"/>
              <a:gd name="connsiteY187" fmla="*/ 1180338 h 1684262"/>
              <a:gd name="connsiteX188" fmla="*/ 420761 w 1206769"/>
              <a:gd name="connsiteY188" fmla="*/ 1018413 h 1684262"/>
              <a:gd name="connsiteX189" fmla="*/ 366944 w 1206769"/>
              <a:gd name="connsiteY189" fmla="*/ 1414272 h 1684262"/>
              <a:gd name="connsiteX190" fmla="*/ 597640 w 1206769"/>
              <a:gd name="connsiteY190" fmla="*/ 1460468 h 1684262"/>
              <a:gd name="connsiteX191" fmla="*/ 366944 w 1206769"/>
              <a:gd name="connsiteY191" fmla="*/ 1414463 h 1684262"/>
              <a:gd name="connsiteX192" fmla="*/ 366944 w 1206769"/>
              <a:gd name="connsiteY192" fmla="*/ 1414272 h 1684262"/>
              <a:gd name="connsiteX193" fmla="*/ 536108 w 1206769"/>
              <a:gd name="connsiteY193" fmla="*/ 1644968 h 1684262"/>
              <a:gd name="connsiteX194" fmla="*/ 498008 w 1206769"/>
              <a:gd name="connsiteY194" fmla="*/ 1625918 h 1684262"/>
              <a:gd name="connsiteX195" fmla="*/ 471148 w 1206769"/>
              <a:gd name="connsiteY195" fmla="*/ 1618202 h 1684262"/>
              <a:gd name="connsiteX196" fmla="*/ 471148 w 1206769"/>
              <a:gd name="connsiteY196" fmla="*/ 1664399 h 1684262"/>
              <a:gd name="connsiteX197" fmla="*/ 401901 w 1206769"/>
              <a:gd name="connsiteY197" fmla="*/ 1579817 h 1684262"/>
              <a:gd name="connsiteX198" fmla="*/ 536108 w 1206769"/>
              <a:gd name="connsiteY198" fmla="*/ 1645158 h 1684262"/>
              <a:gd name="connsiteX199" fmla="*/ 536108 w 1206769"/>
              <a:gd name="connsiteY199" fmla="*/ 1644968 h 1684262"/>
              <a:gd name="connsiteX200" fmla="*/ 616785 w 1206769"/>
              <a:gd name="connsiteY200" fmla="*/ 1564196 h 1684262"/>
              <a:gd name="connsiteX201" fmla="*/ 555349 w 1206769"/>
              <a:gd name="connsiteY201" fmla="*/ 1541145 h 1684262"/>
              <a:gd name="connsiteX202" fmla="*/ 638597 w 1206769"/>
              <a:gd name="connsiteY202" fmla="*/ 1493520 h 1684262"/>
              <a:gd name="connsiteX203" fmla="*/ 739848 w 1206769"/>
              <a:gd name="connsiteY203" fmla="*/ 1525715 h 1684262"/>
              <a:gd name="connsiteX204" fmla="*/ 616785 w 1206769"/>
              <a:gd name="connsiteY204" fmla="*/ 1564386 h 1684262"/>
              <a:gd name="connsiteX205" fmla="*/ 616785 w 1206769"/>
              <a:gd name="connsiteY205" fmla="*/ 1564196 h 1684262"/>
              <a:gd name="connsiteX206" fmla="*/ 752231 w 1206769"/>
              <a:gd name="connsiteY206" fmla="*/ 1664779 h 1684262"/>
              <a:gd name="connsiteX207" fmla="*/ 739658 w 1206769"/>
              <a:gd name="connsiteY207" fmla="*/ 1664779 h 1684262"/>
              <a:gd name="connsiteX208" fmla="*/ 731180 w 1206769"/>
              <a:gd name="connsiteY208" fmla="*/ 1664779 h 1684262"/>
              <a:gd name="connsiteX209" fmla="*/ 727561 w 1206769"/>
              <a:gd name="connsiteY209" fmla="*/ 1664779 h 1684262"/>
              <a:gd name="connsiteX210" fmla="*/ 713750 w 1206769"/>
              <a:gd name="connsiteY210" fmla="*/ 1666780 h 1684262"/>
              <a:gd name="connsiteX211" fmla="*/ 704225 w 1206769"/>
              <a:gd name="connsiteY211" fmla="*/ 1665256 h 1684262"/>
              <a:gd name="connsiteX212" fmla="*/ 705558 w 1206769"/>
              <a:gd name="connsiteY212" fmla="*/ 1667733 h 1684262"/>
              <a:gd name="connsiteX213" fmla="*/ 790045 w 1206769"/>
              <a:gd name="connsiteY213" fmla="*/ 1610106 h 1684262"/>
              <a:gd name="connsiteX214" fmla="*/ 752231 w 1206769"/>
              <a:gd name="connsiteY214" fmla="*/ 1664970 h 1684262"/>
              <a:gd name="connsiteX215" fmla="*/ 752231 w 1206769"/>
              <a:gd name="connsiteY215" fmla="*/ 1664779 h 1684262"/>
              <a:gd name="connsiteX216" fmla="*/ 857863 w 1206769"/>
              <a:gd name="connsiteY216" fmla="*/ 1591056 h 1684262"/>
              <a:gd name="connsiteX217" fmla="*/ 838813 w 1206769"/>
              <a:gd name="connsiteY217" fmla="*/ 1568958 h 1684262"/>
              <a:gd name="connsiteX218" fmla="*/ 836146 w 1206769"/>
              <a:gd name="connsiteY218" fmla="*/ 1564291 h 1684262"/>
              <a:gd name="connsiteX219" fmla="*/ 955179 w 1206769"/>
              <a:gd name="connsiteY219" fmla="*/ 1500720 h 1684262"/>
              <a:gd name="connsiteX220" fmla="*/ 1066493 w 1206769"/>
              <a:gd name="connsiteY220" fmla="*/ 1492065 h 1684262"/>
              <a:gd name="connsiteX221" fmla="*/ 857863 w 1206769"/>
              <a:gd name="connsiteY221" fmla="*/ 1591247 h 1684262"/>
              <a:gd name="connsiteX222" fmla="*/ 857863 w 1206769"/>
              <a:gd name="connsiteY222" fmla="*/ 1591056 h 1684262"/>
              <a:gd name="connsiteX223" fmla="*/ 1054979 w 1206769"/>
              <a:gd name="connsiteY223" fmla="*/ 1445037 h 1684262"/>
              <a:gd name="connsiteX224" fmla="*/ 916632 w 1206769"/>
              <a:gd name="connsiteY224" fmla="*/ 1468184 h 1684262"/>
              <a:gd name="connsiteX225" fmla="*/ 1028170 w 1206769"/>
              <a:gd name="connsiteY225" fmla="*/ 1445228 h 1684262"/>
              <a:gd name="connsiteX226" fmla="*/ 1054979 w 1206769"/>
              <a:gd name="connsiteY226" fmla="*/ 1445037 h 1684262"/>
              <a:gd name="connsiteX227" fmla="*/ 862816 w 1206769"/>
              <a:gd name="connsiteY227" fmla="*/ 1410462 h 1684262"/>
              <a:gd name="connsiteX228" fmla="*/ 647551 w 1206769"/>
              <a:gd name="connsiteY228" fmla="*/ 1448562 h 1684262"/>
              <a:gd name="connsiteX229" fmla="*/ 862816 w 1206769"/>
              <a:gd name="connsiteY229" fmla="*/ 1410653 h 1684262"/>
              <a:gd name="connsiteX230" fmla="*/ 862816 w 1206769"/>
              <a:gd name="connsiteY230" fmla="*/ 1410462 h 1684262"/>
              <a:gd name="connsiteX231" fmla="*/ 689842 w 1206769"/>
              <a:gd name="connsiteY231" fmla="*/ 1391412 h 1684262"/>
              <a:gd name="connsiteX232" fmla="*/ 924347 w 1206769"/>
              <a:gd name="connsiteY232" fmla="*/ 1306830 h 1684262"/>
              <a:gd name="connsiteX233" fmla="*/ 689842 w 1206769"/>
              <a:gd name="connsiteY233" fmla="*/ 1391412 h 1684262"/>
              <a:gd name="connsiteX234" fmla="*/ 1162663 w 1206769"/>
              <a:gd name="connsiteY234" fmla="*/ 1057085 h 1684262"/>
              <a:gd name="connsiteX235" fmla="*/ 1148756 w 1206769"/>
              <a:gd name="connsiteY235" fmla="*/ 1134428 h 1684262"/>
              <a:gd name="connsiteX236" fmla="*/ 1066841 w 1206769"/>
              <a:gd name="connsiteY236" fmla="*/ 1139762 h 1684262"/>
              <a:gd name="connsiteX237" fmla="*/ 1035790 w 1206769"/>
              <a:gd name="connsiteY237" fmla="*/ 1087755 h 1684262"/>
              <a:gd name="connsiteX238" fmla="*/ 1162663 w 1206769"/>
              <a:gd name="connsiteY238" fmla="*/ 1057085 h 1684262"/>
              <a:gd name="connsiteX239" fmla="*/ 987913 w 1206769"/>
              <a:gd name="connsiteY239" fmla="*/ 1181170 h 1684262"/>
              <a:gd name="connsiteX240" fmla="*/ 958923 w 1206769"/>
              <a:gd name="connsiteY240" fmla="*/ 1264444 h 1684262"/>
              <a:gd name="connsiteX241" fmla="*/ 905107 w 1206769"/>
              <a:gd name="connsiteY241" fmla="*/ 1118330 h 1684262"/>
              <a:gd name="connsiteX242" fmla="*/ 987913 w 1206769"/>
              <a:gd name="connsiteY242"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5881 w 1206769"/>
              <a:gd name="connsiteY15" fmla="*/ 661511 h 1684262"/>
              <a:gd name="connsiteX16" fmla="*/ 1065794 w 1206769"/>
              <a:gd name="connsiteY16" fmla="*/ 651415 h 1684262"/>
              <a:gd name="connsiteX17" fmla="*/ 1073223 w 1206769"/>
              <a:gd name="connsiteY17" fmla="*/ 652653 h 1684262"/>
              <a:gd name="connsiteX18" fmla="*/ 1102560 w 1206769"/>
              <a:gd name="connsiteY18" fmla="*/ 657701 h 1684262"/>
              <a:gd name="connsiteX19" fmla="*/ 739848 w 1206769"/>
              <a:gd name="connsiteY19" fmla="*/ 595694 h 1684262"/>
              <a:gd name="connsiteX20" fmla="*/ 716893 w 1206769"/>
              <a:gd name="connsiteY20" fmla="*/ 318992 h 1684262"/>
              <a:gd name="connsiteX21" fmla="*/ 920537 w 1206769"/>
              <a:gd name="connsiteY21" fmla="*/ 246031 h 1684262"/>
              <a:gd name="connsiteX22" fmla="*/ 682412 w 1206769"/>
              <a:gd name="connsiteY22" fmla="*/ 238316 h 1684262"/>
              <a:gd name="connsiteX23" fmla="*/ 928538 w 1206769"/>
              <a:gd name="connsiteY23" fmla="*/ 226790 h 1684262"/>
              <a:gd name="connsiteX24" fmla="*/ 720893 w 1206769"/>
              <a:gd name="connsiteY24" fmla="*/ 196025 h 1684262"/>
              <a:gd name="connsiteX25" fmla="*/ 736229 w 1206769"/>
              <a:gd name="connsiteY25" fmla="*/ 49911 h 1684262"/>
              <a:gd name="connsiteX26" fmla="*/ 663267 w 1206769"/>
              <a:gd name="connsiteY26" fmla="*/ 0 h 1684262"/>
              <a:gd name="connsiteX27" fmla="*/ 625167 w 1206769"/>
              <a:gd name="connsiteY27" fmla="*/ 103727 h 1684262"/>
              <a:gd name="connsiteX28" fmla="*/ 625167 w 1206769"/>
              <a:gd name="connsiteY28" fmla="*/ 288322 h 1684262"/>
              <a:gd name="connsiteX29" fmla="*/ 336845 w 1206769"/>
              <a:gd name="connsiteY29" fmla="*/ 261366 h 1684262"/>
              <a:gd name="connsiteX30" fmla="*/ 367611 w 1206769"/>
              <a:gd name="connsiteY30" fmla="*/ 307467 h 1684262"/>
              <a:gd name="connsiteX31" fmla="*/ 579066 w 1206769"/>
              <a:gd name="connsiteY31" fmla="*/ 615029 h 1684262"/>
              <a:gd name="connsiteX32" fmla="*/ 263884 w 1206769"/>
              <a:gd name="connsiteY32" fmla="*/ 511207 h 1684262"/>
              <a:gd name="connsiteX33" fmla="*/ 233118 w 1206769"/>
              <a:gd name="connsiteY33" fmla="*/ 714947 h 1684262"/>
              <a:gd name="connsiteX34" fmla="*/ 532965 w 1206769"/>
              <a:gd name="connsiteY34" fmla="*/ 807149 h 1684262"/>
              <a:gd name="connsiteX35" fmla="*/ 513915 w 1206769"/>
              <a:gd name="connsiteY35" fmla="*/ 803339 h 1684262"/>
              <a:gd name="connsiteX36" fmla="*/ 502390 w 1206769"/>
              <a:gd name="connsiteY36" fmla="*/ 791813 h 1684262"/>
              <a:gd name="connsiteX37" fmla="*/ 464290 w 1206769"/>
              <a:gd name="connsiteY37" fmla="*/ 772763 h 1684262"/>
              <a:gd name="connsiteX38" fmla="*/ 375231 w 1206769"/>
              <a:gd name="connsiteY38" fmla="*/ 788670 h 1684262"/>
              <a:gd name="connsiteX39" fmla="*/ 418189 w 1206769"/>
              <a:gd name="connsiteY39" fmla="*/ 826770 h 1684262"/>
              <a:gd name="connsiteX40" fmla="*/ 333607 w 1206769"/>
              <a:gd name="connsiteY40" fmla="*/ 826770 h 1684262"/>
              <a:gd name="connsiteX41" fmla="*/ 276457 w 1206769"/>
              <a:gd name="connsiteY41" fmla="*/ 857536 h 1684262"/>
              <a:gd name="connsiteX42" fmla="*/ 288458 w 1206769"/>
              <a:gd name="connsiteY42" fmla="*/ 766001 h 1684262"/>
              <a:gd name="connsiteX43" fmla="*/ 138059 w 1206769"/>
              <a:gd name="connsiteY43" fmla="*/ 911352 h 1684262"/>
              <a:gd name="connsiteX44" fmla="*/ 237976 w 1206769"/>
              <a:gd name="connsiteY44" fmla="*/ 961358 h 1684262"/>
              <a:gd name="connsiteX45" fmla="*/ 75102 w 1206769"/>
              <a:gd name="connsiteY45" fmla="*/ 1025783 h 1684262"/>
              <a:gd name="connsiteX46" fmla="*/ 80432 w 1206769"/>
              <a:gd name="connsiteY46" fmla="*/ 915162 h 1684262"/>
              <a:gd name="connsiteX47" fmla="*/ 91958 w 1206769"/>
              <a:gd name="connsiteY47" fmla="*/ 1107377 h 1684262"/>
              <a:gd name="connsiteX48" fmla="*/ 214925 w 1206769"/>
              <a:gd name="connsiteY48" fmla="*/ 1157383 h 1684262"/>
              <a:gd name="connsiteX49" fmla="*/ 322463 w 1206769"/>
              <a:gd name="connsiteY49" fmla="*/ 1240346 h 1684262"/>
              <a:gd name="connsiteX50" fmla="*/ 309794 w 1206769"/>
              <a:gd name="connsiteY50" fmla="*/ 1240346 h 1684262"/>
              <a:gd name="connsiteX51" fmla="*/ 311699 w 1206769"/>
              <a:gd name="connsiteY51" fmla="*/ 1248728 h 1684262"/>
              <a:gd name="connsiteX52" fmla="*/ 310842 w 1206769"/>
              <a:gd name="connsiteY52" fmla="*/ 1254824 h 1684262"/>
              <a:gd name="connsiteX53" fmla="*/ 309223 w 1206769"/>
              <a:gd name="connsiteY53" fmla="*/ 1259396 h 1684262"/>
              <a:gd name="connsiteX54" fmla="*/ 301317 w 1206769"/>
              <a:gd name="connsiteY54" fmla="*/ 1268063 h 1684262"/>
              <a:gd name="connsiteX55" fmla="*/ 283886 w 1206769"/>
              <a:gd name="connsiteY55" fmla="*/ 1268063 h 1684262"/>
              <a:gd name="connsiteX56" fmla="*/ 284934 w 1206769"/>
              <a:gd name="connsiteY56" fmla="*/ 1275207 h 1684262"/>
              <a:gd name="connsiteX57" fmla="*/ 395615 w 1206769"/>
              <a:gd name="connsiteY57" fmla="*/ 1319117 h 1684262"/>
              <a:gd name="connsiteX58" fmla="*/ 257026 w 1206769"/>
              <a:gd name="connsiteY58" fmla="*/ 1309592 h 1684262"/>
              <a:gd name="connsiteX59" fmla="*/ 257026 w 1206769"/>
              <a:gd name="connsiteY59" fmla="*/ 1309592 h 1684262"/>
              <a:gd name="connsiteX60" fmla="*/ 248263 w 1206769"/>
              <a:gd name="connsiteY60" fmla="*/ 1308259 h 1684262"/>
              <a:gd name="connsiteX61" fmla="*/ 247691 w 1206769"/>
              <a:gd name="connsiteY61" fmla="*/ 1308735 h 1684262"/>
              <a:gd name="connsiteX62" fmla="*/ 229880 w 1206769"/>
              <a:gd name="connsiteY62" fmla="*/ 1312259 h 1684262"/>
              <a:gd name="connsiteX63" fmla="*/ 146155 w 1206769"/>
              <a:gd name="connsiteY63" fmla="*/ 1230344 h 1684262"/>
              <a:gd name="connsiteX64" fmla="*/ 115389 w 1206769"/>
              <a:gd name="connsiteY64" fmla="*/ 1430369 h 1684262"/>
              <a:gd name="connsiteX65" fmla="*/ 349799 w 1206769"/>
              <a:gd name="connsiteY65" fmla="*/ 1480280 h 1684262"/>
              <a:gd name="connsiteX66" fmla="*/ 299507 w 1206769"/>
              <a:gd name="connsiteY66" fmla="*/ 1464659 h 1684262"/>
              <a:gd name="connsiteX67" fmla="*/ 321034 w 1206769"/>
              <a:gd name="connsiteY67" fmla="*/ 1477042 h 1684262"/>
              <a:gd name="connsiteX68" fmla="*/ 330559 w 1206769"/>
              <a:gd name="connsiteY68" fmla="*/ 1484376 h 1684262"/>
              <a:gd name="connsiteX69" fmla="*/ 388280 w 1206769"/>
              <a:gd name="connsiteY69" fmla="*/ 1545717 h 1684262"/>
              <a:gd name="connsiteX70" fmla="*/ 348847 w 1206769"/>
              <a:gd name="connsiteY70" fmla="*/ 1542479 h 1684262"/>
              <a:gd name="connsiteX71" fmla="*/ 255883 w 1206769"/>
              <a:gd name="connsiteY71" fmla="*/ 1502664 h 1684262"/>
              <a:gd name="connsiteX72" fmla="*/ 255883 w 1206769"/>
              <a:gd name="connsiteY72" fmla="*/ 1502664 h 1684262"/>
              <a:gd name="connsiteX73" fmla="*/ 239976 w 1206769"/>
              <a:gd name="connsiteY73" fmla="*/ 1484281 h 1684262"/>
              <a:gd name="connsiteX74" fmla="*/ 203495 w 1206769"/>
              <a:gd name="connsiteY74" fmla="*/ 1484281 h 1684262"/>
              <a:gd name="connsiteX75" fmla="*/ 187303 w 1206769"/>
              <a:gd name="connsiteY75" fmla="*/ 1499140 h 1684262"/>
              <a:gd name="connsiteX76" fmla="*/ 490674 w 1206769"/>
              <a:gd name="connsiteY76" fmla="*/ 1673352 h 1684262"/>
              <a:gd name="connsiteX77" fmla="*/ 757374 w 1206769"/>
              <a:gd name="connsiteY77" fmla="*/ 1682401 h 1684262"/>
              <a:gd name="connsiteX78" fmla="*/ 988070 w 1206769"/>
              <a:gd name="connsiteY78" fmla="*/ 1594485 h 1684262"/>
              <a:gd name="connsiteX79" fmla="*/ 1152566 w 1206769"/>
              <a:gd name="connsiteY79" fmla="*/ 1394460 h 1684262"/>
              <a:gd name="connsiteX80" fmla="*/ 918822 w 1206769"/>
              <a:gd name="connsiteY80" fmla="*/ 1363507 h 1684262"/>
              <a:gd name="connsiteX81" fmla="*/ 802904 w 1206769"/>
              <a:gd name="connsiteY81" fmla="*/ 1350454 h 1684262"/>
              <a:gd name="connsiteX82" fmla="*/ 841956 w 1206769"/>
              <a:gd name="connsiteY82" fmla="*/ 1326547 h 1684262"/>
              <a:gd name="connsiteX83" fmla="*/ 1018286 w 1206769"/>
              <a:gd name="connsiteY83" fmla="*/ 1315425 h 1684262"/>
              <a:gd name="connsiteX84" fmla="*/ 980354 w 1206769"/>
              <a:gd name="connsiteY84" fmla="*/ 1268921 h 1684262"/>
              <a:gd name="connsiteX85" fmla="*/ 1091488 w 1206769"/>
              <a:gd name="connsiteY85" fmla="*/ 1221043 h 1684262"/>
              <a:gd name="connsiteX86" fmla="*/ 911203 w 1206769"/>
              <a:gd name="connsiteY86" fmla="*/ 1022890 h 1684262"/>
              <a:gd name="connsiteX87" fmla="*/ 1193429 w 1206769"/>
              <a:gd name="connsiteY87" fmla="*/ 899446 h 1684262"/>
              <a:gd name="connsiteX88" fmla="*/ 759089 w 1206769"/>
              <a:gd name="connsiteY88" fmla="*/ 61246 h 1684262"/>
              <a:gd name="connsiteX89" fmla="*/ 720989 w 1206769"/>
              <a:gd name="connsiteY89" fmla="*/ 145828 h 1684262"/>
              <a:gd name="connsiteX90" fmla="*/ 759089 w 1206769"/>
              <a:gd name="connsiteY90" fmla="*/ 61436 h 1684262"/>
              <a:gd name="connsiteX91" fmla="*/ 759089 w 1206769"/>
              <a:gd name="connsiteY91" fmla="*/ 61246 h 1684262"/>
              <a:gd name="connsiteX92" fmla="*/ 363611 w 1206769"/>
              <a:gd name="connsiteY92" fmla="*/ 545783 h 1684262"/>
              <a:gd name="connsiteX93" fmla="*/ 348275 w 1206769"/>
              <a:gd name="connsiteY93" fmla="*/ 553498 h 1684262"/>
              <a:gd name="connsiteX94" fmla="*/ 363611 w 1206769"/>
              <a:gd name="connsiteY94" fmla="*/ 545783 h 1684262"/>
              <a:gd name="connsiteX95" fmla="*/ 232451 w 1206769"/>
              <a:gd name="connsiteY95" fmla="*/ 523113 h 1684262"/>
              <a:gd name="connsiteX96" fmla="*/ 254694 w 1206769"/>
              <a:gd name="connsiteY96" fmla="*/ 664096 h 1684262"/>
              <a:gd name="connsiteX97" fmla="*/ 232451 w 1206769"/>
              <a:gd name="connsiteY97" fmla="*/ 523113 h 1684262"/>
              <a:gd name="connsiteX98" fmla="*/ 340084 w 1206769"/>
              <a:gd name="connsiteY98" fmla="*/ 692277 h 1684262"/>
              <a:gd name="connsiteX99" fmla="*/ 470767 w 1206769"/>
              <a:gd name="connsiteY99" fmla="*/ 684562 h 1684262"/>
              <a:gd name="connsiteX100" fmla="*/ 340084 w 1206769"/>
              <a:gd name="connsiteY100" fmla="*/ 691896 h 1684262"/>
              <a:gd name="connsiteX101" fmla="*/ 340084 w 1206769"/>
              <a:gd name="connsiteY101" fmla="*/ 692277 h 1684262"/>
              <a:gd name="connsiteX102" fmla="*/ 382375 w 1206769"/>
              <a:gd name="connsiteY102" fmla="*/ 615410 h 1684262"/>
              <a:gd name="connsiteX103" fmla="*/ 516868 w 1206769"/>
              <a:gd name="connsiteY103" fmla="*/ 688372 h 1684262"/>
              <a:gd name="connsiteX104" fmla="*/ 382661 w 1206769"/>
              <a:gd name="connsiteY104" fmla="*/ 615029 h 1684262"/>
              <a:gd name="connsiteX105" fmla="*/ 382375 w 1206769"/>
              <a:gd name="connsiteY105" fmla="*/ 615410 h 1684262"/>
              <a:gd name="connsiteX106" fmla="*/ 201400 w 1206769"/>
              <a:gd name="connsiteY106" fmla="*/ 907542 h 1684262"/>
              <a:gd name="connsiteX107" fmla="*/ 163300 w 1206769"/>
              <a:gd name="connsiteY107" fmla="*/ 838295 h 1684262"/>
              <a:gd name="connsiteX108" fmla="*/ 201686 w 1206769"/>
              <a:gd name="connsiteY108" fmla="*/ 907161 h 1684262"/>
              <a:gd name="connsiteX109" fmla="*/ 201400 w 1206769"/>
              <a:gd name="connsiteY109" fmla="*/ 907542 h 1684262"/>
              <a:gd name="connsiteX110" fmla="*/ 97811 w 1206769"/>
              <a:gd name="connsiteY110" fmla="*/ 1285557 h 1684262"/>
              <a:gd name="connsiteX111" fmla="*/ 123279 w 1206769"/>
              <a:gd name="connsiteY111" fmla="*/ 1264178 h 1684262"/>
              <a:gd name="connsiteX112" fmla="*/ 231975 w 1206769"/>
              <a:gd name="connsiteY112" fmla="*/ 1341501 h 1684262"/>
              <a:gd name="connsiteX113" fmla="*/ 97811 w 1206769"/>
              <a:gd name="connsiteY113" fmla="*/ 1285557 h 1684262"/>
              <a:gd name="connsiteX114" fmla="*/ 232928 w 1206769"/>
              <a:gd name="connsiteY114" fmla="*/ 1376077 h 1684262"/>
              <a:gd name="connsiteX115" fmla="*/ 279029 w 1206769"/>
              <a:gd name="connsiteY115" fmla="*/ 1379887 h 1684262"/>
              <a:gd name="connsiteX116" fmla="*/ 232451 w 1206769"/>
              <a:gd name="connsiteY116" fmla="*/ 1376077 h 1684262"/>
              <a:gd name="connsiteX117" fmla="*/ 232928 w 1206769"/>
              <a:gd name="connsiteY117" fmla="*/ 1376077 h 1684262"/>
              <a:gd name="connsiteX118" fmla="*/ 856244 w 1206769"/>
              <a:gd name="connsiteY118" fmla="*/ 715613 h 1684262"/>
              <a:gd name="connsiteX119" fmla="*/ 817635 w 1206769"/>
              <a:gd name="connsiteY119" fmla="*/ 708913 h 1684262"/>
              <a:gd name="connsiteX120" fmla="*/ 721084 w 1206769"/>
              <a:gd name="connsiteY120" fmla="*/ 657225 h 1684262"/>
              <a:gd name="connsiteX121" fmla="*/ 855767 w 1206769"/>
              <a:gd name="connsiteY121" fmla="*/ 715613 h 1684262"/>
              <a:gd name="connsiteX122" fmla="*/ 856244 w 1206769"/>
              <a:gd name="connsiteY122" fmla="*/ 715613 h 1684262"/>
              <a:gd name="connsiteX123" fmla="*/ 663458 w 1206769"/>
              <a:gd name="connsiteY123" fmla="*/ 722662 h 1684262"/>
              <a:gd name="connsiteX124" fmla="*/ 644408 w 1206769"/>
              <a:gd name="connsiteY124" fmla="*/ 807149 h 1684262"/>
              <a:gd name="connsiteX125" fmla="*/ 662981 w 1206769"/>
              <a:gd name="connsiteY125" fmla="*/ 723138 h 1684262"/>
              <a:gd name="connsiteX126" fmla="*/ 663458 w 1206769"/>
              <a:gd name="connsiteY126" fmla="*/ 722662 h 1684262"/>
              <a:gd name="connsiteX127" fmla="*/ 628882 w 1206769"/>
              <a:gd name="connsiteY127" fmla="*/ 753332 h 1684262"/>
              <a:gd name="connsiteX128" fmla="*/ 655742 w 1206769"/>
              <a:gd name="connsiteY128" fmla="*/ 726472 h 1684262"/>
              <a:gd name="connsiteX129" fmla="*/ 628406 w 1206769"/>
              <a:gd name="connsiteY129" fmla="*/ 753332 h 1684262"/>
              <a:gd name="connsiteX130" fmla="*/ 628882 w 1206769"/>
              <a:gd name="connsiteY130" fmla="*/ 753332 h 1684262"/>
              <a:gd name="connsiteX131" fmla="*/ 771090 w 1206769"/>
              <a:gd name="connsiteY131" fmla="*/ 757237 h 1684262"/>
              <a:gd name="connsiteX132" fmla="*/ 690318 w 1206769"/>
              <a:gd name="connsiteY132" fmla="*/ 822579 h 1684262"/>
              <a:gd name="connsiteX133" fmla="*/ 770614 w 1206769"/>
              <a:gd name="connsiteY133" fmla="*/ 757237 h 1684262"/>
              <a:gd name="connsiteX134" fmla="*/ 771090 w 1206769"/>
              <a:gd name="connsiteY134" fmla="*/ 757237 h 1684262"/>
              <a:gd name="connsiteX135" fmla="*/ 759565 w 1206769"/>
              <a:gd name="connsiteY135" fmla="*/ 538162 h 1684262"/>
              <a:gd name="connsiteX136" fmla="*/ 851767 w 1206769"/>
              <a:gd name="connsiteY136" fmla="*/ 480536 h 1684262"/>
              <a:gd name="connsiteX137" fmla="*/ 759089 w 1206769"/>
              <a:gd name="connsiteY137" fmla="*/ 538067 h 1684262"/>
              <a:gd name="connsiteX138" fmla="*/ 759565 w 1206769"/>
              <a:gd name="connsiteY138" fmla="*/ 538162 h 1684262"/>
              <a:gd name="connsiteX139" fmla="*/ 877961 w 1206769"/>
              <a:gd name="connsiteY139" fmla="*/ 342138 h 1684262"/>
              <a:gd name="connsiteX140" fmla="*/ 812619 w 1206769"/>
              <a:gd name="connsiteY140" fmla="*/ 442055 h 1684262"/>
              <a:gd name="connsiteX141" fmla="*/ 877961 w 1206769"/>
              <a:gd name="connsiteY141" fmla="*/ 342138 h 1684262"/>
              <a:gd name="connsiteX142" fmla="*/ 681841 w 1206769"/>
              <a:gd name="connsiteY142" fmla="*/ 323088 h 1684262"/>
              <a:gd name="connsiteX143" fmla="*/ 758803 w 1206769"/>
              <a:gd name="connsiteY143" fmla="*/ 430816 h 1684262"/>
              <a:gd name="connsiteX144" fmla="*/ 643455 w 1206769"/>
              <a:gd name="connsiteY144" fmla="*/ 396145 h 1684262"/>
              <a:gd name="connsiteX145" fmla="*/ 639550 w 1206769"/>
              <a:gd name="connsiteY145" fmla="*/ 438436 h 1684262"/>
              <a:gd name="connsiteX146" fmla="*/ 682127 w 1206769"/>
              <a:gd name="connsiteY146" fmla="*/ 323088 h 1684262"/>
              <a:gd name="connsiteX147" fmla="*/ 681841 w 1206769"/>
              <a:gd name="connsiteY147" fmla="*/ 323088 h 1684262"/>
              <a:gd name="connsiteX148" fmla="*/ 351323 w 1206769"/>
              <a:gd name="connsiteY148" fmla="*/ 219361 h 1684262"/>
              <a:gd name="connsiteX149" fmla="*/ 383994 w 1206769"/>
              <a:gd name="connsiteY149" fmla="*/ 183070 h 1684262"/>
              <a:gd name="connsiteX150" fmla="*/ 403711 w 1206769"/>
              <a:gd name="connsiteY150" fmla="*/ 175069 h 1684262"/>
              <a:gd name="connsiteX151" fmla="*/ 411331 w 1206769"/>
              <a:gd name="connsiteY151" fmla="*/ 176117 h 1684262"/>
              <a:gd name="connsiteX152" fmla="*/ 569351 w 1206769"/>
              <a:gd name="connsiteY152" fmla="*/ 242792 h 1684262"/>
              <a:gd name="connsiteX153" fmla="*/ 569922 w 1206769"/>
              <a:gd name="connsiteY153" fmla="*/ 242792 h 1684262"/>
              <a:gd name="connsiteX154" fmla="*/ 558873 w 1206769"/>
              <a:gd name="connsiteY154" fmla="*/ 299942 h 1684262"/>
              <a:gd name="connsiteX155" fmla="*/ 351609 w 1206769"/>
              <a:gd name="connsiteY155" fmla="*/ 219075 h 1684262"/>
              <a:gd name="connsiteX156" fmla="*/ 351323 w 1206769"/>
              <a:gd name="connsiteY156" fmla="*/ 219361 h 1684262"/>
              <a:gd name="connsiteX157" fmla="*/ 470767 w 1206769"/>
              <a:gd name="connsiteY157" fmla="*/ 361188 h 1684262"/>
              <a:gd name="connsiteX158" fmla="*/ 566874 w 1206769"/>
              <a:gd name="connsiteY158" fmla="*/ 503396 h 1684262"/>
              <a:gd name="connsiteX159" fmla="*/ 470767 w 1206769"/>
              <a:gd name="connsiteY159" fmla="*/ 361188 h 1684262"/>
              <a:gd name="connsiteX160" fmla="*/ 632216 w 1206769"/>
              <a:gd name="connsiteY160" fmla="*/ 453485 h 1684262"/>
              <a:gd name="connsiteX161" fmla="*/ 699367 w 1206769"/>
              <a:gd name="connsiteY161" fmla="*/ 515112 h 1684262"/>
              <a:gd name="connsiteX162" fmla="*/ 759089 w 1206769"/>
              <a:gd name="connsiteY162" fmla="*/ 438055 h 1684262"/>
              <a:gd name="connsiteX163" fmla="*/ 678317 w 1206769"/>
              <a:gd name="connsiteY163" fmla="*/ 611029 h 1684262"/>
              <a:gd name="connsiteX164" fmla="*/ 640217 w 1206769"/>
              <a:gd name="connsiteY164" fmla="*/ 587978 h 1684262"/>
              <a:gd name="connsiteX165" fmla="*/ 632216 w 1206769"/>
              <a:gd name="connsiteY165" fmla="*/ 453581 h 1684262"/>
              <a:gd name="connsiteX166" fmla="*/ 632216 w 1206769"/>
              <a:gd name="connsiteY166" fmla="*/ 453485 h 1684262"/>
              <a:gd name="connsiteX167" fmla="*/ 686032 w 1206769"/>
              <a:gd name="connsiteY167" fmla="*/ 837819 h 1684262"/>
              <a:gd name="connsiteX168" fmla="*/ 628310 w 1206769"/>
              <a:gd name="connsiteY168" fmla="*/ 930116 h 1684262"/>
              <a:gd name="connsiteX169" fmla="*/ 686032 w 1206769"/>
              <a:gd name="connsiteY169" fmla="*/ 837914 h 1684262"/>
              <a:gd name="connsiteX170" fmla="*/ 686032 w 1206769"/>
              <a:gd name="connsiteY170" fmla="*/ 837819 h 1684262"/>
              <a:gd name="connsiteX171" fmla="*/ 743658 w 1206769"/>
              <a:gd name="connsiteY171" fmla="*/ 1291400 h 1684262"/>
              <a:gd name="connsiteX172" fmla="*/ 547634 w 1206769"/>
              <a:gd name="connsiteY172" fmla="*/ 1206818 h 1684262"/>
              <a:gd name="connsiteX173" fmla="*/ 573446 w 1206769"/>
              <a:gd name="connsiteY173" fmla="*/ 1222439 h 1684262"/>
              <a:gd name="connsiteX174" fmla="*/ 603450 w 1206769"/>
              <a:gd name="connsiteY174" fmla="*/ 1227487 h 1684262"/>
              <a:gd name="connsiteX175" fmla="*/ 743658 w 1206769"/>
              <a:gd name="connsiteY175" fmla="*/ 1291495 h 1684262"/>
              <a:gd name="connsiteX176" fmla="*/ 743658 w 1206769"/>
              <a:gd name="connsiteY176" fmla="*/ 1291400 h 1684262"/>
              <a:gd name="connsiteX177" fmla="*/ 578399 w 1206769"/>
              <a:gd name="connsiteY177" fmla="*/ 945452 h 1684262"/>
              <a:gd name="connsiteX178" fmla="*/ 689842 w 1206769"/>
              <a:gd name="connsiteY178" fmla="*/ 1122236 h 1684262"/>
              <a:gd name="connsiteX179" fmla="*/ 578399 w 1206769"/>
              <a:gd name="connsiteY179" fmla="*/ 945547 h 1684262"/>
              <a:gd name="connsiteX180" fmla="*/ 578399 w 1206769"/>
              <a:gd name="connsiteY180" fmla="*/ 945452 h 1684262"/>
              <a:gd name="connsiteX181" fmla="*/ 351609 w 1206769"/>
              <a:gd name="connsiteY181" fmla="*/ 1045464 h 1684262"/>
              <a:gd name="connsiteX182" fmla="*/ 382375 w 1206769"/>
              <a:gd name="connsiteY182" fmla="*/ 887825 h 1684262"/>
              <a:gd name="connsiteX183" fmla="*/ 351609 w 1206769"/>
              <a:gd name="connsiteY183" fmla="*/ 1045559 h 1684262"/>
              <a:gd name="connsiteX184" fmla="*/ 351609 w 1206769"/>
              <a:gd name="connsiteY184" fmla="*/ 1045464 h 1684262"/>
              <a:gd name="connsiteX185" fmla="*/ 420761 w 1206769"/>
              <a:gd name="connsiteY185" fmla="*/ 1018413 h 1684262"/>
              <a:gd name="connsiteX186" fmla="*/ 605260 w 1206769"/>
              <a:gd name="connsiteY186" fmla="*/ 1180338 h 1684262"/>
              <a:gd name="connsiteX187" fmla="*/ 420761 w 1206769"/>
              <a:gd name="connsiteY187" fmla="*/ 1018413 h 1684262"/>
              <a:gd name="connsiteX188" fmla="*/ 366944 w 1206769"/>
              <a:gd name="connsiteY188" fmla="*/ 1414272 h 1684262"/>
              <a:gd name="connsiteX189" fmla="*/ 597640 w 1206769"/>
              <a:gd name="connsiteY189" fmla="*/ 1460468 h 1684262"/>
              <a:gd name="connsiteX190" fmla="*/ 366944 w 1206769"/>
              <a:gd name="connsiteY190" fmla="*/ 1414463 h 1684262"/>
              <a:gd name="connsiteX191" fmla="*/ 366944 w 1206769"/>
              <a:gd name="connsiteY191" fmla="*/ 1414272 h 1684262"/>
              <a:gd name="connsiteX192" fmla="*/ 536108 w 1206769"/>
              <a:gd name="connsiteY192" fmla="*/ 1644968 h 1684262"/>
              <a:gd name="connsiteX193" fmla="*/ 498008 w 1206769"/>
              <a:gd name="connsiteY193" fmla="*/ 1625918 h 1684262"/>
              <a:gd name="connsiteX194" fmla="*/ 471148 w 1206769"/>
              <a:gd name="connsiteY194" fmla="*/ 1618202 h 1684262"/>
              <a:gd name="connsiteX195" fmla="*/ 471148 w 1206769"/>
              <a:gd name="connsiteY195" fmla="*/ 1664399 h 1684262"/>
              <a:gd name="connsiteX196" fmla="*/ 401901 w 1206769"/>
              <a:gd name="connsiteY196" fmla="*/ 1579817 h 1684262"/>
              <a:gd name="connsiteX197" fmla="*/ 536108 w 1206769"/>
              <a:gd name="connsiteY197" fmla="*/ 1645158 h 1684262"/>
              <a:gd name="connsiteX198" fmla="*/ 536108 w 1206769"/>
              <a:gd name="connsiteY198" fmla="*/ 1644968 h 1684262"/>
              <a:gd name="connsiteX199" fmla="*/ 616785 w 1206769"/>
              <a:gd name="connsiteY199" fmla="*/ 1564196 h 1684262"/>
              <a:gd name="connsiteX200" fmla="*/ 555349 w 1206769"/>
              <a:gd name="connsiteY200" fmla="*/ 1541145 h 1684262"/>
              <a:gd name="connsiteX201" fmla="*/ 638597 w 1206769"/>
              <a:gd name="connsiteY201" fmla="*/ 1493520 h 1684262"/>
              <a:gd name="connsiteX202" fmla="*/ 739848 w 1206769"/>
              <a:gd name="connsiteY202" fmla="*/ 1525715 h 1684262"/>
              <a:gd name="connsiteX203" fmla="*/ 616785 w 1206769"/>
              <a:gd name="connsiteY203" fmla="*/ 1564386 h 1684262"/>
              <a:gd name="connsiteX204" fmla="*/ 616785 w 1206769"/>
              <a:gd name="connsiteY204" fmla="*/ 1564196 h 1684262"/>
              <a:gd name="connsiteX205" fmla="*/ 752231 w 1206769"/>
              <a:gd name="connsiteY205" fmla="*/ 1664779 h 1684262"/>
              <a:gd name="connsiteX206" fmla="*/ 739658 w 1206769"/>
              <a:gd name="connsiteY206" fmla="*/ 1664779 h 1684262"/>
              <a:gd name="connsiteX207" fmla="*/ 731180 w 1206769"/>
              <a:gd name="connsiteY207" fmla="*/ 1664779 h 1684262"/>
              <a:gd name="connsiteX208" fmla="*/ 727561 w 1206769"/>
              <a:gd name="connsiteY208" fmla="*/ 1664779 h 1684262"/>
              <a:gd name="connsiteX209" fmla="*/ 713750 w 1206769"/>
              <a:gd name="connsiteY209" fmla="*/ 1666780 h 1684262"/>
              <a:gd name="connsiteX210" fmla="*/ 704225 w 1206769"/>
              <a:gd name="connsiteY210" fmla="*/ 1665256 h 1684262"/>
              <a:gd name="connsiteX211" fmla="*/ 705558 w 1206769"/>
              <a:gd name="connsiteY211" fmla="*/ 1667733 h 1684262"/>
              <a:gd name="connsiteX212" fmla="*/ 790045 w 1206769"/>
              <a:gd name="connsiteY212" fmla="*/ 1610106 h 1684262"/>
              <a:gd name="connsiteX213" fmla="*/ 752231 w 1206769"/>
              <a:gd name="connsiteY213" fmla="*/ 1664970 h 1684262"/>
              <a:gd name="connsiteX214" fmla="*/ 752231 w 1206769"/>
              <a:gd name="connsiteY214" fmla="*/ 1664779 h 1684262"/>
              <a:gd name="connsiteX215" fmla="*/ 857863 w 1206769"/>
              <a:gd name="connsiteY215" fmla="*/ 1591056 h 1684262"/>
              <a:gd name="connsiteX216" fmla="*/ 838813 w 1206769"/>
              <a:gd name="connsiteY216" fmla="*/ 1568958 h 1684262"/>
              <a:gd name="connsiteX217" fmla="*/ 836146 w 1206769"/>
              <a:gd name="connsiteY217" fmla="*/ 1564291 h 1684262"/>
              <a:gd name="connsiteX218" fmla="*/ 955179 w 1206769"/>
              <a:gd name="connsiteY218" fmla="*/ 1500720 h 1684262"/>
              <a:gd name="connsiteX219" fmla="*/ 1066493 w 1206769"/>
              <a:gd name="connsiteY219" fmla="*/ 1492065 h 1684262"/>
              <a:gd name="connsiteX220" fmla="*/ 857863 w 1206769"/>
              <a:gd name="connsiteY220" fmla="*/ 1591247 h 1684262"/>
              <a:gd name="connsiteX221" fmla="*/ 857863 w 1206769"/>
              <a:gd name="connsiteY221" fmla="*/ 1591056 h 1684262"/>
              <a:gd name="connsiteX222" fmla="*/ 1054979 w 1206769"/>
              <a:gd name="connsiteY222" fmla="*/ 1445037 h 1684262"/>
              <a:gd name="connsiteX223" fmla="*/ 916632 w 1206769"/>
              <a:gd name="connsiteY223" fmla="*/ 1468184 h 1684262"/>
              <a:gd name="connsiteX224" fmla="*/ 1028170 w 1206769"/>
              <a:gd name="connsiteY224" fmla="*/ 1445228 h 1684262"/>
              <a:gd name="connsiteX225" fmla="*/ 1054979 w 1206769"/>
              <a:gd name="connsiteY225" fmla="*/ 1445037 h 1684262"/>
              <a:gd name="connsiteX226" fmla="*/ 862816 w 1206769"/>
              <a:gd name="connsiteY226" fmla="*/ 1410462 h 1684262"/>
              <a:gd name="connsiteX227" fmla="*/ 647551 w 1206769"/>
              <a:gd name="connsiteY227" fmla="*/ 1448562 h 1684262"/>
              <a:gd name="connsiteX228" fmla="*/ 862816 w 1206769"/>
              <a:gd name="connsiteY228" fmla="*/ 1410653 h 1684262"/>
              <a:gd name="connsiteX229" fmla="*/ 862816 w 1206769"/>
              <a:gd name="connsiteY229" fmla="*/ 1410462 h 1684262"/>
              <a:gd name="connsiteX230" fmla="*/ 689842 w 1206769"/>
              <a:gd name="connsiteY230" fmla="*/ 1391412 h 1684262"/>
              <a:gd name="connsiteX231" fmla="*/ 924347 w 1206769"/>
              <a:gd name="connsiteY231" fmla="*/ 1306830 h 1684262"/>
              <a:gd name="connsiteX232" fmla="*/ 689842 w 1206769"/>
              <a:gd name="connsiteY232" fmla="*/ 1391412 h 1684262"/>
              <a:gd name="connsiteX233" fmla="*/ 1162663 w 1206769"/>
              <a:gd name="connsiteY233" fmla="*/ 1057085 h 1684262"/>
              <a:gd name="connsiteX234" fmla="*/ 1148756 w 1206769"/>
              <a:gd name="connsiteY234" fmla="*/ 1134428 h 1684262"/>
              <a:gd name="connsiteX235" fmla="*/ 1066841 w 1206769"/>
              <a:gd name="connsiteY235" fmla="*/ 1139762 h 1684262"/>
              <a:gd name="connsiteX236" fmla="*/ 1035790 w 1206769"/>
              <a:gd name="connsiteY236" fmla="*/ 1087755 h 1684262"/>
              <a:gd name="connsiteX237" fmla="*/ 1162663 w 1206769"/>
              <a:gd name="connsiteY237" fmla="*/ 1057085 h 1684262"/>
              <a:gd name="connsiteX238" fmla="*/ 987913 w 1206769"/>
              <a:gd name="connsiteY238" fmla="*/ 1181170 h 1684262"/>
              <a:gd name="connsiteX239" fmla="*/ 958923 w 1206769"/>
              <a:gd name="connsiteY239" fmla="*/ 1264444 h 1684262"/>
              <a:gd name="connsiteX240" fmla="*/ 905107 w 1206769"/>
              <a:gd name="connsiteY240" fmla="*/ 1118330 h 1684262"/>
              <a:gd name="connsiteX241" fmla="*/ 987913 w 1206769"/>
              <a:gd name="connsiteY241"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5881 w 1206769"/>
              <a:gd name="connsiteY15" fmla="*/ 661511 h 1684262"/>
              <a:gd name="connsiteX16" fmla="*/ 1065794 w 1206769"/>
              <a:gd name="connsiteY16" fmla="*/ 651415 h 1684262"/>
              <a:gd name="connsiteX17" fmla="*/ 1102560 w 1206769"/>
              <a:gd name="connsiteY17" fmla="*/ 657701 h 1684262"/>
              <a:gd name="connsiteX18" fmla="*/ 739848 w 1206769"/>
              <a:gd name="connsiteY18" fmla="*/ 595694 h 1684262"/>
              <a:gd name="connsiteX19" fmla="*/ 716893 w 1206769"/>
              <a:gd name="connsiteY19" fmla="*/ 318992 h 1684262"/>
              <a:gd name="connsiteX20" fmla="*/ 920537 w 1206769"/>
              <a:gd name="connsiteY20" fmla="*/ 246031 h 1684262"/>
              <a:gd name="connsiteX21" fmla="*/ 682412 w 1206769"/>
              <a:gd name="connsiteY21" fmla="*/ 238316 h 1684262"/>
              <a:gd name="connsiteX22" fmla="*/ 928538 w 1206769"/>
              <a:gd name="connsiteY22" fmla="*/ 226790 h 1684262"/>
              <a:gd name="connsiteX23" fmla="*/ 720893 w 1206769"/>
              <a:gd name="connsiteY23" fmla="*/ 196025 h 1684262"/>
              <a:gd name="connsiteX24" fmla="*/ 736229 w 1206769"/>
              <a:gd name="connsiteY24" fmla="*/ 49911 h 1684262"/>
              <a:gd name="connsiteX25" fmla="*/ 663267 w 1206769"/>
              <a:gd name="connsiteY25" fmla="*/ 0 h 1684262"/>
              <a:gd name="connsiteX26" fmla="*/ 625167 w 1206769"/>
              <a:gd name="connsiteY26" fmla="*/ 103727 h 1684262"/>
              <a:gd name="connsiteX27" fmla="*/ 625167 w 1206769"/>
              <a:gd name="connsiteY27" fmla="*/ 288322 h 1684262"/>
              <a:gd name="connsiteX28" fmla="*/ 336845 w 1206769"/>
              <a:gd name="connsiteY28" fmla="*/ 261366 h 1684262"/>
              <a:gd name="connsiteX29" fmla="*/ 367611 w 1206769"/>
              <a:gd name="connsiteY29" fmla="*/ 307467 h 1684262"/>
              <a:gd name="connsiteX30" fmla="*/ 579066 w 1206769"/>
              <a:gd name="connsiteY30" fmla="*/ 615029 h 1684262"/>
              <a:gd name="connsiteX31" fmla="*/ 263884 w 1206769"/>
              <a:gd name="connsiteY31" fmla="*/ 511207 h 1684262"/>
              <a:gd name="connsiteX32" fmla="*/ 233118 w 1206769"/>
              <a:gd name="connsiteY32" fmla="*/ 714947 h 1684262"/>
              <a:gd name="connsiteX33" fmla="*/ 532965 w 1206769"/>
              <a:gd name="connsiteY33" fmla="*/ 807149 h 1684262"/>
              <a:gd name="connsiteX34" fmla="*/ 513915 w 1206769"/>
              <a:gd name="connsiteY34" fmla="*/ 803339 h 1684262"/>
              <a:gd name="connsiteX35" fmla="*/ 502390 w 1206769"/>
              <a:gd name="connsiteY35" fmla="*/ 791813 h 1684262"/>
              <a:gd name="connsiteX36" fmla="*/ 464290 w 1206769"/>
              <a:gd name="connsiteY36" fmla="*/ 772763 h 1684262"/>
              <a:gd name="connsiteX37" fmla="*/ 375231 w 1206769"/>
              <a:gd name="connsiteY37" fmla="*/ 788670 h 1684262"/>
              <a:gd name="connsiteX38" fmla="*/ 418189 w 1206769"/>
              <a:gd name="connsiteY38" fmla="*/ 826770 h 1684262"/>
              <a:gd name="connsiteX39" fmla="*/ 333607 w 1206769"/>
              <a:gd name="connsiteY39" fmla="*/ 826770 h 1684262"/>
              <a:gd name="connsiteX40" fmla="*/ 276457 w 1206769"/>
              <a:gd name="connsiteY40" fmla="*/ 857536 h 1684262"/>
              <a:gd name="connsiteX41" fmla="*/ 288458 w 1206769"/>
              <a:gd name="connsiteY41" fmla="*/ 766001 h 1684262"/>
              <a:gd name="connsiteX42" fmla="*/ 138059 w 1206769"/>
              <a:gd name="connsiteY42" fmla="*/ 911352 h 1684262"/>
              <a:gd name="connsiteX43" fmla="*/ 237976 w 1206769"/>
              <a:gd name="connsiteY43" fmla="*/ 961358 h 1684262"/>
              <a:gd name="connsiteX44" fmla="*/ 75102 w 1206769"/>
              <a:gd name="connsiteY44" fmla="*/ 1025783 h 1684262"/>
              <a:gd name="connsiteX45" fmla="*/ 80432 w 1206769"/>
              <a:gd name="connsiteY45" fmla="*/ 915162 h 1684262"/>
              <a:gd name="connsiteX46" fmla="*/ 91958 w 1206769"/>
              <a:gd name="connsiteY46" fmla="*/ 1107377 h 1684262"/>
              <a:gd name="connsiteX47" fmla="*/ 214925 w 1206769"/>
              <a:gd name="connsiteY47" fmla="*/ 1157383 h 1684262"/>
              <a:gd name="connsiteX48" fmla="*/ 322463 w 1206769"/>
              <a:gd name="connsiteY48" fmla="*/ 1240346 h 1684262"/>
              <a:gd name="connsiteX49" fmla="*/ 309794 w 1206769"/>
              <a:gd name="connsiteY49" fmla="*/ 1240346 h 1684262"/>
              <a:gd name="connsiteX50" fmla="*/ 311699 w 1206769"/>
              <a:gd name="connsiteY50" fmla="*/ 1248728 h 1684262"/>
              <a:gd name="connsiteX51" fmla="*/ 310842 w 1206769"/>
              <a:gd name="connsiteY51" fmla="*/ 1254824 h 1684262"/>
              <a:gd name="connsiteX52" fmla="*/ 309223 w 1206769"/>
              <a:gd name="connsiteY52" fmla="*/ 1259396 h 1684262"/>
              <a:gd name="connsiteX53" fmla="*/ 301317 w 1206769"/>
              <a:gd name="connsiteY53" fmla="*/ 1268063 h 1684262"/>
              <a:gd name="connsiteX54" fmla="*/ 283886 w 1206769"/>
              <a:gd name="connsiteY54" fmla="*/ 1268063 h 1684262"/>
              <a:gd name="connsiteX55" fmla="*/ 284934 w 1206769"/>
              <a:gd name="connsiteY55" fmla="*/ 1275207 h 1684262"/>
              <a:gd name="connsiteX56" fmla="*/ 395615 w 1206769"/>
              <a:gd name="connsiteY56" fmla="*/ 1319117 h 1684262"/>
              <a:gd name="connsiteX57" fmla="*/ 257026 w 1206769"/>
              <a:gd name="connsiteY57" fmla="*/ 1309592 h 1684262"/>
              <a:gd name="connsiteX58" fmla="*/ 257026 w 1206769"/>
              <a:gd name="connsiteY58" fmla="*/ 1309592 h 1684262"/>
              <a:gd name="connsiteX59" fmla="*/ 248263 w 1206769"/>
              <a:gd name="connsiteY59" fmla="*/ 1308259 h 1684262"/>
              <a:gd name="connsiteX60" fmla="*/ 247691 w 1206769"/>
              <a:gd name="connsiteY60" fmla="*/ 1308735 h 1684262"/>
              <a:gd name="connsiteX61" fmla="*/ 229880 w 1206769"/>
              <a:gd name="connsiteY61" fmla="*/ 1312259 h 1684262"/>
              <a:gd name="connsiteX62" fmla="*/ 146155 w 1206769"/>
              <a:gd name="connsiteY62" fmla="*/ 1230344 h 1684262"/>
              <a:gd name="connsiteX63" fmla="*/ 115389 w 1206769"/>
              <a:gd name="connsiteY63" fmla="*/ 1430369 h 1684262"/>
              <a:gd name="connsiteX64" fmla="*/ 349799 w 1206769"/>
              <a:gd name="connsiteY64" fmla="*/ 1480280 h 1684262"/>
              <a:gd name="connsiteX65" fmla="*/ 299507 w 1206769"/>
              <a:gd name="connsiteY65" fmla="*/ 1464659 h 1684262"/>
              <a:gd name="connsiteX66" fmla="*/ 321034 w 1206769"/>
              <a:gd name="connsiteY66" fmla="*/ 1477042 h 1684262"/>
              <a:gd name="connsiteX67" fmla="*/ 330559 w 1206769"/>
              <a:gd name="connsiteY67" fmla="*/ 1484376 h 1684262"/>
              <a:gd name="connsiteX68" fmla="*/ 388280 w 1206769"/>
              <a:gd name="connsiteY68" fmla="*/ 1545717 h 1684262"/>
              <a:gd name="connsiteX69" fmla="*/ 348847 w 1206769"/>
              <a:gd name="connsiteY69" fmla="*/ 1542479 h 1684262"/>
              <a:gd name="connsiteX70" fmla="*/ 255883 w 1206769"/>
              <a:gd name="connsiteY70" fmla="*/ 1502664 h 1684262"/>
              <a:gd name="connsiteX71" fmla="*/ 255883 w 1206769"/>
              <a:gd name="connsiteY71" fmla="*/ 1502664 h 1684262"/>
              <a:gd name="connsiteX72" fmla="*/ 239976 w 1206769"/>
              <a:gd name="connsiteY72" fmla="*/ 1484281 h 1684262"/>
              <a:gd name="connsiteX73" fmla="*/ 203495 w 1206769"/>
              <a:gd name="connsiteY73" fmla="*/ 1484281 h 1684262"/>
              <a:gd name="connsiteX74" fmla="*/ 187303 w 1206769"/>
              <a:gd name="connsiteY74" fmla="*/ 1499140 h 1684262"/>
              <a:gd name="connsiteX75" fmla="*/ 490674 w 1206769"/>
              <a:gd name="connsiteY75" fmla="*/ 1673352 h 1684262"/>
              <a:gd name="connsiteX76" fmla="*/ 757374 w 1206769"/>
              <a:gd name="connsiteY76" fmla="*/ 1682401 h 1684262"/>
              <a:gd name="connsiteX77" fmla="*/ 988070 w 1206769"/>
              <a:gd name="connsiteY77" fmla="*/ 1594485 h 1684262"/>
              <a:gd name="connsiteX78" fmla="*/ 1152566 w 1206769"/>
              <a:gd name="connsiteY78" fmla="*/ 1394460 h 1684262"/>
              <a:gd name="connsiteX79" fmla="*/ 918822 w 1206769"/>
              <a:gd name="connsiteY79" fmla="*/ 1363507 h 1684262"/>
              <a:gd name="connsiteX80" fmla="*/ 802904 w 1206769"/>
              <a:gd name="connsiteY80" fmla="*/ 1350454 h 1684262"/>
              <a:gd name="connsiteX81" fmla="*/ 841956 w 1206769"/>
              <a:gd name="connsiteY81" fmla="*/ 1326547 h 1684262"/>
              <a:gd name="connsiteX82" fmla="*/ 1018286 w 1206769"/>
              <a:gd name="connsiteY82" fmla="*/ 1315425 h 1684262"/>
              <a:gd name="connsiteX83" fmla="*/ 980354 w 1206769"/>
              <a:gd name="connsiteY83" fmla="*/ 1268921 h 1684262"/>
              <a:gd name="connsiteX84" fmla="*/ 1091488 w 1206769"/>
              <a:gd name="connsiteY84" fmla="*/ 1221043 h 1684262"/>
              <a:gd name="connsiteX85" fmla="*/ 911203 w 1206769"/>
              <a:gd name="connsiteY85" fmla="*/ 1022890 h 1684262"/>
              <a:gd name="connsiteX86" fmla="*/ 1193429 w 1206769"/>
              <a:gd name="connsiteY86" fmla="*/ 899446 h 1684262"/>
              <a:gd name="connsiteX87" fmla="*/ 759089 w 1206769"/>
              <a:gd name="connsiteY87" fmla="*/ 61246 h 1684262"/>
              <a:gd name="connsiteX88" fmla="*/ 720989 w 1206769"/>
              <a:gd name="connsiteY88" fmla="*/ 145828 h 1684262"/>
              <a:gd name="connsiteX89" fmla="*/ 759089 w 1206769"/>
              <a:gd name="connsiteY89" fmla="*/ 61436 h 1684262"/>
              <a:gd name="connsiteX90" fmla="*/ 759089 w 1206769"/>
              <a:gd name="connsiteY90" fmla="*/ 61246 h 1684262"/>
              <a:gd name="connsiteX91" fmla="*/ 363611 w 1206769"/>
              <a:gd name="connsiteY91" fmla="*/ 545783 h 1684262"/>
              <a:gd name="connsiteX92" fmla="*/ 348275 w 1206769"/>
              <a:gd name="connsiteY92" fmla="*/ 553498 h 1684262"/>
              <a:gd name="connsiteX93" fmla="*/ 363611 w 1206769"/>
              <a:gd name="connsiteY93" fmla="*/ 545783 h 1684262"/>
              <a:gd name="connsiteX94" fmla="*/ 232451 w 1206769"/>
              <a:gd name="connsiteY94" fmla="*/ 523113 h 1684262"/>
              <a:gd name="connsiteX95" fmla="*/ 254694 w 1206769"/>
              <a:gd name="connsiteY95" fmla="*/ 664096 h 1684262"/>
              <a:gd name="connsiteX96" fmla="*/ 232451 w 1206769"/>
              <a:gd name="connsiteY96" fmla="*/ 523113 h 1684262"/>
              <a:gd name="connsiteX97" fmla="*/ 340084 w 1206769"/>
              <a:gd name="connsiteY97" fmla="*/ 692277 h 1684262"/>
              <a:gd name="connsiteX98" fmla="*/ 470767 w 1206769"/>
              <a:gd name="connsiteY98" fmla="*/ 684562 h 1684262"/>
              <a:gd name="connsiteX99" fmla="*/ 340084 w 1206769"/>
              <a:gd name="connsiteY99" fmla="*/ 691896 h 1684262"/>
              <a:gd name="connsiteX100" fmla="*/ 340084 w 1206769"/>
              <a:gd name="connsiteY100" fmla="*/ 692277 h 1684262"/>
              <a:gd name="connsiteX101" fmla="*/ 382375 w 1206769"/>
              <a:gd name="connsiteY101" fmla="*/ 615410 h 1684262"/>
              <a:gd name="connsiteX102" fmla="*/ 516868 w 1206769"/>
              <a:gd name="connsiteY102" fmla="*/ 688372 h 1684262"/>
              <a:gd name="connsiteX103" fmla="*/ 382661 w 1206769"/>
              <a:gd name="connsiteY103" fmla="*/ 615029 h 1684262"/>
              <a:gd name="connsiteX104" fmla="*/ 382375 w 1206769"/>
              <a:gd name="connsiteY104" fmla="*/ 615410 h 1684262"/>
              <a:gd name="connsiteX105" fmla="*/ 201400 w 1206769"/>
              <a:gd name="connsiteY105" fmla="*/ 907542 h 1684262"/>
              <a:gd name="connsiteX106" fmla="*/ 163300 w 1206769"/>
              <a:gd name="connsiteY106" fmla="*/ 838295 h 1684262"/>
              <a:gd name="connsiteX107" fmla="*/ 201686 w 1206769"/>
              <a:gd name="connsiteY107" fmla="*/ 907161 h 1684262"/>
              <a:gd name="connsiteX108" fmla="*/ 201400 w 1206769"/>
              <a:gd name="connsiteY108" fmla="*/ 907542 h 1684262"/>
              <a:gd name="connsiteX109" fmla="*/ 97811 w 1206769"/>
              <a:gd name="connsiteY109" fmla="*/ 1285557 h 1684262"/>
              <a:gd name="connsiteX110" fmla="*/ 123279 w 1206769"/>
              <a:gd name="connsiteY110" fmla="*/ 1264178 h 1684262"/>
              <a:gd name="connsiteX111" fmla="*/ 231975 w 1206769"/>
              <a:gd name="connsiteY111" fmla="*/ 1341501 h 1684262"/>
              <a:gd name="connsiteX112" fmla="*/ 97811 w 1206769"/>
              <a:gd name="connsiteY112" fmla="*/ 1285557 h 1684262"/>
              <a:gd name="connsiteX113" fmla="*/ 232928 w 1206769"/>
              <a:gd name="connsiteY113" fmla="*/ 1376077 h 1684262"/>
              <a:gd name="connsiteX114" fmla="*/ 279029 w 1206769"/>
              <a:gd name="connsiteY114" fmla="*/ 1379887 h 1684262"/>
              <a:gd name="connsiteX115" fmla="*/ 232451 w 1206769"/>
              <a:gd name="connsiteY115" fmla="*/ 1376077 h 1684262"/>
              <a:gd name="connsiteX116" fmla="*/ 232928 w 1206769"/>
              <a:gd name="connsiteY116" fmla="*/ 1376077 h 1684262"/>
              <a:gd name="connsiteX117" fmla="*/ 856244 w 1206769"/>
              <a:gd name="connsiteY117" fmla="*/ 715613 h 1684262"/>
              <a:gd name="connsiteX118" fmla="*/ 817635 w 1206769"/>
              <a:gd name="connsiteY118" fmla="*/ 708913 h 1684262"/>
              <a:gd name="connsiteX119" fmla="*/ 721084 w 1206769"/>
              <a:gd name="connsiteY119" fmla="*/ 657225 h 1684262"/>
              <a:gd name="connsiteX120" fmla="*/ 855767 w 1206769"/>
              <a:gd name="connsiteY120" fmla="*/ 715613 h 1684262"/>
              <a:gd name="connsiteX121" fmla="*/ 856244 w 1206769"/>
              <a:gd name="connsiteY121" fmla="*/ 715613 h 1684262"/>
              <a:gd name="connsiteX122" fmla="*/ 663458 w 1206769"/>
              <a:gd name="connsiteY122" fmla="*/ 722662 h 1684262"/>
              <a:gd name="connsiteX123" fmla="*/ 644408 w 1206769"/>
              <a:gd name="connsiteY123" fmla="*/ 807149 h 1684262"/>
              <a:gd name="connsiteX124" fmla="*/ 662981 w 1206769"/>
              <a:gd name="connsiteY124" fmla="*/ 723138 h 1684262"/>
              <a:gd name="connsiteX125" fmla="*/ 663458 w 1206769"/>
              <a:gd name="connsiteY125" fmla="*/ 722662 h 1684262"/>
              <a:gd name="connsiteX126" fmla="*/ 628882 w 1206769"/>
              <a:gd name="connsiteY126" fmla="*/ 753332 h 1684262"/>
              <a:gd name="connsiteX127" fmla="*/ 655742 w 1206769"/>
              <a:gd name="connsiteY127" fmla="*/ 726472 h 1684262"/>
              <a:gd name="connsiteX128" fmla="*/ 628406 w 1206769"/>
              <a:gd name="connsiteY128" fmla="*/ 753332 h 1684262"/>
              <a:gd name="connsiteX129" fmla="*/ 628882 w 1206769"/>
              <a:gd name="connsiteY129" fmla="*/ 753332 h 1684262"/>
              <a:gd name="connsiteX130" fmla="*/ 771090 w 1206769"/>
              <a:gd name="connsiteY130" fmla="*/ 757237 h 1684262"/>
              <a:gd name="connsiteX131" fmla="*/ 690318 w 1206769"/>
              <a:gd name="connsiteY131" fmla="*/ 822579 h 1684262"/>
              <a:gd name="connsiteX132" fmla="*/ 770614 w 1206769"/>
              <a:gd name="connsiteY132" fmla="*/ 757237 h 1684262"/>
              <a:gd name="connsiteX133" fmla="*/ 771090 w 1206769"/>
              <a:gd name="connsiteY133" fmla="*/ 757237 h 1684262"/>
              <a:gd name="connsiteX134" fmla="*/ 759565 w 1206769"/>
              <a:gd name="connsiteY134" fmla="*/ 538162 h 1684262"/>
              <a:gd name="connsiteX135" fmla="*/ 851767 w 1206769"/>
              <a:gd name="connsiteY135" fmla="*/ 480536 h 1684262"/>
              <a:gd name="connsiteX136" fmla="*/ 759089 w 1206769"/>
              <a:gd name="connsiteY136" fmla="*/ 538067 h 1684262"/>
              <a:gd name="connsiteX137" fmla="*/ 759565 w 1206769"/>
              <a:gd name="connsiteY137" fmla="*/ 538162 h 1684262"/>
              <a:gd name="connsiteX138" fmla="*/ 877961 w 1206769"/>
              <a:gd name="connsiteY138" fmla="*/ 342138 h 1684262"/>
              <a:gd name="connsiteX139" fmla="*/ 812619 w 1206769"/>
              <a:gd name="connsiteY139" fmla="*/ 442055 h 1684262"/>
              <a:gd name="connsiteX140" fmla="*/ 877961 w 1206769"/>
              <a:gd name="connsiteY140" fmla="*/ 342138 h 1684262"/>
              <a:gd name="connsiteX141" fmla="*/ 681841 w 1206769"/>
              <a:gd name="connsiteY141" fmla="*/ 323088 h 1684262"/>
              <a:gd name="connsiteX142" fmla="*/ 758803 w 1206769"/>
              <a:gd name="connsiteY142" fmla="*/ 430816 h 1684262"/>
              <a:gd name="connsiteX143" fmla="*/ 643455 w 1206769"/>
              <a:gd name="connsiteY143" fmla="*/ 396145 h 1684262"/>
              <a:gd name="connsiteX144" fmla="*/ 639550 w 1206769"/>
              <a:gd name="connsiteY144" fmla="*/ 438436 h 1684262"/>
              <a:gd name="connsiteX145" fmla="*/ 682127 w 1206769"/>
              <a:gd name="connsiteY145" fmla="*/ 323088 h 1684262"/>
              <a:gd name="connsiteX146" fmla="*/ 681841 w 1206769"/>
              <a:gd name="connsiteY146" fmla="*/ 323088 h 1684262"/>
              <a:gd name="connsiteX147" fmla="*/ 351323 w 1206769"/>
              <a:gd name="connsiteY147" fmla="*/ 219361 h 1684262"/>
              <a:gd name="connsiteX148" fmla="*/ 383994 w 1206769"/>
              <a:gd name="connsiteY148" fmla="*/ 183070 h 1684262"/>
              <a:gd name="connsiteX149" fmla="*/ 403711 w 1206769"/>
              <a:gd name="connsiteY149" fmla="*/ 175069 h 1684262"/>
              <a:gd name="connsiteX150" fmla="*/ 411331 w 1206769"/>
              <a:gd name="connsiteY150" fmla="*/ 176117 h 1684262"/>
              <a:gd name="connsiteX151" fmla="*/ 569351 w 1206769"/>
              <a:gd name="connsiteY151" fmla="*/ 242792 h 1684262"/>
              <a:gd name="connsiteX152" fmla="*/ 569922 w 1206769"/>
              <a:gd name="connsiteY152" fmla="*/ 242792 h 1684262"/>
              <a:gd name="connsiteX153" fmla="*/ 558873 w 1206769"/>
              <a:gd name="connsiteY153" fmla="*/ 299942 h 1684262"/>
              <a:gd name="connsiteX154" fmla="*/ 351609 w 1206769"/>
              <a:gd name="connsiteY154" fmla="*/ 219075 h 1684262"/>
              <a:gd name="connsiteX155" fmla="*/ 351323 w 1206769"/>
              <a:gd name="connsiteY155" fmla="*/ 219361 h 1684262"/>
              <a:gd name="connsiteX156" fmla="*/ 470767 w 1206769"/>
              <a:gd name="connsiteY156" fmla="*/ 361188 h 1684262"/>
              <a:gd name="connsiteX157" fmla="*/ 566874 w 1206769"/>
              <a:gd name="connsiteY157" fmla="*/ 503396 h 1684262"/>
              <a:gd name="connsiteX158" fmla="*/ 470767 w 1206769"/>
              <a:gd name="connsiteY158" fmla="*/ 361188 h 1684262"/>
              <a:gd name="connsiteX159" fmla="*/ 632216 w 1206769"/>
              <a:gd name="connsiteY159" fmla="*/ 453485 h 1684262"/>
              <a:gd name="connsiteX160" fmla="*/ 699367 w 1206769"/>
              <a:gd name="connsiteY160" fmla="*/ 515112 h 1684262"/>
              <a:gd name="connsiteX161" fmla="*/ 759089 w 1206769"/>
              <a:gd name="connsiteY161" fmla="*/ 438055 h 1684262"/>
              <a:gd name="connsiteX162" fmla="*/ 678317 w 1206769"/>
              <a:gd name="connsiteY162" fmla="*/ 611029 h 1684262"/>
              <a:gd name="connsiteX163" fmla="*/ 640217 w 1206769"/>
              <a:gd name="connsiteY163" fmla="*/ 587978 h 1684262"/>
              <a:gd name="connsiteX164" fmla="*/ 632216 w 1206769"/>
              <a:gd name="connsiteY164" fmla="*/ 453581 h 1684262"/>
              <a:gd name="connsiteX165" fmla="*/ 632216 w 1206769"/>
              <a:gd name="connsiteY165" fmla="*/ 453485 h 1684262"/>
              <a:gd name="connsiteX166" fmla="*/ 686032 w 1206769"/>
              <a:gd name="connsiteY166" fmla="*/ 837819 h 1684262"/>
              <a:gd name="connsiteX167" fmla="*/ 628310 w 1206769"/>
              <a:gd name="connsiteY167" fmla="*/ 930116 h 1684262"/>
              <a:gd name="connsiteX168" fmla="*/ 686032 w 1206769"/>
              <a:gd name="connsiteY168" fmla="*/ 837914 h 1684262"/>
              <a:gd name="connsiteX169" fmla="*/ 686032 w 1206769"/>
              <a:gd name="connsiteY169" fmla="*/ 837819 h 1684262"/>
              <a:gd name="connsiteX170" fmla="*/ 743658 w 1206769"/>
              <a:gd name="connsiteY170" fmla="*/ 1291400 h 1684262"/>
              <a:gd name="connsiteX171" fmla="*/ 547634 w 1206769"/>
              <a:gd name="connsiteY171" fmla="*/ 1206818 h 1684262"/>
              <a:gd name="connsiteX172" fmla="*/ 573446 w 1206769"/>
              <a:gd name="connsiteY172" fmla="*/ 1222439 h 1684262"/>
              <a:gd name="connsiteX173" fmla="*/ 603450 w 1206769"/>
              <a:gd name="connsiteY173" fmla="*/ 1227487 h 1684262"/>
              <a:gd name="connsiteX174" fmla="*/ 743658 w 1206769"/>
              <a:gd name="connsiteY174" fmla="*/ 1291495 h 1684262"/>
              <a:gd name="connsiteX175" fmla="*/ 743658 w 1206769"/>
              <a:gd name="connsiteY175" fmla="*/ 1291400 h 1684262"/>
              <a:gd name="connsiteX176" fmla="*/ 578399 w 1206769"/>
              <a:gd name="connsiteY176" fmla="*/ 945452 h 1684262"/>
              <a:gd name="connsiteX177" fmla="*/ 689842 w 1206769"/>
              <a:gd name="connsiteY177" fmla="*/ 1122236 h 1684262"/>
              <a:gd name="connsiteX178" fmla="*/ 578399 w 1206769"/>
              <a:gd name="connsiteY178" fmla="*/ 945547 h 1684262"/>
              <a:gd name="connsiteX179" fmla="*/ 578399 w 1206769"/>
              <a:gd name="connsiteY179" fmla="*/ 945452 h 1684262"/>
              <a:gd name="connsiteX180" fmla="*/ 351609 w 1206769"/>
              <a:gd name="connsiteY180" fmla="*/ 1045464 h 1684262"/>
              <a:gd name="connsiteX181" fmla="*/ 382375 w 1206769"/>
              <a:gd name="connsiteY181" fmla="*/ 887825 h 1684262"/>
              <a:gd name="connsiteX182" fmla="*/ 351609 w 1206769"/>
              <a:gd name="connsiteY182" fmla="*/ 1045559 h 1684262"/>
              <a:gd name="connsiteX183" fmla="*/ 351609 w 1206769"/>
              <a:gd name="connsiteY183" fmla="*/ 1045464 h 1684262"/>
              <a:gd name="connsiteX184" fmla="*/ 420761 w 1206769"/>
              <a:gd name="connsiteY184" fmla="*/ 1018413 h 1684262"/>
              <a:gd name="connsiteX185" fmla="*/ 605260 w 1206769"/>
              <a:gd name="connsiteY185" fmla="*/ 1180338 h 1684262"/>
              <a:gd name="connsiteX186" fmla="*/ 420761 w 1206769"/>
              <a:gd name="connsiteY186" fmla="*/ 1018413 h 1684262"/>
              <a:gd name="connsiteX187" fmla="*/ 366944 w 1206769"/>
              <a:gd name="connsiteY187" fmla="*/ 1414272 h 1684262"/>
              <a:gd name="connsiteX188" fmla="*/ 597640 w 1206769"/>
              <a:gd name="connsiteY188" fmla="*/ 1460468 h 1684262"/>
              <a:gd name="connsiteX189" fmla="*/ 366944 w 1206769"/>
              <a:gd name="connsiteY189" fmla="*/ 1414463 h 1684262"/>
              <a:gd name="connsiteX190" fmla="*/ 366944 w 1206769"/>
              <a:gd name="connsiteY190" fmla="*/ 1414272 h 1684262"/>
              <a:gd name="connsiteX191" fmla="*/ 536108 w 1206769"/>
              <a:gd name="connsiteY191" fmla="*/ 1644968 h 1684262"/>
              <a:gd name="connsiteX192" fmla="*/ 498008 w 1206769"/>
              <a:gd name="connsiteY192" fmla="*/ 1625918 h 1684262"/>
              <a:gd name="connsiteX193" fmla="*/ 471148 w 1206769"/>
              <a:gd name="connsiteY193" fmla="*/ 1618202 h 1684262"/>
              <a:gd name="connsiteX194" fmla="*/ 471148 w 1206769"/>
              <a:gd name="connsiteY194" fmla="*/ 1664399 h 1684262"/>
              <a:gd name="connsiteX195" fmla="*/ 401901 w 1206769"/>
              <a:gd name="connsiteY195" fmla="*/ 1579817 h 1684262"/>
              <a:gd name="connsiteX196" fmla="*/ 536108 w 1206769"/>
              <a:gd name="connsiteY196" fmla="*/ 1645158 h 1684262"/>
              <a:gd name="connsiteX197" fmla="*/ 536108 w 1206769"/>
              <a:gd name="connsiteY197" fmla="*/ 1644968 h 1684262"/>
              <a:gd name="connsiteX198" fmla="*/ 616785 w 1206769"/>
              <a:gd name="connsiteY198" fmla="*/ 1564196 h 1684262"/>
              <a:gd name="connsiteX199" fmla="*/ 555349 w 1206769"/>
              <a:gd name="connsiteY199" fmla="*/ 1541145 h 1684262"/>
              <a:gd name="connsiteX200" fmla="*/ 638597 w 1206769"/>
              <a:gd name="connsiteY200" fmla="*/ 1493520 h 1684262"/>
              <a:gd name="connsiteX201" fmla="*/ 739848 w 1206769"/>
              <a:gd name="connsiteY201" fmla="*/ 1525715 h 1684262"/>
              <a:gd name="connsiteX202" fmla="*/ 616785 w 1206769"/>
              <a:gd name="connsiteY202" fmla="*/ 1564386 h 1684262"/>
              <a:gd name="connsiteX203" fmla="*/ 616785 w 1206769"/>
              <a:gd name="connsiteY203" fmla="*/ 1564196 h 1684262"/>
              <a:gd name="connsiteX204" fmla="*/ 752231 w 1206769"/>
              <a:gd name="connsiteY204" fmla="*/ 1664779 h 1684262"/>
              <a:gd name="connsiteX205" fmla="*/ 739658 w 1206769"/>
              <a:gd name="connsiteY205" fmla="*/ 1664779 h 1684262"/>
              <a:gd name="connsiteX206" fmla="*/ 731180 w 1206769"/>
              <a:gd name="connsiteY206" fmla="*/ 1664779 h 1684262"/>
              <a:gd name="connsiteX207" fmla="*/ 727561 w 1206769"/>
              <a:gd name="connsiteY207" fmla="*/ 1664779 h 1684262"/>
              <a:gd name="connsiteX208" fmla="*/ 713750 w 1206769"/>
              <a:gd name="connsiteY208" fmla="*/ 1666780 h 1684262"/>
              <a:gd name="connsiteX209" fmla="*/ 704225 w 1206769"/>
              <a:gd name="connsiteY209" fmla="*/ 1665256 h 1684262"/>
              <a:gd name="connsiteX210" fmla="*/ 705558 w 1206769"/>
              <a:gd name="connsiteY210" fmla="*/ 1667733 h 1684262"/>
              <a:gd name="connsiteX211" fmla="*/ 790045 w 1206769"/>
              <a:gd name="connsiteY211" fmla="*/ 1610106 h 1684262"/>
              <a:gd name="connsiteX212" fmla="*/ 752231 w 1206769"/>
              <a:gd name="connsiteY212" fmla="*/ 1664970 h 1684262"/>
              <a:gd name="connsiteX213" fmla="*/ 752231 w 1206769"/>
              <a:gd name="connsiteY213" fmla="*/ 1664779 h 1684262"/>
              <a:gd name="connsiteX214" fmla="*/ 857863 w 1206769"/>
              <a:gd name="connsiteY214" fmla="*/ 1591056 h 1684262"/>
              <a:gd name="connsiteX215" fmla="*/ 838813 w 1206769"/>
              <a:gd name="connsiteY215" fmla="*/ 1568958 h 1684262"/>
              <a:gd name="connsiteX216" fmla="*/ 836146 w 1206769"/>
              <a:gd name="connsiteY216" fmla="*/ 1564291 h 1684262"/>
              <a:gd name="connsiteX217" fmla="*/ 955179 w 1206769"/>
              <a:gd name="connsiteY217" fmla="*/ 1500720 h 1684262"/>
              <a:gd name="connsiteX218" fmla="*/ 1066493 w 1206769"/>
              <a:gd name="connsiteY218" fmla="*/ 1492065 h 1684262"/>
              <a:gd name="connsiteX219" fmla="*/ 857863 w 1206769"/>
              <a:gd name="connsiteY219" fmla="*/ 1591247 h 1684262"/>
              <a:gd name="connsiteX220" fmla="*/ 857863 w 1206769"/>
              <a:gd name="connsiteY220" fmla="*/ 1591056 h 1684262"/>
              <a:gd name="connsiteX221" fmla="*/ 1054979 w 1206769"/>
              <a:gd name="connsiteY221" fmla="*/ 1445037 h 1684262"/>
              <a:gd name="connsiteX222" fmla="*/ 916632 w 1206769"/>
              <a:gd name="connsiteY222" fmla="*/ 1468184 h 1684262"/>
              <a:gd name="connsiteX223" fmla="*/ 1028170 w 1206769"/>
              <a:gd name="connsiteY223" fmla="*/ 1445228 h 1684262"/>
              <a:gd name="connsiteX224" fmla="*/ 1054979 w 1206769"/>
              <a:gd name="connsiteY224" fmla="*/ 1445037 h 1684262"/>
              <a:gd name="connsiteX225" fmla="*/ 862816 w 1206769"/>
              <a:gd name="connsiteY225" fmla="*/ 1410462 h 1684262"/>
              <a:gd name="connsiteX226" fmla="*/ 647551 w 1206769"/>
              <a:gd name="connsiteY226" fmla="*/ 1448562 h 1684262"/>
              <a:gd name="connsiteX227" fmla="*/ 862816 w 1206769"/>
              <a:gd name="connsiteY227" fmla="*/ 1410653 h 1684262"/>
              <a:gd name="connsiteX228" fmla="*/ 862816 w 1206769"/>
              <a:gd name="connsiteY228" fmla="*/ 1410462 h 1684262"/>
              <a:gd name="connsiteX229" fmla="*/ 689842 w 1206769"/>
              <a:gd name="connsiteY229" fmla="*/ 1391412 h 1684262"/>
              <a:gd name="connsiteX230" fmla="*/ 924347 w 1206769"/>
              <a:gd name="connsiteY230" fmla="*/ 1306830 h 1684262"/>
              <a:gd name="connsiteX231" fmla="*/ 689842 w 1206769"/>
              <a:gd name="connsiteY231" fmla="*/ 1391412 h 1684262"/>
              <a:gd name="connsiteX232" fmla="*/ 1162663 w 1206769"/>
              <a:gd name="connsiteY232" fmla="*/ 1057085 h 1684262"/>
              <a:gd name="connsiteX233" fmla="*/ 1148756 w 1206769"/>
              <a:gd name="connsiteY233" fmla="*/ 1134428 h 1684262"/>
              <a:gd name="connsiteX234" fmla="*/ 1066841 w 1206769"/>
              <a:gd name="connsiteY234" fmla="*/ 1139762 h 1684262"/>
              <a:gd name="connsiteX235" fmla="*/ 1035790 w 1206769"/>
              <a:gd name="connsiteY235" fmla="*/ 1087755 h 1684262"/>
              <a:gd name="connsiteX236" fmla="*/ 1162663 w 1206769"/>
              <a:gd name="connsiteY236" fmla="*/ 1057085 h 1684262"/>
              <a:gd name="connsiteX237" fmla="*/ 987913 w 1206769"/>
              <a:gd name="connsiteY237" fmla="*/ 1181170 h 1684262"/>
              <a:gd name="connsiteX238" fmla="*/ 958923 w 1206769"/>
              <a:gd name="connsiteY238" fmla="*/ 1264444 h 1684262"/>
              <a:gd name="connsiteX239" fmla="*/ 905107 w 1206769"/>
              <a:gd name="connsiteY239" fmla="*/ 1118330 h 1684262"/>
              <a:gd name="connsiteX240" fmla="*/ 987913 w 1206769"/>
              <a:gd name="connsiteY240"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5881 w 1206769"/>
              <a:gd name="connsiteY14" fmla="*/ 661511 h 1684262"/>
              <a:gd name="connsiteX15" fmla="*/ 1065794 w 1206769"/>
              <a:gd name="connsiteY15" fmla="*/ 651415 h 1684262"/>
              <a:gd name="connsiteX16" fmla="*/ 1102560 w 1206769"/>
              <a:gd name="connsiteY16" fmla="*/ 657701 h 1684262"/>
              <a:gd name="connsiteX17" fmla="*/ 739848 w 1206769"/>
              <a:gd name="connsiteY17" fmla="*/ 595694 h 1684262"/>
              <a:gd name="connsiteX18" fmla="*/ 716893 w 1206769"/>
              <a:gd name="connsiteY18" fmla="*/ 318992 h 1684262"/>
              <a:gd name="connsiteX19" fmla="*/ 920537 w 1206769"/>
              <a:gd name="connsiteY19" fmla="*/ 246031 h 1684262"/>
              <a:gd name="connsiteX20" fmla="*/ 682412 w 1206769"/>
              <a:gd name="connsiteY20" fmla="*/ 238316 h 1684262"/>
              <a:gd name="connsiteX21" fmla="*/ 928538 w 1206769"/>
              <a:gd name="connsiteY21" fmla="*/ 226790 h 1684262"/>
              <a:gd name="connsiteX22" fmla="*/ 720893 w 1206769"/>
              <a:gd name="connsiteY22" fmla="*/ 196025 h 1684262"/>
              <a:gd name="connsiteX23" fmla="*/ 736229 w 1206769"/>
              <a:gd name="connsiteY23" fmla="*/ 49911 h 1684262"/>
              <a:gd name="connsiteX24" fmla="*/ 663267 w 1206769"/>
              <a:gd name="connsiteY24" fmla="*/ 0 h 1684262"/>
              <a:gd name="connsiteX25" fmla="*/ 625167 w 1206769"/>
              <a:gd name="connsiteY25" fmla="*/ 103727 h 1684262"/>
              <a:gd name="connsiteX26" fmla="*/ 625167 w 1206769"/>
              <a:gd name="connsiteY26" fmla="*/ 288322 h 1684262"/>
              <a:gd name="connsiteX27" fmla="*/ 336845 w 1206769"/>
              <a:gd name="connsiteY27" fmla="*/ 261366 h 1684262"/>
              <a:gd name="connsiteX28" fmla="*/ 367611 w 1206769"/>
              <a:gd name="connsiteY28" fmla="*/ 307467 h 1684262"/>
              <a:gd name="connsiteX29" fmla="*/ 579066 w 1206769"/>
              <a:gd name="connsiteY29" fmla="*/ 615029 h 1684262"/>
              <a:gd name="connsiteX30" fmla="*/ 263884 w 1206769"/>
              <a:gd name="connsiteY30" fmla="*/ 511207 h 1684262"/>
              <a:gd name="connsiteX31" fmla="*/ 233118 w 1206769"/>
              <a:gd name="connsiteY31" fmla="*/ 714947 h 1684262"/>
              <a:gd name="connsiteX32" fmla="*/ 532965 w 1206769"/>
              <a:gd name="connsiteY32" fmla="*/ 807149 h 1684262"/>
              <a:gd name="connsiteX33" fmla="*/ 513915 w 1206769"/>
              <a:gd name="connsiteY33" fmla="*/ 803339 h 1684262"/>
              <a:gd name="connsiteX34" fmla="*/ 502390 w 1206769"/>
              <a:gd name="connsiteY34" fmla="*/ 791813 h 1684262"/>
              <a:gd name="connsiteX35" fmla="*/ 464290 w 1206769"/>
              <a:gd name="connsiteY35" fmla="*/ 772763 h 1684262"/>
              <a:gd name="connsiteX36" fmla="*/ 375231 w 1206769"/>
              <a:gd name="connsiteY36" fmla="*/ 788670 h 1684262"/>
              <a:gd name="connsiteX37" fmla="*/ 418189 w 1206769"/>
              <a:gd name="connsiteY37" fmla="*/ 826770 h 1684262"/>
              <a:gd name="connsiteX38" fmla="*/ 333607 w 1206769"/>
              <a:gd name="connsiteY38" fmla="*/ 826770 h 1684262"/>
              <a:gd name="connsiteX39" fmla="*/ 276457 w 1206769"/>
              <a:gd name="connsiteY39" fmla="*/ 857536 h 1684262"/>
              <a:gd name="connsiteX40" fmla="*/ 288458 w 1206769"/>
              <a:gd name="connsiteY40" fmla="*/ 766001 h 1684262"/>
              <a:gd name="connsiteX41" fmla="*/ 138059 w 1206769"/>
              <a:gd name="connsiteY41" fmla="*/ 911352 h 1684262"/>
              <a:gd name="connsiteX42" fmla="*/ 237976 w 1206769"/>
              <a:gd name="connsiteY42" fmla="*/ 961358 h 1684262"/>
              <a:gd name="connsiteX43" fmla="*/ 75102 w 1206769"/>
              <a:gd name="connsiteY43" fmla="*/ 1025783 h 1684262"/>
              <a:gd name="connsiteX44" fmla="*/ 80432 w 1206769"/>
              <a:gd name="connsiteY44" fmla="*/ 915162 h 1684262"/>
              <a:gd name="connsiteX45" fmla="*/ 91958 w 1206769"/>
              <a:gd name="connsiteY45" fmla="*/ 1107377 h 1684262"/>
              <a:gd name="connsiteX46" fmla="*/ 214925 w 1206769"/>
              <a:gd name="connsiteY46" fmla="*/ 1157383 h 1684262"/>
              <a:gd name="connsiteX47" fmla="*/ 322463 w 1206769"/>
              <a:gd name="connsiteY47" fmla="*/ 1240346 h 1684262"/>
              <a:gd name="connsiteX48" fmla="*/ 309794 w 1206769"/>
              <a:gd name="connsiteY48" fmla="*/ 1240346 h 1684262"/>
              <a:gd name="connsiteX49" fmla="*/ 311699 w 1206769"/>
              <a:gd name="connsiteY49" fmla="*/ 1248728 h 1684262"/>
              <a:gd name="connsiteX50" fmla="*/ 310842 w 1206769"/>
              <a:gd name="connsiteY50" fmla="*/ 1254824 h 1684262"/>
              <a:gd name="connsiteX51" fmla="*/ 309223 w 1206769"/>
              <a:gd name="connsiteY51" fmla="*/ 1259396 h 1684262"/>
              <a:gd name="connsiteX52" fmla="*/ 301317 w 1206769"/>
              <a:gd name="connsiteY52" fmla="*/ 1268063 h 1684262"/>
              <a:gd name="connsiteX53" fmla="*/ 283886 w 1206769"/>
              <a:gd name="connsiteY53" fmla="*/ 1268063 h 1684262"/>
              <a:gd name="connsiteX54" fmla="*/ 284934 w 1206769"/>
              <a:gd name="connsiteY54" fmla="*/ 1275207 h 1684262"/>
              <a:gd name="connsiteX55" fmla="*/ 395615 w 1206769"/>
              <a:gd name="connsiteY55" fmla="*/ 1319117 h 1684262"/>
              <a:gd name="connsiteX56" fmla="*/ 257026 w 1206769"/>
              <a:gd name="connsiteY56" fmla="*/ 1309592 h 1684262"/>
              <a:gd name="connsiteX57" fmla="*/ 257026 w 1206769"/>
              <a:gd name="connsiteY57" fmla="*/ 1309592 h 1684262"/>
              <a:gd name="connsiteX58" fmla="*/ 248263 w 1206769"/>
              <a:gd name="connsiteY58" fmla="*/ 1308259 h 1684262"/>
              <a:gd name="connsiteX59" fmla="*/ 247691 w 1206769"/>
              <a:gd name="connsiteY59" fmla="*/ 1308735 h 1684262"/>
              <a:gd name="connsiteX60" fmla="*/ 229880 w 1206769"/>
              <a:gd name="connsiteY60" fmla="*/ 1312259 h 1684262"/>
              <a:gd name="connsiteX61" fmla="*/ 146155 w 1206769"/>
              <a:gd name="connsiteY61" fmla="*/ 1230344 h 1684262"/>
              <a:gd name="connsiteX62" fmla="*/ 115389 w 1206769"/>
              <a:gd name="connsiteY62" fmla="*/ 1430369 h 1684262"/>
              <a:gd name="connsiteX63" fmla="*/ 349799 w 1206769"/>
              <a:gd name="connsiteY63" fmla="*/ 1480280 h 1684262"/>
              <a:gd name="connsiteX64" fmla="*/ 299507 w 1206769"/>
              <a:gd name="connsiteY64" fmla="*/ 1464659 h 1684262"/>
              <a:gd name="connsiteX65" fmla="*/ 321034 w 1206769"/>
              <a:gd name="connsiteY65" fmla="*/ 1477042 h 1684262"/>
              <a:gd name="connsiteX66" fmla="*/ 330559 w 1206769"/>
              <a:gd name="connsiteY66" fmla="*/ 1484376 h 1684262"/>
              <a:gd name="connsiteX67" fmla="*/ 388280 w 1206769"/>
              <a:gd name="connsiteY67" fmla="*/ 1545717 h 1684262"/>
              <a:gd name="connsiteX68" fmla="*/ 348847 w 1206769"/>
              <a:gd name="connsiteY68" fmla="*/ 1542479 h 1684262"/>
              <a:gd name="connsiteX69" fmla="*/ 255883 w 1206769"/>
              <a:gd name="connsiteY69" fmla="*/ 1502664 h 1684262"/>
              <a:gd name="connsiteX70" fmla="*/ 255883 w 1206769"/>
              <a:gd name="connsiteY70" fmla="*/ 1502664 h 1684262"/>
              <a:gd name="connsiteX71" fmla="*/ 239976 w 1206769"/>
              <a:gd name="connsiteY71" fmla="*/ 1484281 h 1684262"/>
              <a:gd name="connsiteX72" fmla="*/ 203495 w 1206769"/>
              <a:gd name="connsiteY72" fmla="*/ 1484281 h 1684262"/>
              <a:gd name="connsiteX73" fmla="*/ 187303 w 1206769"/>
              <a:gd name="connsiteY73" fmla="*/ 1499140 h 1684262"/>
              <a:gd name="connsiteX74" fmla="*/ 490674 w 1206769"/>
              <a:gd name="connsiteY74" fmla="*/ 1673352 h 1684262"/>
              <a:gd name="connsiteX75" fmla="*/ 757374 w 1206769"/>
              <a:gd name="connsiteY75" fmla="*/ 1682401 h 1684262"/>
              <a:gd name="connsiteX76" fmla="*/ 988070 w 1206769"/>
              <a:gd name="connsiteY76" fmla="*/ 1594485 h 1684262"/>
              <a:gd name="connsiteX77" fmla="*/ 1152566 w 1206769"/>
              <a:gd name="connsiteY77" fmla="*/ 1394460 h 1684262"/>
              <a:gd name="connsiteX78" fmla="*/ 918822 w 1206769"/>
              <a:gd name="connsiteY78" fmla="*/ 1363507 h 1684262"/>
              <a:gd name="connsiteX79" fmla="*/ 802904 w 1206769"/>
              <a:gd name="connsiteY79" fmla="*/ 1350454 h 1684262"/>
              <a:gd name="connsiteX80" fmla="*/ 841956 w 1206769"/>
              <a:gd name="connsiteY80" fmla="*/ 1326547 h 1684262"/>
              <a:gd name="connsiteX81" fmla="*/ 1018286 w 1206769"/>
              <a:gd name="connsiteY81" fmla="*/ 1315425 h 1684262"/>
              <a:gd name="connsiteX82" fmla="*/ 980354 w 1206769"/>
              <a:gd name="connsiteY82" fmla="*/ 1268921 h 1684262"/>
              <a:gd name="connsiteX83" fmla="*/ 1091488 w 1206769"/>
              <a:gd name="connsiteY83" fmla="*/ 1221043 h 1684262"/>
              <a:gd name="connsiteX84" fmla="*/ 911203 w 1206769"/>
              <a:gd name="connsiteY84" fmla="*/ 1022890 h 1684262"/>
              <a:gd name="connsiteX85" fmla="*/ 1193429 w 1206769"/>
              <a:gd name="connsiteY85" fmla="*/ 899446 h 1684262"/>
              <a:gd name="connsiteX86" fmla="*/ 759089 w 1206769"/>
              <a:gd name="connsiteY86" fmla="*/ 61246 h 1684262"/>
              <a:gd name="connsiteX87" fmla="*/ 720989 w 1206769"/>
              <a:gd name="connsiteY87" fmla="*/ 145828 h 1684262"/>
              <a:gd name="connsiteX88" fmla="*/ 759089 w 1206769"/>
              <a:gd name="connsiteY88" fmla="*/ 61436 h 1684262"/>
              <a:gd name="connsiteX89" fmla="*/ 759089 w 1206769"/>
              <a:gd name="connsiteY89" fmla="*/ 61246 h 1684262"/>
              <a:gd name="connsiteX90" fmla="*/ 363611 w 1206769"/>
              <a:gd name="connsiteY90" fmla="*/ 545783 h 1684262"/>
              <a:gd name="connsiteX91" fmla="*/ 348275 w 1206769"/>
              <a:gd name="connsiteY91" fmla="*/ 553498 h 1684262"/>
              <a:gd name="connsiteX92" fmla="*/ 363611 w 1206769"/>
              <a:gd name="connsiteY92" fmla="*/ 545783 h 1684262"/>
              <a:gd name="connsiteX93" fmla="*/ 232451 w 1206769"/>
              <a:gd name="connsiteY93" fmla="*/ 523113 h 1684262"/>
              <a:gd name="connsiteX94" fmla="*/ 254694 w 1206769"/>
              <a:gd name="connsiteY94" fmla="*/ 664096 h 1684262"/>
              <a:gd name="connsiteX95" fmla="*/ 232451 w 1206769"/>
              <a:gd name="connsiteY95" fmla="*/ 523113 h 1684262"/>
              <a:gd name="connsiteX96" fmla="*/ 340084 w 1206769"/>
              <a:gd name="connsiteY96" fmla="*/ 692277 h 1684262"/>
              <a:gd name="connsiteX97" fmla="*/ 470767 w 1206769"/>
              <a:gd name="connsiteY97" fmla="*/ 684562 h 1684262"/>
              <a:gd name="connsiteX98" fmla="*/ 340084 w 1206769"/>
              <a:gd name="connsiteY98" fmla="*/ 691896 h 1684262"/>
              <a:gd name="connsiteX99" fmla="*/ 340084 w 1206769"/>
              <a:gd name="connsiteY99" fmla="*/ 692277 h 1684262"/>
              <a:gd name="connsiteX100" fmla="*/ 382375 w 1206769"/>
              <a:gd name="connsiteY100" fmla="*/ 615410 h 1684262"/>
              <a:gd name="connsiteX101" fmla="*/ 516868 w 1206769"/>
              <a:gd name="connsiteY101" fmla="*/ 688372 h 1684262"/>
              <a:gd name="connsiteX102" fmla="*/ 382661 w 1206769"/>
              <a:gd name="connsiteY102" fmla="*/ 615029 h 1684262"/>
              <a:gd name="connsiteX103" fmla="*/ 382375 w 1206769"/>
              <a:gd name="connsiteY103" fmla="*/ 615410 h 1684262"/>
              <a:gd name="connsiteX104" fmla="*/ 201400 w 1206769"/>
              <a:gd name="connsiteY104" fmla="*/ 907542 h 1684262"/>
              <a:gd name="connsiteX105" fmla="*/ 163300 w 1206769"/>
              <a:gd name="connsiteY105" fmla="*/ 838295 h 1684262"/>
              <a:gd name="connsiteX106" fmla="*/ 201686 w 1206769"/>
              <a:gd name="connsiteY106" fmla="*/ 907161 h 1684262"/>
              <a:gd name="connsiteX107" fmla="*/ 201400 w 1206769"/>
              <a:gd name="connsiteY107" fmla="*/ 907542 h 1684262"/>
              <a:gd name="connsiteX108" fmla="*/ 97811 w 1206769"/>
              <a:gd name="connsiteY108" fmla="*/ 1285557 h 1684262"/>
              <a:gd name="connsiteX109" fmla="*/ 123279 w 1206769"/>
              <a:gd name="connsiteY109" fmla="*/ 1264178 h 1684262"/>
              <a:gd name="connsiteX110" fmla="*/ 231975 w 1206769"/>
              <a:gd name="connsiteY110" fmla="*/ 1341501 h 1684262"/>
              <a:gd name="connsiteX111" fmla="*/ 97811 w 1206769"/>
              <a:gd name="connsiteY111" fmla="*/ 1285557 h 1684262"/>
              <a:gd name="connsiteX112" fmla="*/ 232928 w 1206769"/>
              <a:gd name="connsiteY112" fmla="*/ 1376077 h 1684262"/>
              <a:gd name="connsiteX113" fmla="*/ 279029 w 1206769"/>
              <a:gd name="connsiteY113" fmla="*/ 1379887 h 1684262"/>
              <a:gd name="connsiteX114" fmla="*/ 232451 w 1206769"/>
              <a:gd name="connsiteY114" fmla="*/ 1376077 h 1684262"/>
              <a:gd name="connsiteX115" fmla="*/ 232928 w 1206769"/>
              <a:gd name="connsiteY115" fmla="*/ 1376077 h 1684262"/>
              <a:gd name="connsiteX116" fmla="*/ 856244 w 1206769"/>
              <a:gd name="connsiteY116" fmla="*/ 715613 h 1684262"/>
              <a:gd name="connsiteX117" fmla="*/ 817635 w 1206769"/>
              <a:gd name="connsiteY117" fmla="*/ 708913 h 1684262"/>
              <a:gd name="connsiteX118" fmla="*/ 721084 w 1206769"/>
              <a:gd name="connsiteY118" fmla="*/ 657225 h 1684262"/>
              <a:gd name="connsiteX119" fmla="*/ 855767 w 1206769"/>
              <a:gd name="connsiteY119" fmla="*/ 715613 h 1684262"/>
              <a:gd name="connsiteX120" fmla="*/ 856244 w 1206769"/>
              <a:gd name="connsiteY120" fmla="*/ 715613 h 1684262"/>
              <a:gd name="connsiteX121" fmla="*/ 663458 w 1206769"/>
              <a:gd name="connsiteY121" fmla="*/ 722662 h 1684262"/>
              <a:gd name="connsiteX122" fmla="*/ 644408 w 1206769"/>
              <a:gd name="connsiteY122" fmla="*/ 807149 h 1684262"/>
              <a:gd name="connsiteX123" fmla="*/ 662981 w 1206769"/>
              <a:gd name="connsiteY123" fmla="*/ 723138 h 1684262"/>
              <a:gd name="connsiteX124" fmla="*/ 663458 w 1206769"/>
              <a:gd name="connsiteY124" fmla="*/ 722662 h 1684262"/>
              <a:gd name="connsiteX125" fmla="*/ 628882 w 1206769"/>
              <a:gd name="connsiteY125" fmla="*/ 753332 h 1684262"/>
              <a:gd name="connsiteX126" fmla="*/ 655742 w 1206769"/>
              <a:gd name="connsiteY126" fmla="*/ 726472 h 1684262"/>
              <a:gd name="connsiteX127" fmla="*/ 628406 w 1206769"/>
              <a:gd name="connsiteY127" fmla="*/ 753332 h 1684262"/>
              <a:gd name="connsiteX128" fmla="*/ 628882 w 1206769"/>
              <a:gd name="connsiteY128" fmla="*/ 753332 h 1684262"/>
              <a:gd name="connsiteX129" fmla="*/ 771090 w 1206769"/>
              <a:gd name="connsiteY129" fmla="*/ 757237 h 1684262"/>
              <a:gd name="connsiteX130" fmla="*/ 690318 w 1206769"/>
              <a:gd name="connsiteY130" fmla="*/ 822579 h 1684262"/>
              <a:gd name="connsiteX131" fmla="*/ 770614 w 1206769"/>
              <a:gd name="connsiteY131" fmla="*/ 757237 h 1684262"/>
              <a:gd name="connsiteX132" fmla="*/ 771090 w 1206769"/>
              <a:gd name="connsiteY132" fmla="*/ 757237 h 1684262"/>
              <a:gd name="connsiteX133" fmla="*/ 759565 w 1206769"/>
              <a:gd name="connsiteY133" fmla="*/ 538162 h 1684262"/>
              <a:gd name="connsiteX134" fmla="*/ 851767 w 1206769"/>
              <a:gd name="connsiteY134" fmla="*/ 480536 h 1684262"/>
              <a:gd name="connsiteX135" fmla="*/ 759089 w 1206769"/>
              <a:gd name="connsiteY135" fmla="*/ 538067 h 1684262"/>
              <a:gd name="connsiteX136" fmla="*/ 759565 w 1206769"/>
              <a:gd name="connsiteY136" fmla="*/ 538162 h 1684262"/>
              <a:gd name="connsiteX137" fmla="*/ 877961 w 1206769"/>
              <a:gd name="connsiteY137" fmla="*/ 342138 h 1684262"/>
              <a:gd name="connsiteX138" fmla="*/ 812619 w 1206769"/>
              <a:gd name="connsiteY138" fmla="*/ 442055 h 1684262"/>
              <a:gd name="connsiteX139" fmla="*/ 877961 w 1206769"/>
              <a:gd name="connsiteY139" fmla="*/ 342138 h 1684262"/>
              <a:gd name="connsiteX140" fmla="*/ 681841 w 1206769"/>
              <a:gd name="connsiteY140" fmla="*/ 323088 h 1684262"/>
              <a:gd name="connsiteX141" fmla="*/ 758803 w 1206769"/>
              <a:gd name="connsiteY141" fmla="*/ 430816 h 1684262"/>
              <a:gd name="connsiteX142" fmla="*/ 643455 w 1206769"/>
              <a:gd name="connsiteY142" fmla="*/ 396145 h 1684262"/>
              <a:gd name="connsiteX143" fmla="*/ 639550 w 1206769"/>
              <a:gd name="connsiteY143" fmla="*/ 438436 h 1684262"/>
              <a:gd name="connsiteX144" fmla="*/ 682127 w 1206769"/>
              <a:gd name="connsiteY144" fmla="*/ 323088 h 1684262"/>
              <a:gd name="connsiteX145" fmla="*/ 681841 w 1206769"/>
              <a:gd name="connsiteY145" fmla="*/ 323088 h 1684262"/>
              <a:gd name="connsiteX146" fmla="*/ 351323 w 1206769"/>
              <a:gd name="connsiteY146" fmla="*/ 219361 h 1684262"/>
              <a:gd name="connsiteX147" fmla="*/ 383994 w 1206769"/>
              <a:gd name="connsiteY147" fmla="*/ 183070 h 1684262"/>
              <a:gd name="connsiteX148" fmla="*/ 403711 w 1206769"/>
              <a:gd name="connsiteY148" fmla="*/ 175069 h 1684262"/>
              <a:gd name="connsiteX149" fmla="*/ 411331 w 1206769"/>
              <a:gd name="connsiteY149" fmla="*/ 176117 h 1684262"/>
              <a:gd name="connsiteX150" fmla="*/ 569351 w 1206769"/>
              <a:gd name="connsiteY150" fmla="*/ 242792 h 1684262"/>
              <a:gd name="connsiteX151" fmla="*/ 569922 w 1206769"/>
              <a:gd name="connsiteY151" fmla="*/ 242792 h 1684262"/>
              <a:gd name="connsiteX152" fmla="*/ 558873 w 1206769"/>
              <a:gd name="connsiteY152" fmla="*/ 299942 h 1684262"/>
              <a:gd name="connsiteX153" fmla="*/ 351609 w 1206769"/>
              <a:gd name="connsiteY153" fmla="*/ 219075 h 1684262"/>
              <a:gd name="connsiteX154" fmla="*/ 351323 w 1206769"/>
              <a:gd name="connsiteY154" fmla="*/ 219361 h 1684262"/>
              <a:gd name="connsiteX155" fmla="*/ 470767 w 1206769"/>
              <a:gd name="connsiteY155" fmla="*/ 361188 h 1684262"/>
              <a:gd name="connsiteX156" fmla="*/ 566874 w 1206769"/>
              <a:gd name="connsiteY156" fmla="*/ 503396 h 1684262"/>
              <a:gd name="connsiteX157" fmla="*/ 470767 w 1206769"/>
              <a:gd name="connsiteY157" fmla="*/ 361188 h 1684262"/>
              <a:gd name="connsiteX158" fmla="*/ 632216 w 1206769"/>
              <a:gd name="connsiteY158" fmla="*/ 453485 h 1684262"/>
              <a:gd name="connsiteX159" fmla="*/ 699367 w 1206769"/>
              <a:gd name="connsiteY159" fmla="*/ 515112 h 1684262"/>
              <a:gd name="connsiteX160" fmla="*/ 759089 w 1206769"/>
              <a:gd name="connsiteY160" fmla="*/ 438055 h 1684262"/>
              <a:gd name="connsiteX161" fmla="*/ 678317 w 1206769"/>
              <a:gd name="connsiteY161" fmla="*/ 611029 h 1684262"/>
              <a:gd name="connsiteX162" fmla="*/ 640217 w 1206769"/>
              <a:gd name="connsiteY162" fmla="*/ 587978 h 1684262"/>
              <a:gd name="connsiteX163" fmla="*/ 632216 w 1206769"/>
              <a:gd name="connsiteY163" fmla="*/ 453581 h 1684262"/>
              <a:gd name="connsiteX164" fmla="*/ 632216 w 1206769"/>
              <a:gd name="connsiteY164" fmla="*/ 453485 h 1684262"/>
              <a:gd name="connsiteX165" fmla="*/ 686032 w 1206769"/>
              <a:gd name="connsiteY165" fmla="*/ 837819 h 1684262"/>
              <a:gd name="connsiteX166" fmla="*/ 628310 w 1206769"/>
              <a:gd name="connsiteY166" fmla="*/ 930116 h 1684262"/>
              <a:gd name="connsiteX167" fmla="*/ 686032 w 1206769"/>
              <a:gd name="connsiteY167" fmla="*/ 837914 h 1684262"/>
              <a:gd name="connsiteX168" fmla="*/ 686032 w 1206769"/>
              <a:gd name="connsiteY168" fmla="*/ 837819 h 1684262"/>
              <a:gd name="connsiteX169" fmla="*/ 743658 w 1206769"/>
              <a:gd name="connsiteY169" fmla="*/ 1291400 h 1684262"/>
              <a:gd name="connsiteX170" fmla="*/ 547634 w 1206769"/>
              <a:gd name="connsiteY170" fmla="*/ 1206818 h 1684262"/>
              <a:gd name="connsiteX171" fmla="*/ 573446 w 1206769"/>
              <a:gd name="connsiteY171" fmla="*/ 1222439 h 1684262"/>
              <a:gd name="connsiteX172" fmla="*/ 603450 w 1206769"/>
              <a:gd name="connsiteY172" fmla="*/ 1227487 h 1684262"/>
              <a:gd name="connsiteX173" fmla="*/ 743658 w 1206769"/>
              <a:gd name="connsiteY173" fmla="*/ 1291495 h 1684262"/>
              <a:gd name="connsiteX174" fmla="*/ 743658 w 1206769"/>
              <a:gd name="connsiteY174" fmla="*/ 1291400 h 1684262"/>
              <a:gd name="connsiteX175" fmla="*/ 578399 w 1206769"/>
              <a:gd name="connsiteY175" fmla="*/ 945452 h 1684262"/>
              <a:gd name="connsiteX176" fmla="*/ 689842 w 1206769"/>
              <a:gd name="connsiteY176" fmla="*/ 1122236 h 1684262"/>
              <a:gd name="connsiteX177" fmla="*/ 578399 w 1206769"/>
              <a:gd name="connsiteY177" fmla="*/ 945547 h 1684262"/>
              <a:gd name="connsiteX178" fmla="*/ 578399 w 1206769"/>
              <a:gd name="connsiteY178" fmla="*/ 945452 h 1684262"/>
              <a:gd name="connsiteX179" fmla="*/ 351609 w 1206769"/>
              <a:gd name="connsiteY179" fmla="*/ 1045464 h 1684262"/>
              <a:gd name="connsiteX180" fmla="*/ 382375 w 1206769"/>
              <a:gd name="connsiteY180" fmla="*/ 887825 h 1684262"/>
              <a:gd name="connsiteX181" fmla="*/ 351609 w 1206769"/>
              <a:gd name="connsiteY181" fmla="*/ 1045559 h 1684262"/>
              <a:gd name="connsiteX182" fmla="*/ 351609 w 1206769"/>
              <a:gd name="connsiteY182" fmla="*/ 1045464 h 1684262"/>
              <a:gd name="connsiteX183" fmla="*/ 420761 w 1206769"/>
              <a:gd name="connsiteY183" fmla="*/ 1018413 h 1684262"/>
              <a:gd name="connsiteX184" fmla="*/ 605260 w 1206769"/>
              <a:gd name="connsiteY184" fmla="*/ 1180338 h 1684262"/>
              <a:gd name="connsiteX185" fmla="*/ 420761 w 1206769"/>
              <a:gd name="connsiteY185" fmla="*/ 1018413 h 1684262"/>
              <a:gd name="connsiteX186" fmla="*/ 366944 w 1206769"/>
              <a:gd name="connsiteY186" fmla="*/ 1414272 h 1684262"/>
              <a:gd name="connsiteX187" fmla="*/ 597640 w 1206769"/>
              <a:gd name="connsiteY187" fmla="*/ 1460468 h 1684262"/>
              <a:gd name="connsiteX188" fmla="*/ 366944 w 1206769"/>
              <a:gd name="connsiteY188" fmla="*/ 1414463 h 1684262"/>
              <a:gd name="connsiteX189" fmla="*/ 366944 w 1206769"/>
              <a:gd name="connsiteY189" fmla="*/ 1414272 h 1684262"/>
              <a:gd name="connsiteX190" fmla="*/ 536108 w 1206769"/>
              <a:gd name="connsiteY190" fmla="*/ 1644968 h 1684262"/>
              <a:gd name="connsiteX191" fmla="*/ 498008 w 1206769"/>
              <a:gd name="connsiteY191" fmla="*/ 1625918 h 1684262"/>
              <a:gd name="connsiteX192" fmla="*/ 471148 w 1206769"/>
              <a:gd name="connsiteY192" fmla="*/ 1618202 h 1684262"/>
              <a:gd name="connsiteX193" fmla="*/ 471148 w 1206769"/>
              <a:gd name="connsiteY193" fmla="*/ 1664399 h 1684262"/>
              <a:gd name="connsiteX194" fmla="*/ 401901 w 1206769"/>
              <a:gd name="connsiteY194" fmla="*/ 1579817 h 1684262"/>
              <a:gd name="connsiteX195" fmla="*/ 536108 w 1206769"/>
              <a:gd name="connsiteY195" fmla="*/ 1645158 h 1684262"/>
              <a:gd name="connsiteX196" fmla="*/ 536108 w 1206769"/>
              <a:gd name="connsiteY196" fmla="*/ 1644968 h 1684262"/>
              <a:gd name="connsiteX197" fmla="*/ 616785 w 1206769"/>
              <a:gd name="connsiteY197" fmla="*/ 1564196 h 1684262"/>
              <a:gd name="connsiteX198" fmla="*/ 555349 w 1206769"/>
              <a:gd name="connsiteY198" fmla="*/ 1541145 h 1684262"/>
              <a:gd name="connsiteX199" fmla="*/ 638597 w 1206769"/>
              <a:gd name="connsiteY199" fmla="*/ 1493520 h 1684262"/>
              <a:gd name="connsiteX200" fmla="*/ 739848 w 1206769"/>
              <a:gd name="connsiteY200" fmla="*/ 1525715 h 1684262"/>
              <a:gd name="connsiteX201" fmla="*/ 616785 w 1206769"/>
              <a:gd name="connsiteY201" fmla="*/ 1564386 h 1684262"/>
              <a:gd name="connsiteX202" fmla="*/ 616785 w 1206769"/>
              <a:gd name="connsiteY202" fmla="*/ 1564196 h 1684262"/>
              <a:gd name="connsiteX203" fmla="*/ 752231 w 1206769"/>
              <a:gd name="connsiteY203" fmla="*/ 1664779 h 1684262"/>
              <a:gd name="connsiteX204" fmla="*/ 739658 w 1206769"/>
              <a:gd name="connsiteY204" fmla="*/ 1664779 h 1684262"/>
              <a:gd name="connsiteX205" fmla="*/ 731180 w 1206769"/>
              <a:gd name="connsiteY205" fmla="*/ 1664779 h 1684262"/>
              <a:gd name="connsiteX206" fmla="*/ 727561 w 1206769"/>
              <a:gd name="connsiteY206" fmla="*/ 1664779 h 1684262"/>
              <a:gd name="connsiteX207" fmla="*/ 713750 w 1206769"/>
              <a:gd name="connsiteY207" fmla="*/ 1666780 h 1684262"/>
              <a:gd name="connsiteX208" fmla="*/ 704225 w 1206769"/>
              <a:gd name="connsiteY208" fmla="*/ 1665256 h 1684262"/>
              <a:gd name="connsiteX209" fmla="*/ 705558 w 1206769"/>
              <a:gd name="connsiteY209" fmla="*/ 1667733 h 1684262"/>
              <a:gd name="connsiteX210" fmla="*/ 790045 w 1206769"/>
              <a:gd name="connsiteY210" fmla="*/ 1610106 h 1684262"/>
              <a:gd name="connsiteX211" fmla="*/ 752231 w 1206769"/>
              <a:gd name="connsiteY211" fmla="*/ 1664970 h 1684262"/>
              <a:gd name="connsiteX212" fmla="*/ 752231 w 1206769"/>
              <a:gd name="connsiteY212" fmla="*/ 1664779 h 1684262"/>
              <a:gd name="connsiteX213" fmla="*/ 857863 w 1206769"/>
              <a:gd name="connsiteY213" fmla="*/ 1591056 h 1684262"/>
              <a:gd name="connsiteX214" fmla="*/ 838813 w 1206769"/>
              <a:gd name="connsiteY214" fmla="*/ 1568958 h 1684262"/>
              <a:gd name="connsiteX215" fmla="*/ 836146 w 1206769"/>
              <a:gd name="connsiteY215" fmla="*/ 1564291 h 1684262"/>
              <a:gd name="connsiteX216" fmla="*/ 955179 w 1206769"/>
              <a:gd name="connsiteY216" fmla="*/ 1500720 h 1684262"/>
              <a:gd name="connsiteX217" fmla="*/ 1066493 w 1206769"/>
              <a:gd name="connsiteY217" fmla="*/ 1492065 h 1684262"/>
              <a:gd name="connsiteX218" fmla="*/ 857863 w 1206769"/>
              <a:gd name="connsiteY218" fmla="*/ 1591247 h 1684262"/>
              <a:gd name="connsiteX219" fmla="*/ 857863 w 1206769"/>
              <a:gd name="connsiteY219" fmla="*/ 1591056 h 1684262"/>
              <a:gd name="connsiteX220" fmla="*/ 1054979 w 1206769"/>
              <a:gd name="connsiteY220" fmla="*/ 1445037 h 1684262"/>
              <a:gd name="connsiteX221" fmla="*/ 916632 w 1206769"/>
              <a:gd name="connsiteY221" fmla="*/ 1468184 h 1684262"/>
              <a:gd name="connsiteX222" fmla="*/ 1028170 w 1206769"/>
              <a:gd name="connsiteY222" fmla="*/ 1445228 h 1684262"/>
              <a:gd name="connsiteX223" fmla="*/ 1054979 w 1206769"/>
              <a:gd name="connsiteY223" fmla="*/ 1445037 h 1684262"/>
              <a:gd name="connsiteX224" fmla="*/ 862816 w 1206769"/>
              <a:gd name="connsiteY224" fmla="*/ 1410462 h 1684262"/>
              <a:gd name="connsiteX225" fmla="*/ 647551 w 1206769"/>
              <a:gd name="connsiteY225" fmla="*/ 1448562 h 1684262"/>
              <a:gd name="connsiteX226" fmla="*/ 862816 w 1206769"/>
              <a:gd name="connsiteY226" fmla="*/ 1410653 h 1684262"/>
              <a:gd name="connsiteX227" fmla="*/ 862816 w 1206769"/>
              <a:gd name="connsiteY227" fmla="*/ 1410462 h 1684262"/>
              <a:gd name="connsiteX228" fmla="*/ 689842 w 1206769"/>
              <a:gd name="connsiteY228" fmla="*/ 1391412 h 1684262"/>
              <a:gd name="connsiteX229" fmla="*/ 924347 w 1206769"/>
              <a:gd name="connsiteY229" fmla="*/ 1306830 h 1684262"/>
              <a:gd name="connsiteX230" fmla="*/ 689842 w 1206769"/>
              <a:gd name="connsiteY230" fmla="*/ 1391412 h 1684262"/>
              <a:gd name="connsiteX231" fmla="*/ 1162663 w 1206769"/>
              <a:gd name="connsiteY231" fmla="*/ 1057085 h 1684262"/>
              <a:gd name="connsiteX232" fmla="*/ 1148756 w 1206769"/>
              <a:gd name="connsiteY232" fmla="*/ 1134428 h 1684262"/>
              <a:gd name="connsiteX233" fmla="*/ 1066841 w 1206769"/>
              <a:gd name="connsiteY233" fmla="*/ 1139762 h 1684262"/>
              <a:gd name="connsiteX234" fmla="*/ 1035790 w 1206769"/>
              <a:gd name="connsiteY234" fmla="*/ 1087755 h 1684262"/>
              <a:gd name="connsiteX235" fmla="*/ 1162663 w 1206769"/>
              <a:gd name="connsiteY235" fmla="*/ 1057085 h 1684262"/>
              <a:gd name="connsiteX236" fmla="*/ 987913 w 1206769"/>
              <a:gd name="connsiteY236" fmla="*/ 1181170 h 1684262"/>
              <a:gd name="connsiteX237" fmla="*/ 958923 w 1206769"/>
              <a:gd name="connsiteY237" fmla="*/ 1264444 h 1684262"/>
              <a:gd name="connsiteX238" fmla="*/ 905107 w 1206769"/>
              <a:gd name="connsiteY238" fmla="*/ 1118330 h 1684262"/>
              <a:gd name="connsiteX239" fmla="*/ 987913 w 1206769"/>
              <a:gd name="connsiteY23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5881 w 1206769"/>
              <a:gd name="connsiteY14" fmla="*/ 661511 h 1684262"/>
              <a:gd name="connsiteX15" fmla="*/ 1065794 w 1206769"/>
              <a:gd name="connsiteY15" fmla="*/ 651415 h 1684262"/>
              <a:gd name="connsiteX16" fmla="*/ 1087938 w 1206769"/>
              <a:gd name="connsiteY16" fmla="*/ 638205 h 1684262"/>
              <a:gd name="connsiteX17" fmla="*/ 739848 w 1206769"/>
              <a:gd name="connsiteY17" fmla="*/ 595694 h 1684262"/>
              <a:gd name="connsiteX18" fmla="*/ 716893 w 1206769"/>
              <a:gd name="connsiteY18" fmla="*/ 318992 h 1684262"/>
              <a:gd name="connsiteX19" fmla="*/ 920537 w 1206769"/>
              <a:gd name="connsiteY19" fmla="*/ 246031 h 1684262"/>
              <a:gd name="connsiteX20" fmla="*/ 682412 w 1206769"/>
              <a:gd name="connsiteY20" fmla="*/ 238316 h 1684262"/>
              <a:gd name="connsiteX21" fmla="*/ 928538 w 1206769"/>
              <a:gd name="connsiteY21" fmla="*/ 226790 h 1684262"/>
              <a:gd name="connsiteX22" fmla="*/ 720893 w 1206769"/>
              <a:gd name="connsiteY22" fmla="*/ 196025 h 1684262"/>
              <a:gd name="connsiteX23" fmla="*/ 736229 w 1206769"/>
              <a:gd name="connsiteY23" fmla="*/ 49911 h 1684262"/>
              <a:gd name="connsiteX24" fmla="*/ 663267 w 1206769"/>
              <a:gd name="connsiteY24" fmla="*/ 0 h 1684262"/>
              <a:gd name="connsiteX25" fmla="*/ 625167 w 1206769"/>
              <a:gd name="connsiteY25" fmla="*/ 103727 h 1684262"/>
              <a:gd name="connsiteX26" fmla="*/ 625167 w 1206769"/>
              <a:gd name="connsiteY26" fmla="*/ 288322 h 1684262"/>
              <a:gd name="connsiteX27" fmla="*/ 336845 w 1206769"/>
              <a:gd name="connsiteY27" fmla="*/ 261366 h 1684262"/>
              <a:gd name="connsiteX28" fmla="*/ 367611 w 1206769"/>
              <a:gd name="connsiteY28" fmla="*/ 307467 h 1684262"/>
              <a:gd name="connsiteX29" fmla="*/ 579066 w 1206769"/>
              <a:gd name="connsiteY29" fmla="*/ 615029 h 1684262"/>
              <a:gd name="connsiteX30" fmla="*/ 263884 w 1206769"/>
              <a:gd name="connsiteY30" fmla="*/ 511207 h 1684262"/>
              <a:gd name="connsiteX31" fmla="*/ 233118 w 1206769"/>
              <a:gd name="connsiteY31" fmla="*/ 714947 h 1684262"/>
              <a:gd name="connsiteX32" fmla="*/ 532965 w 1206769"/>
              <a:gd name="connsiteY32" fmla="*/ 807149 h 1684262"/>
              <a:gd name="connsiteX33" fmla="*/ 513915 w 1206769"/>
              <a:gd name="connsiteY33" fmla="*/ 803339 h 1684262"/>
              <a:gd name="connsiteX34" fmla="*/ 502390 w 1206769"/>
              <a:gd name="connsiteY34" fmla="*/ 791813 h 1684262"/>
              <a:gd name="connsiteX35" fmla="*/ 464290 w 1206769"/>
              <a:gd name="connsiteY35" fmla="*/ 772763 h 1684262"/>
              <a:gd name="connsiteX36" fmla="*/ 375231 w 1206769"/>
              <a:gd name="connsiteY36" fmla="*/ 788670 h 1684262"/>
              <a:gd name="connsiteX37" fmla="*/ 418189 w 1206769"/>
              <a:gd name="connsiteY37" fmla="*/ 826770 h 1684262"/>
              <a:gd name="connsiteX38" fmla="*/ 333607 w 1206769"/>
              <a:gd name="connsiteY38" fmla="*/ 826770 h 1684262"/>
              <a:gd name="connsiteX39" fmla="*/ 276457 w 1206769"/>
              <a:gd name="connsiteY39" fmla="*/ 857536 h 1684262"/>
              <a:gd name="connsiteX40" fmla="*/ 288458 w 1206769"/>
              <a:gd name="connsiteY40" fmla="*/ 766001 h 1684262"/>
              <a:gd name="connsiteX41" fmla="*/ 138059 w 1206769"/>
              <a:gd name="connsiteY41" fmla="*/ 911352 h 1684262"/>
              <a:gd name="connsiteX42" fmla="*/ 237976 w 1206769"/>
              <a:gd name="connsiteY42" fmla="*/ 961358 h 1684262"/>
              <a:gd name="connsiteX43" fmla="*/ 75102 w 1206769"/>
              <a:gd name="connsiteY43" fmla="*/ 1025783 h 1684262"/>
              <a:gd name="connsiteX44" fmla="*/ 80432 w 1206769"/>
              <a:gd name="connsiteY44" fmla="*/ 915162 h 1684262"/>
              <a:gd name="connsiteX45" fmla="*/ 91958 w 1206769"/>
              <a:gd name="connsiteY45" fmla="*/ 1107377 h 1684262"/>
              <a:gd name="connsiteX46" fmla="*/ 214925 w 1206769"/>
              <a:gd name="connsiteY46" fmla="*/ 1157383 h 1684262"/>
              <a:gd name="connsiteX47" fmla="*/ 322463 w 1206769"/>
              <a:gd name="connsiteY47" fmla="*/ 1240346 h 1684262"/>
              <a:gd name="connsiteX48" fmla="*/ 309794 w 1206769"/>
              <a:gd name="connsiteY48" fmla="*/ 1240346 h 1684262"/>
              <a:gd name="connsiteX49" fmla="*/ 311699 w 1206769"/>
              <a:gd name="connsiteY49" fmla="*/ 1248728 h 1684262"/>
              <a:gd name="connsiteX50" fmla="*/ 310842 w 1206769"/>
              <a:gd name="connsiteY50" fmla="*/ 1254824 h 1684262"/>
              <a:gd name="connsiteX51" fmla="*/ 309223 w 1206769"/>
              <a:gd name="connsiteY51" fmla="*/ 1259396 h 1684262"/>
              <a:gd name="connsiteX52" fmla="*/ 301317 w 1206769"/>
              <a:gd name="connsiteY52" fmla="*/ 1268063 h 1684262"/>
              <a:gd name="connsiteX53" fmla="*/ 283886 w 1206769"/>
              <a:gd name="connsiteY53" fmla="*/ 1268063 h 1684262"/>
              <a:gd name="connsiteX54" fmla="*/ 284934 w 1206769"/>
              <a:gd name="connsiteY54" fmla="*/ 1275207 h 1684262"/>
              <a:gd name="connsiteX55" fmla="*/ 395615 w 1206769"/>
              <a:gd name="connsiteY55" fmla="*/ 1319117 h 1684262"/>
              <a:gd name="connsiteX56" fmla="*/ 257026 w 1206769"/>
              <a:gd name="connsiteY56" fmla="*/ 1309592 h 1684262"/>
              <a:gd name="connsiteX57" fmla="*/ 257026 w 1206769"/>
              <a:gd name="connsiteY57" fmla="*/ 1309592 h 1684262"/>
              <a:gd name="connsiteX58" fmla="*/ 248263 w 1206769"/>
              <a:gd name="connsiteY58" fmla="*/ 1308259 h 1684262"/>
              <a:gd name="connsiteX59" fmla="*/ 247691 w 1206769"/>
              <a:gd name="connsiteY59" fmla="*/ 1308735 h 1684262"/>
              <a:gd name="connsiteX60" fmla="*/ 229880 w 1206769"/>
              <a:gd name="connsiteY60" fmla="*/ 1312259 h 1684262"/>
              <a:gd name="connsiteX61" fmla="*/ 146155 w 1206769"/>
              <a:gd name="connsiteY61" fmla="*/ 1230344 h 1684262"/>
              <a:gd name="connsiteX62" fmla="*/ 115389 w 1206769"/>
              <a:gd name="connsiteY62" fmla="*/ 1430369 h 1684262"/>
              <a:gd name="connsiteX63" fmla="*/ 349799 w 1206769"/>
              <a:gd name="connsiteY63" fmla="*/ 1480280 h 1684262"/>
              <a:gd name="connsiteX64" fmla="*/ 299507 w 1206769"/>
              <a:gd name="connsiteY64" fmla="*/ 1464659 h 1684262"/>
              <a:gd name="connsiteX65" fmla="*/ 321034 w 1206769"/>
              <a:gd name="connsiteY65" fmla="*/ 1477042 h 1684262"/>
              <a:gd name="connsiteX66" fmla="*/ 330559 w 1206769"/>
              <a:gd name="connsiteY66" fmla="*/ 1484376 h 1684262"/>
              <a:gd name="connsiteX67" fmla="*/ 388280 w 1206769"/>
              <a:gd name="connsiteY67" fmla="*/ 1545717 h 1684262"/>
              <a:gd name="connsiteX68" fmla="*/ 348847 w 1206769"/>
              <a:gd name="connsiteY68" fmla="*/ 1542479 h 1684262"/>
              <a:gd name="connsiteX69" fmla="*/ 255883 w 1206769"/>
              <a:gd name="connsiteY69" fmla="*/ 1502664 h 1684262"/>
              <a:gd name="connsiteX70" fmla="*/ 255883 w 1206769"/>
              <a:gd name="connsiteY70" fmla="*/ 1502664 h 1684262"/>
              <a:gd name="connsiteX71" fmla="*/ 239976 w 1206769"/>
              <a:gd name="connsiteY71" fmla="*/ 1484281 h 1684262"/>
              <a:gd name="connsiteX72" fmla="*/ 203495 w 1206769"/>
              <a:gd name="connsiteY72" fmla="*/ 1484281 h 1684262"/>
              <a:gd name="connsiteX73" fmla="*/ 187303 w 1206769"/>
              <a:gd name="connsiteY73" fmla="*/ 1499140 h 1684262"/>
              <a:gd name="connsiteX74" fmla="*/ 490674 w 1206769"/>
              <a:gd name="connsiteY74" fmla="*/ 1673352 h 1684262"/>
              <a:gd name="connsiteX75" fmla="*/ 757374 w 1206769"/>
              <a:gd name="connsiteY75" fmla="*/ 1682401 h 1684262"/>
              <a:gd name="connsiteX76" fmla="*/ 988070 w 1206769"/>
              <a:gd name="connsiteY76" fmla="*/ 1594485 h 1684262"/>
              <a:gd name="connsiteX77" fmla="*/ 1152566 w 1206769"/>
              <a:gd name="connsiteY77" fmla="*/ 1394460 h 1684262"/>
              <a:gd name="connsiteX78" fmla="*/ 918822 w 1206769"/>
              <a:gd name="connsiteY78" fmla="*/ 1363507 h 1684262"/>
              <a:gd name="connsiteX79" fmla="*/ 802904 w 1206769"/>
              <a:gd name="connsiteY79" fmla="*/ 1350454 h 1684262"/>
              <a:gd name="connsiteX80" fmla="*/ 841956 w 1206769"/>
              <a:gd name="connsiteY80" fmla="*/ 1326547 h 1684262"/>
              <a:gd name="connsiteX81" fmla="*/ 1018286 w 1206769"/>
              <a:gd name="connsiteY81" fmla="*/ 1315425 h 1684262"/>
              <a:gd name="connsiteX82" fmla="*/ 980354 w 1206769"/>
              <a:gd name="connsiteY82" fmla="*/ 1268921 h 1684262"/>
              <a:gd name="connsiteX83" fmla="*/ 1091488 w 1206769"/>
              <a:gd name="connsiteY83" fmla="*/ 1221043 h 1684262"/>
              <a:gd name="connsiteX84" fmla="*/ 911203 w 1206769"/>
              <a:gd name="connsiteY84" fmla="*/ 1022890 h 1684262"/>
              <a:gd name="connsiteX85" fmla="*/ 1193429 w 1206769"/>
              <a:gd name="connsiteY85" fmla="*/ 899446 h 1684262"/>
              <a:gd name="connsiteX86" fmla="*/ 759089 w 1206769"/>
              <a:gd name="connsiteY86" fmla="*/ 61246 h 1684262"/>
              <a:gd name="connsiteX87" fmla="*/ 720989 w 1206769"/>
              <a:gd name="connsiteY87" fmla="*/ 145828 h 1684262"/>
              <a:gd name="connsiteX88" fmla="*/ 759089 w 1206769"/>
              <a:gd name="connsiteY88" fmla="*/ 61436 h 1684262"/>
              <a:gd name="connsiteX89" fmla="*/ 759089 w 1206769"/>
              <a:gd name="connsiteY89" fmla="*/ 61246 h 1684262"/>
              <a:gd name="connsiteX90" fmla="*/ 363611 w 1206769"/>
              <a:gd name="connsiteY90" fmla="*/ 545783 h 1684262"/>
              <a:gd name="connsiteX91" fmla="*/ 348275 w 1206769"/>
              <a:gd name="connsiteY91" fmla="*/ 553498 h 1684262"/>
              <a:gd name="connsiteX92" fmla="*/ 363611 w 1206769"/>
              <a:gd name="connsiteY92" fmla="*/ 545783 h 1684262"/>
              <a:gd name="connsiteX93" fmla="*/ 232451 w 1206769"/>
              <a:gd name="connsiteY93" fmla="*/ 523113 h 1684262"/>
              <a:gd name="connsiteX94" fmla="*/ 254694 w 1206769"/>
              <a:gd name="connsiteY94" fmla="*/ 664096 h 1684262"/>
              <a:gd name="connsiteX95" fmla="*/ 232451 w 1206769"/>
              <a:gd name="connsiteY95" fmla="*/ 523113 h 1684262"/>
              <a:gd name="connsiteX96" fmla="*/ 340084 w 1206769"/>
              <a:gd name="connsiteY96" fmla="*/ 692277 h 1684262"/>
              <a:gd name="connsiteX97" fmla="*/ 470767 w 1206769"/>
              <a:gd name="connsiteY97" fmla="*/ 684562 h 1684262"/>
              <a:gd name="connsiteX98" fmla="*/ 340084 w 1206769"/>
              <a:gd name="connsiteY98" fmla="*/ 691896 h 1684262"/>
              <a:gd name="connsiteX99" fmla="*/ 340084 w 1206769"/>
              <a:gd name="connsiteY99" fmla="*/ 692277 h 1684262"/>
              <a:gd name="connsiteX100" fmla="*/ 382375 w 1206769"/>
              <a:gd name="connsiteY100" fmla="*/ 615410 h 1684262"/>
              <a:gd name="connsiteX101" fmla="*/ 516868 w 1206769"/>
              <a:gd name="connsiteY101" fmla="*/ 688372 h 1684262"/>
              <a:gd name="connsiteX102" fmla="*/ 382661 w 1206769"/>
              <a:gd name="connsiteY102" fmla="*/ 615029 h 1684262"/>
              <a:gd name="connsiteX103" fmla="*/ 382375 w 1206769"/>
              <a:gd name="connsiteY103" fmla="*/ 615410 h 1684262"/>
              <a:gd name="connsiteX104" fmla="*/ 201400 w 1206769"/>
              <a:gd name="connsiteY104" fmla="*/ 907542 h 1684262"/>
              <a:gd name="connsiteX105" fmla="*/ 163300 w 1206769"/>
              <a:gd name="connsiteY105" fmla="*/ 838295 h 1684262"/>
              <a:gd name="connsiteX106" fmla="*/ 201686 w 1206769"/>
              <a:gd name="connsiteY106" fmla="*/ 907161 h 1684262"/>
              <a:gd name="connsiteX107" fmla="*/ 201400 w 1206769"/>
              <a:gd name="connsiteY107" fmla="*/ 907542 h 1684262"/>
              <a:gd name="connsiteX108" fmla="*/ 97811 w 1206769"/>
              <a:gd name="connsiteY108" fmla="*/ 1285557 h 1684262"/>
              <a:gd name="connsiteX109" fmla="*/ 123279 w 1206769"/>
              <a:gd name="connsiteY109" fmla="*/ 1264178 h 1684262"/>
              <a:gd name="connsiteX110" fmla="*/ 231975 w 1206769"/>
              <a:gd name="connsiteY110" fmla="*/ 1341501 h 1684262"/>
              <a:gd name="connsiteX111" fmla="*/ 97811 w 1206769"/>
              <a:gd name="connsiteY111" fmla="*/ 1285557 h 1684262"/>
              <a:gd name="connsiteX112" fmla="*/ 232928 w 1206769"/>
              <a:gd name="connsiteY112" fmla="*/ 1376077 h 1684262"/>
              <a:gd name="connsiteX113" fmla="*/ 279029 w 1206769"/>
              <a:gd name="connsiteY113" fmla="*/ 1379887 h 1684262"/>
              <a:gd name="connsiteX114" fmla="*/ 232451 w 1206769"/>
              <a:gd name="connsiteY114" fmla="*/ 1376077 h 1684262"/>
              <a:gd name="connsiteX115" fmla="*/ 232928 w 1206769"/>
              <a:gd name="connsiteY115" fmla="*/ 1376077 h 1684262"/>
              <a:gd name="connsiteX116" fmla="*/ 856244 w 1206769"/>
              <a:gd name="connsiteY116" fmla="*/ 715613 h 1684262"/>
              <a:gd name="connsiteX117" fmla="*/ 817635 w 1206769"/>
              <a:gd name="connsiteY117" fmla="*/ 708913 h 1684262"/>
              <a:gd name="connsiteX118" fmla="*/ 721084 w 1206769"/>
              <a:gd name="connsiteY118" fmla="*/ 657225 h 1684262"/>
              <a:gd name="connsiteX119" fmla="*/ 855767 w 1206769"/>
              <a:gd name="connsiteY119" fmla="*/ 715613 h 1684262"/>
              <a:gd name="connsiteX120" fmla="*/ 856244 w 1206769"/>
              <a:gd name="connsiteY120" fmla="*/ 715613 h 1684262"/>
              <a:gd name="connsiteX121" fmla="*/ 663458 w 1206769"/>
              <a:gd name="connsiteY121" fmla="*/ 722662 h 1684262"/>
              <a:gd name="connsiteX122" fmla="*/ 644408 w 1206769"/>
              <a:gd name="connsiteY122" fmla="*/ 807149 h 1684262"/>
              <a:gd name="connsiteX123" fmla="*/ 662981 w 1206769"/>
              <a:gd name="connsiteY123" fmla="*/ 723138 h 1684262"/>
              <a:gd name="connsiteX124" fmla="*/ 663458 w 1206769"/>
              <a:gd name="connsiteY124" fmla="*/ 722662 h 1684262"/>
              <a:gd name="connsiteX125" fmla="*/ 628882 w 1206769"/>
              <a:gd name="connsiteY125" fmla="*/ 753332 h 1684262"/>
              <a:gd name="connsiteX126" fmla="*/ 655742 w 1206769"/>
              <a:gd name="connsiteY126" fmla="*/ 726472 h 1684262"/>
              <a:gd name="connsiteX127" fmla="*/ 628406 w 1206769"/>
              <a:gd name="connsiteY127" fmla="*/ 753332 h 1684262"/>
              <a:gd name="connsiteX128" fmla="*/ 628882 w 1206769"/>
              <a:gd name="connsiteY128" fmla="*/ 753332 h 1684262"/>
              <a:gd name="connsiteX129" fmla="*/ 771090 w 1206769"/>
              <a:gd name="connsiteY129" fmla="*/ 757237 h 1684262"/>
              <a:gd name="connsiteX130" fmla="*/ 690318 w 1206769"/>
              <a:gd name="connsiteY130" fmla="*/ 822579 h 1684262"/>
              <a:gd name="connsiteX131" fmla="*/ 770614 w 1206769"/>
              <a:gd name="connsiteY131" fmla="*/ 757237 h 1684262"/>
              <a:gd name="connsiteX132" fmla="*/ 771090 w 1206769"/>
              <a:gd name="connsiteY132" fmla="*/ 757237 h 1684262"/>
              <a:gd name="connsiteX133" fmla="*/ 759565 w 1206769"/>
              <a:gd name="connsiteY133" fmla="*/ 538162 h 1684262"/>
              <a:gd name="connsiteX134" fmla="*/ 851767 w 1206769"/>
              <a:gd name="connsiteY134" fmla="*/ 480536 h 1684262"/>
              <a:gd name="connsiteX135" fmla="*/ 759089 w 1206769"/>
              <a:gd name="connsiteY135" fmla="*/ 538067 h 1684262"/>
              <a:gd name="connsiteX136" fmla="*/ 759565 w 1206769"/>
              <a:gd name="connsiteY136" fmla="*/ 538162 h 1684262"/>
              <a:gd name="connsiteX137" fmla="*/ 877961 w 1206769"/>
              <a:gd name="connsiteY137" fmla="*/ 342138 h 1684262"/>
              <a:gd name="connsiteX138" fmla="*/ 812619 w 1206769"/>
              <a:gd name="connsiteY138" fmla="*/ 442055 h 1684262"/>
              <a:gd name="connsiteX139" fmla="*/ 877961 w 1206769"/>
              <a:gd name="connsiteY139" fmla="*/ 342138 h 1684262"/>
              <a:gd name="connsiteX140" fmla="*/ 681841 w 1206769"/>
              <a:gd name="connsiteY140" fmla="*/ 323088 h 1684262"/>
              <a:gd name="connsiteX141" fmla="*/ 758803 w 1206769"/>
              <a:gd name="connsiteY141" fmla="*/ 430816 h 1684262"/>
              <a:gd name="connsiteX142" fmla="*/ 643455 w 1206769"/>
              <a:gd name="connsiteY142" fmla="*/ 396145 h 1684262"/>
              <a:gd name="connsiteX143" fmla="*/ 639550 w 1206769"/>
              <a:gd name="connsiteY143" fmla="*/ 438436 h 1684262"/>
              <a:gd name="connsiteX144" fmla="*/ 682127 w 1206769"/>
              <a:gd name="connsiteY144" fmla="*/ 323088 h 1684262"/>
              <a:gd name="connsiteX145" fmla="*/ 681841 w 1206769"/>
              <a:gd name="connsiteY145" fmla="*/ 323088 h 1684262"/>
              <a:gd name="connsiteX146" fmla="*/ 351323 w 1206769"/>
              <a:gd name="connsiteY146" fmla="*/ 219361 h 1684262"/>
              <a:gd name="connsiteX147" fmla="*/ 383994 w 1206769"/>
              <a:gd name="connsiteY147" fmla="*/ 183070 h 1684262"/>
              <a:gd name="connsiteX148" fmla="*/ 403711 w 1206769"/>
              <a:gd name="connsiteY148" fmla="*/ 175069 h 1684262"/>
              <a:gd name="connsiteX149" fmla="*/ 411331 w 1206769"/>
              <a:gd name="connsiteY149" fmla="*/ 176117 h 1684262"/>
              <a:gd name="connsiteX150" fmla="*/ 569351 w 1206769"/>
              <a:gd name="connsiteY150" fmla="*/ 242792 h 1684262"/>
              <a:gd name="connsiteX151" fmla="*/ 569922 w 1206769"/>
              <a:gd name="connsiteY151" fmla="*/ 242792 h 1684262"/>
              <a:gd name="connsiteX152" fmla="*/ 558873 w 1206769"/>
              <a:gd name="connsiteY152" fmla="*/ 299942 h 1684262"/>
              <a:gd name="connsiteX153" fmla="*/ 351609 w 1206769"/>
              <a:gd name="connsiteY153" fmla="*/ 219075 h 1684262"/>
              <a:gd name="connsiteX154" fmla="*/ 351323 w 1206769"/>
              <a:gd name="connsiteY154" fmla="*/ 219361 h 1684262"/>
              <a:gd name="connsiteX155" fmla="*/ 470767 w 1206769"/>
              <a:gd name="connsiteY155" fmla="*/ 361188 h 1684262"/>
              <a:gd name="connsiteX156" fmla="*/ 566874 w 1206769"/>
              <a:gd name="connsiteY156" fmla="*/ 503396 h 1684262"/>
              <a:gd name="connsiteX157" fmla="*/ 470767 w 1206769"/>
              <a:gd name="connsiteY157" fmla="*/ 361188 h 1684262"/>
              <a:gd name="connsiteX158" fmla="*/ 632216 w 1206769"/>
              <a:gd name="connsiteY158" fmla="*/ 453485 h 1684262"/>
              <a:gd name="connsiteX159" fmla="*/ 699367 w 1206769"/>
              <a:gd name="connsiteY159" fmla="*/ 515112 h 1684262"/>
              <a:gd name="connsiteX160" fmla="*/ 759089 w 1206769"/>
              <a:gd name="connsiteY160" fmla="*/ 438055 h 1684262"/>
              <a:gd name="connsiteX161" fmla="*/ 678317 w 1206769"/>
              <a:gd name="connsiteY161" fmla="*/ 611029 h 1684262"/>
              <a:gd name="connsiteX162" fmla="*/ 640217 w 1206769"/>
              <a:gd name="connsiteY162" fmla="*/ 587978 h 1684262"/>
              <a:gd name="connsiteX163" fmla="*/ 632216 w 1206769"/>
              <a:gd name="connsiteY163" fmla="*/ 453581 h 1684262"/>
              <a:gd name="connsiteX164" fmla="*/ 632216 w 1206769"/>
              <a:gd name="connsiteY164" fmla="*/ 453485 h 1684262"/>
              <a:gd name="connsiteX165" fmla="*/ 686032 w 1206769"/>
              <a:gd name="connsiteY165" fmla="*/ 837819 h 1684262"/>
              <a:gd name="connsiteX166" fmla="*/ 628310 w 1206769"/>
              <a:gd name="connsiteY166" fmla="*/ 930116 h 1684262"/>
              <a:gd name="connsiteX167" fmla="*/ 686032 w 1206769"/>
              <a:gd name="connsiteY167" fmla="*/ 837914 h 1684262"/>
              <a:gd name="connsiteX168" fmla="*/ 686032 w 1206769"/>
              <a:gd name="connsiteY168" fmla="*/ 837819 h 1684262"/>
              <a:gd name="connsiteX169" fmla="*/ 743658 w 1206769"/>
              <a:gd name="connsiteY169" fmla="*/ 1291400 h 1684262"/>
              <a:gd name="connsiteX170" fmla="*/ 547634 w 1206769"/>
              <a:gd name="connsiteY170" fmla="*/ 1206818 h 1684262"/>
              <a:gd name="connsiteX171" fmla="*/ 573446 w 1206769"/>
              <a:gd name="connsiteY171" fmla="*/ 1222439 h 1684262"/>
              <a:gd name="connsiteX172" fmla="*/ 603450 w 1206769"/>
              <a:gd name="connsiteY172" fmla="*/ 1227487 h 1684262"/>
              <a:gd name="connsiteX173" fmla="*/ 743658 w 1206769"/>
              <a:gd name="connsiteY173" fmla="*/ 1291495 h 1684262"/>
              <a:gd name="connsiteX174" fmla="*/ 743658 w 1206769"/>
              <a:gd name="connsiteY174" fmla="*/ 1291400 h 1684262"/>
              <a:gd name="connsiteX175" fmla="*/ 578399 w 1206769"/>
              <a:gd name="connsiteY175" fmla="*/ 945452 h 1684262"/>
              <a:gd name="connsiteX176" fmla="*/ 689842 w 1206769"/>
              <a:gd name="connsiteY176" fmla="*/ 1122236 h 1684262"/>
              <a:gd name="connsiteX177" fmla="*/ 578399 w 1206769"/>
              <a:gd name="connsiteY177" fmla="*/ 945547 h 1684262"/>
              <a:gd name="connsiteX178" fmla="*/ 578399 w 1206769"/>
              <a:gd name="connsiteY178" fmla="*/ 945452 h 1684262"/>
              <a:gd name="connsiteX179" fmla="*/ 351609 w 1206769"/>
              <a:gd name="connsiteY179" fmla="*/ 1045464 h 1684262"/>
              <a:gd name="connsiteX180" fmla="*/ 382375 w 1206769"/>
              <a:gd name="connsiteY180" fmla="*/ 887825 h 1684262"/>
              <a:gd name="connsiteX181" fmla="*/ 351609 w 1206769"/>
              <a:gd name="connsiteY181" fmla="*/ 1045559 h 1684262"/>
              <a:gd name="connsiteX182" fmla="*/ 351609 w 1206769"/>
              <a:gd name="connsiteY182" fmla="*/ 1045464 h 1684262"/>
              <a:gd name="connsiteX183" fmla="*/ 420761 w 1206769"/>
              <a:gd name="connsiteY183" fmla="*/ 1018413 h 1684262"/>
              <a:gd name="connsiteX184" fmla="*/ 605260 w 1206769"/>
              <a:gd name="connsiteY184" fmla="*/ 1180338 h 1684262"/>
              <a:gd name="connsiteX185" fmla="*/ 420761 w 1206769"/>
              <a:gd name="connsiteY185" fmla="*/ 1018413 h 1684262"/>
              <a:gd name="connsiteX186" fmla="*/ 366944 w 1206769"/>
              <a:gd name="connsiteY186" fmla="*/ 1414272 h 1684262"/>
              <a:gd name="connsiteX187" fmla="*/ 597640 w 1206769"/>
              <a:gd name="connsiteY187" fmla="*/ 1460468 h 1684262"/>
              <a:gd name="connsiteX188" fmla="*/ 366944 w 1206769"/>
              <a:gd name="connsiteY188" fmla="*/ 1414463 h 1684262"/>
              <a:gd name="connsiteX189" fmla="*/ 366944 w 1206769"/>
              <a:gd name="connsiteY189" fmla="*/ 1414272 h 1684262"/>
              <a:gd name="connsiteX190" fmla="*/ 536108 w 1206769"/>
              <a:gd name="connsiteY190" fmla="*/ 1644968 h 1684262"/>
              <a:gd name="connsiteX191" fmla="*/ 498008 w 1206769"/>
              <a:gd name="connsiteY191" fmla="*/ 1625918 h 1684262"/>
              <a:gd name="connsiteX192" fmla="*/ 471148 w 1206769"/>
              <a:gd name="connsiteY192" fmla="*/ 1618202 h 1684262"/>
              <a:gd name="connsiteX193" fmla="*/ 471148 w 1206769"/>
              <a:gd name="connsiteY193" fmla="*/ 1664399 h 1684262"/>
              <a:gd name="connsiteX194" fmla="*/ 401901 w 1206769"/>
              <a:gd name="connsiteY194" fmla="*/ 1579817 h 1684262"/>
              <a:gd name="connsiteX195" fmla="*/ 536108 w 1206769"/>
              <a:gd name="connsiteY195" fmla="*/ 1645158 h 1684262"/>
              <a:gd name="connsiteX196" fmla="*/ 536108 w 1206769"/>
              <a:gd name="connsiteY196" fmla="*/ 1644968 h 1684262"/>
              <a:gd name="connsiteX197" fmla="*/ 616785 w 1206769"/>
              <a:gd name="connsiteY197" fmla="*/ 1564196 h 1684262"/>
              <a:gd name="connsiteX198" fmla="*/ 555349 w 1206769"/>
              <a:gd name="connsiteY198" fmla="*/ 1541145 h 1684262"/>
              <a:gd name="connsiteX199" fmla="*/ 638597 w 1206769"/>
              <a:gd name="connsiteY199" fmla="*/ 1493520 h 1684262"/>
              <a:gd name="connsiteX200" fmla="*/ 739848 w 1206769"/>
              <a:gd name="connsiteY200" fmla="*/ 1525715 h 1684262"/>
              <a:gd name="connsiteX201" fmla="*/ 616785 w 1206769"/>
              <a:gd name="connsiteY201" fmla="*/ 1564386 h 1684262"/>
              <a:gd name="connsiteX202" fmla="*/ 616785 w 1206769"/>
              <a:gd name="connsiteY202" fmla="*/ 1564196 h 1684262"/>
              <a:gd name="connsiteX203" fmla="*/ 752231 w 1206769"/>
              <a:gd name="connsiteY203" fmla="*/ 1664779 h 1684262"/>
              <a:gd name="connsiteX204" fmla="*/ 739658 w 1206769"/>
              <a:gd name="connsiteY204" fmla="*/ 1664779 h 1684262"/>
              <a:gd name="connsiteX205" fmla="*/ 731180 w 1206769"/>
              <a:gd name="connsiteY205" fmla="*/ 1664779 h 1684262"/>
              <a:gd name="connsiteX206" fmla="*/ 727561 w 1206769"/>
              <a:gd name="connsiteY206" fmla="*/ 1664779 h 1684262"/>
              <a:gd name="connsiteX207" fmla="*/ 713750 w 1206769"/>
              <a:gd name="connsiteY207" fmla="*/ 1666780 h 1684262"/>
              <a:gd name="connsiteX208" fmla="*/ 704225 w 1206769"/>
              <a:gd name="connsiteY208" fmla="*/ 1665256 h 1684262"/>
              <a:gd name="connsiteX209" fmla="*/ 705558 w 1206769"/>
              <a:gd name="connsiteY209" fmla="*/ 1667733 h 1684262"/>
              <a:gd name="connsiteX210" fmla="*/ 790045 w 1206769"/>
              <a:gd name="connsiteY210" fmla="*/ 1610106 h 1684262"/>
              <a:gd name="connsiteX211" fmla="*/ 752231 w 1206769"/>
              <a:gd name="connsiteY211" fmla="*/ 1664970 h 1684262"/>
              <a:gd name="connsiteX212" fmla="*/ 752231 w 1206769"/>
              <a:gd name="connsiteY212" fmla="*/ 1664779 h 1684262"/>
              <a:gd name="connsiteX213" fmla="*/ 857863 w 1206769"/>
              <a:gd name="connsiteY213" fmla="*/ 1591056 h 1684262"/>
              <a:gd name="connsiteX214" fmla="*/ 838813 w 1206769"/>
              <a:gd name="connsiteY214" fmla="*/ 1568958 h 1684262"/>
              <a:gd name="connsiteX215" fmla="*/ 836146 w 1206769"/>
              <a:gd name="connsiteY215" fmla="*/ 1564291 h 1684262"/>
              <a:gd name="connsiteX216" fmla="*/ 955179 w 1206769"/>
              <a:gd name="connsiteY216" fmla="*/ 1500720 h 1684262"/>
              <a:gd name="connsiteX217" fmla="*/ 1066493 w 1206769"/>
              <a:gd name="connsiteY217" fmla="*/ 1492065 h 1684262"/>
              <a:gd name="connsiteX218" fmla="*/ 857863 w 1206769"/>
              <a:gd name="connsiteY218" fmla="*/ 1591247 h 1684262"/>
              <a:gd name="connsiteX219" fmla="*/ 857863 w 1206769"/>
              <a:gd name="connsiteY219" fmla="*/ 1591056 h 1684262"/>
              <a:gd name="connsiteX220" fmla="*/ 1054979 w 1206769"/>
              <a:gd name="connsiteY220" fmla="*/ 1445037 h 1684262"/>
              <a:gd name="connsiteX221" fmla="*/ 916632 w 1206769"/>
              <a:gd name="connsiteY221" fmla="*/ 1468184 h 1684262"/>
              <a:gd name="connsiteX222" fmla="*/ 1028170 w 1206769"/>
              <a:gd name="connsiteY222" fmla="*/ 1445228 h 1684262"/>
              <a:gd name="connsiteX223" fmla="*/ 1054979 w 1206769"/>
              <a:gd name="connsiteY223" fmla="*/ 1445037 h 1684262"/>
              <a:gd name="connsiteX224" fmla="*/ 862816 w 1206769"/>
              <a:gd name="connsiteY224" fmla="*/ 1410462 h 1684262"/>
              <a:gd name="connsiteX225" fmla="*/ 647551 w 1206769"/>
              <a:gd name="connsiteY225" fmla="*/ 1448562 h 1684262"/>
              <a:gd name="connsiteX226" fmla="*/ 862816 w 1206769"/>
              <a:gd name="connsiteY226" fmla="*/ 1410653 h 1684262"/>
              <a:gd name="connsiteX227" fmla="*/ 862816 w 1206769"/>
              <a:gd name="connsiteY227" fmla="*/ 1410462 h 1684262"/>
              <a:gd name="connsiteX228" fmla="*/ 689842 w 1206769"/>
              <a:gd name="connsiteY228" fmla="*/ 1391412 h 1684262"/>
              <a:gd name="connsiteX229" fmla="*/ 924347 w 1206769"/>
              <a:gd name="connsiteY229" fmla="*/ 1306830 h 1684262"/>
              <a:gd name="connsiteX230" fmla="*/ 689842 w 1206769"/>
              <a:gd name="connsiteY230" fmla="*/ 1391412 h 1684262"/>
              <a:gd name="connsiteX231" fmla="*/ 1162663 w 1206769"/>
              <a:gd name="connsiteY231" fmla="*/ 1057085 h 1684262"/>
              <a:gd name="connsiteX232" fmla="*/ 1148756 w 1206769"/>
              <a:gd name="connsiteY232" fmla="*/ 1134428 h 1684262"/>
              <a:gd name="connsiteX233" fmla="*/ 1066841 w 1206769"/>
              <a:gd name="connsiteY233" fmla="*/ 1139762 h 1684262"/>
              <a:gd name="connsiteX234" fmla="*/ 1035790 w 1206769"/>
              <a:gd name="connsiteY234" fmla="*/ 1087755 h 1684262"/>
              <a:gd name="connsiteX235" fmla="*/ 1162663 w 1206769"/>
              <a:gd name="connsiteY235" fmla="*/ 1057085 h 1684262"/>
              <a:gd name="connsiteX236" fmla="*/ 987913 w 1206769"/>
              <a:gd name="connsiteY236" fmla="*/ 1181170 h 1684262"/>
              <a:gd name="connsiteX237" fmla="*/ 958923 w 1206769"/>
              <a:gd name="connsiteY237" fmla="*/ 1264444 h 1684262"/>
              <a:gd name="connsiteX238" fmla="*/ 905107 w 1206769"/>
              <a:gd name="connsiteY238" fmla="*/ 1118330 h 1684262"/>
              <a:gd name="connsiteX239" fmla="*/ 987913 w 1206769"/>
              <a:gd name="connsiteY23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13873 w 1206769"/>
              <a:gd name="connsiteY11" fmla="*/ 670346 h 1684262"/>
              <a:gd name="connsiteX12" fmla="*/ 1028265 w 1206769"/>
              <a:gd name="connsiteY12" fmla="*/ 722567 h 1684262"/>
              <a:gd name="connsiteX13" fmla="*/ 1003881 w 1206769"/>
              <a:gd name="connsiteY13" fmla="*/ 692468 h 1684262"/>
              <a:gd name="connsiteX14" fmla="*/ 1005881 w 1206769"/>
              <a:gd name="connsiteY14" fmla="*/ 661511 h 1684262"/>
              <a:gd name="connsiteX15" fmla="*/ 1065794 w 1206769"/>
              <a:gd name="connsiteY15" fmla="*/ 651415 h 1684262"/>
              <a:gd name="connsiteX16" fmla="*/ 1087938 w 1206769"/>
              <a:gd name="connsiteY16" fmla="*/ 638205 h 1684262"/>
              <a:gd name="connsiteX17" fmla="*/ 739848 w 1206769"/>
              <a:gd name="connsiteY17" fmla="*/ 595694 h 1684262"/>
              <a:gd name="connsiteX18" fmla="*/ 716893 w 1206769"/>
              <a:gd name="connsiteY18" fmla="*/ 318992 h 1684262"/>
              <a:gd name="connsiteX19" fmla="*/ 920537 w 1206769"/>
              <a:gd name="connsiteY19" fmla="*/ 246031 h 1684262"/>
              <a:gd name="connsiteX20" fmla="*/ 682412 w 1206769"/>
              <a:gd name="connsiteY20" fmla="*/ 238316 h 1684262"/>
              <a:gd name="connsiteX21" fmla="*/ 928538 w 1206769"/>
              <a:gd name="connsiteY21" fmla="*/ 226790 h 1684262"/>
              <a:gd name="connsiteX22" fmla="*/ 720893 w 1206769"/>
              <a:gd name="connsiteY22" fmla="*/ 196025 h 1684262"/>
              <a:gd name="connsiteX23" fmla="*/ 736229 w 1206769"/>
              <a:gd name="connsiteY23" fmla="*/ 49911 h 1684262"/>
              <a:gd name="connsiteX24" fmla="*/ 663267 w 1206769"/>
              <a:gd name="connsiteY24" fmla="*/ 0 h 1684262"/>
              <a:gd name="connsiteX25" fmla="*/ 625167 w 1206769"/>
              <a:gd name="connsiteY25" fmla="*/ 103727 h 1684262"/>
              <a:gd name="connsiteX26" fmla="*/ 625167 w 1206769"/>
              <a:gd name="connsiteY26" fmla="*/ 288322 h 1684262"/>
              <a:gd name="connsiteX27" fmla="*/ 336845 w 1206769"/>
              <a:gd name="connsiteY27" fmla="*/ 261366 h 1684262"/>
              <a:gd name="connsiteX28" fmla="*/ 367611 w 1206769"/>
              <a:gd name="connsiteY28" fmla="*/ 307467 h 1684262"/>
              <a:gd name="connsiteX29" fmla="*/ 579066 w 1206769"/>
              <a:gd name="connsiteY29" fmla="*/ 615029 h 1684262"/>
              <a:gd name="connsiteX30" fmla="*/ 263884 w 1206769"/>
              <a:gd name="connsiteY30" fmla="*/ 511207 h 1684262"/>
              <a:gd name="connsiteX31" fmla="*/ 233118 w 1206769"/>
              <a:gd name="connsiteY31" fmla="*/ 714947 h 1684262"/>
              <a:gd name="connsiteX32" fmla="*/ 532965 w 1206769"/>
              <a:gd name="connsiteY32" fmla="*/ 807149 h 1684262"/>
              <a:gd name="connsiteX33" fmla="*/ 513915 w 1206769"/>
              <a:gd name="connsiteY33" fmla="*/ 803339 h 1684262"/>
              <a:gd name="connsiteX34" fmla="*/ 502390 w 1206769"/>
              <a:gd name="connsiteY34" fmla="*/ 791813 h 1684262"/>
              <a:gd name="connsiteX35" fmla="*/ 464290 w 1206769"/>
              <a:gd name="connsiteY35" fmla="*/ 772763 h 1684262"/>
              <a:gd name="connsiteX36" fmla="*/ 375231 w 1206769"/>
              <a:gd name="connsiteY36" fmla="*/ 788670 h 1684262"/>
              <a:gd name="connsiteX37" fmla="*/ 418189 w 1206769"/>
              <a:gd name="connsiteY37" fmla="*/ 826770 h 1684262"/>
              <a:gd name="connsiteX38" fmla="*/ 333607 w 1206769"/>
              <a:gd name="connsiteY38" fmla="*/ 826770 h 1684262"/>
              <a:gd name="connsiteX39" fmla="*/ 276457 w 1206769"/>
              <a:gd name="connsiteY39" fmla="*/ 857536 h 1684262"/>
              <a:gd name="connsiteX40" fmla="*/ 288458 w 1206769"/>
              <a:gd name="connsiteY40" fmla="*/ 766001 h 1684262"/>
              <a:gd name="connsiteX41" fmla="*/ 138059 w 1206769"/>
              <a:gd name="connsiteY41" fmla="*/ 911352 h 1684262"/>
              <a:gd name="connsiteX42" fmla="*/ 237976 w 1206769"/>
              <a:gd name="connsiteY42" fmla="*/ 961358 h 1684262"/>
              <a:gd name="connsiteX43" fmla="*/ 75102 w 1206769"/>
              <a:gd name="connsiteY43" fmla="*/ 1025783 h 1684262"/>
              <a:gd name="connsiteX44" fmla="*/ 80432 w 1206769"/>
              <a:gd name="connsiteY44" fmla="*/ 915162 h 1684262"/>
              <a:gd name="connsiteX45" fmla="*/ 91958 w 1206769"/>
              <a:gd name="connsiteY45" fmla="*/ 1107377 h 1684262"/>
              <a:gd name="connsiteX46" fmla="*/ 214925 w 1206769"/>
              <a:gd name="connsiteY46" fmla="*/ 1157383 h 1684262"/>
              <a:gd name="connsiteX47" fmla="*/ 322463 w 1206769"/>
              <a:gd name="connsiteY47" fmla="*/ 1240346 h 1684262"/>
              <a:gd name="connsiteX48" fmla="*/ 309794 w 1206769"/>
              <a:gd name="connsiteY48" fmla="*/ 1240346 h 1684262"/>
              <a:gd name="connsiteX49" fmla="*/ 311699 w 1206769"/>
              <a:gd name="connsiteY49" fmla="*/ 1248728 h 1684262"/>
              <a:gd name="connsiteX50" fmla="*/ 310842 w 1206769"/>
              <a:gd name="connsiteY50" fmla="*/ 1254824 h 1684262"/>
              <a:gd name="connsiteX51" fmla="*/ 309223 w 1206769"/>
              <a:gd name="connsiteY51" fmla="*/ 1259396 h 1684262"/>
              <a:gd name="connsiteX52" fmla="*/ 301317 w 1206769"/>
              <a:gd name="connsiteY52" fmla="*/ 1268063 h 1684262"/>
              <a:gd name="connsiteX53" fmla="*/ 283886 w 1206769"/>
              <a:gd name="connsiteY53" fmla="*/ 1268063 h 1684262"/>
              <a:gd name="connsiteX54" fmla="*/ 284934 w 1206769"/>
              <a:gd name="connsiteY54" fmla="*/ 1275207 h 1684262"/>
              <a:gd name="connsiteX55" fmla="*/ 395615 w 1206769"/>
              <a:gd name="connsiteY55" fmla="*/ 1319117 h 1684262"/>
              <a:gd name="connsiteX56" fmla="*/ 257026 w 1206769"/>
              <a:gd name="connsiteY56" fmla="*/ 1309592 h 1684262"/>
              <a:gd name="connsiteX57" fmla="*/ 257026 w 1206769"/>
              <a:gd name="connsiteY57" fmla="*/ 1309592 h 1684262"/>
              <a:gd name="connsiteX58" fmla="*/ 248263 w 1206769"/>
              <a:gd name="connsiteY58" fmla="*/ 1308259 h 1684262"/>
              <a:gd name="connsiteX59" fmla="*/ 247691 w 1206769"/>
              <a:gd name="connsiteY59" fmla="*/ 1308735 h 1684262"/>
              <a:gd name="connsiteX60" fmla="*/ 229880 w 1206769"/>
              <a:gd name="connsiteY60" fmla="*/ 1312259 h 1684262"/>
              <a:gd name="connsiteX61" fmla="*/ 146155 w 1206769"/>
              <a:gd name="connsiteY61" fmla="*/ 1230344 h 1684262"/>
              <a:gd name="connsiteX62" fmla="*/ 115389 w 1206769"/>
              <a:gd name="connsiteY62" fmla="*/ 1430369 h 1684262"/>
              <a:gd name="connsiteX63" fmla="*/ 349799 w 1206769"/>
              <a:gd name="connsiteY63" fmla="*/ 1480280 h 1684262"/>
              <a:gd name="connsiteX64" fmla="*/ 299507 w 1206769"/>
              <a:gd name="connsiteY64" fmla="*/ 1464659 h 1684262"/>
              <a:gd name="connsiteX65" fmla="*/ 321034 w 1206769"/>
              <a:gd name="connsiteY65" fmla="*/ 1477042 h 1684262"/>
              <a:gd name="connsiteX66" fmla="*/ 330559 w 1206769"/>
              <a:gd name="connsiteY66" fmla="*/ 1484376 h 1684262"/>
              <a:gd name="connsiteX67" fmla="*/ 388280 w 1206769"/>
              <a:gd name="connsiteY67" fmla="*/ 1545717 h 1684262"/>
              <a:gd name="connsiteX68" fmla="*/ 348847 w 1206769"/>
              <a:gd name="connsiteY68" fmla="*/ 1542479 h 1684262"/>
              <a:gd name="connsiteX69" fmla="*/ 255883 w 1206769"/>
              <a:gd name="connsiteY69" fmla="*/ 1502664 h 1684262"/>
              <a:gd name="connsiteX70" fmla="*/ 255883 w 1206769"/>
              <a:gd name="connsiteY70" fmla="*/ 1502664 h 1684262"/>
              <a:gd name="connsiteX71" fmla="*/ 239976 w 1206769"/>
              <a:gd name="connsiteY71" fmla="*/ 1484281 h 1684262"/>
              <a:gd name="connsiteX72" fmla="*/ 203495 w 1206769"/>
              <a:gd name="connsiteY72" fmla="*/ 1484281 h 1684262"/>
              <a:gd name="connsiteX73" fmla="*/ 187303 w 1206769"/>
              <a:gd name="connsiteY73" fmla="*/ 1499140 h 1684262"/>
              <a:gd name="connsiteX74" fmla="*/ 490674 w 1206769"/>
              <a:gd name="connsiteY74" fmla="*/ 1673352 h 1684262"/>
              <a:gd name="connsiteX75" fmla="*/ 757374 w 1206769"/>
              <a:gd name="connsiteY75" fmla="*/ 1682401 h 1684262"/>
              <a:gd name="connsiteX76" fmla="*/ 988070 w 1206769"/>
              <a:gd name="connsiteY76" fmla="*/ 1594485 h 1684262"/>
              <a:gd name="connsiteX77" fmla="*/ 1152566 w 1206769"/>
              <a:gd name="connsiteY77" fmla="*/ 1394460 h 1684262"/>
              <a:gd name="connsiteX78" fmla="*/ 918822 w 1206769"/>
              <a:gd name="connsiteY78" fmla="*/ 1363507 h 1684262"/>
              <a:gd name="connsiteX79" fmla="*/ 802904 w 1206769"/>
              <a:gd name="connsiteY79" fmla="*/ 1350454 h 1684262"/>
              <a:gd name="connsiteX80" fmla="*/ 841956 w 1206769"/>
              <a:gd name="connsiteY80" fmla="*/ 1326547 h 1684262"/>
              <a:gd name="connsiteX81" fmla="*/ 1018286 w 1206769"/>
              <a:gd name="connsiteY81" fmla="*/ 1315425 h 1684262"/>
              <a:gd name="connsiteX82" fmla="*/ 980354 w 1206769"/>
              <a:gd name="connsiteY82" fmla="*/ 1268921 h 1684262"/>
              <a:gd name="connsiteX83" fmla="*/ 1091488 w 1206769"/>
              <a:gd name="connsiteY83" fmla="*/ 1221043 h 1684262"/>
              <a:gd name="connsiteX84" fmla="*/ 911203 w 1206769"/>
              <a:gd name="connsiteY84" fmla="*/ 1022890 h 1684262"/>
              <a:gd name="connsiteX85" fmla="*/ 1193429 w 1206769"/>
              <a:gd name="connsiteY85" fmla="*/ 899446 h 1684262"/>
              <a:gd name="connsiteX86" fmla="*/ 759089 w 1206769"/>
              <a:gd name="connsiteY86" fmla="*/ 61246 h 1684262"/>
              <a:gd name="connsiteX87" fmla="*/ 720989 w 1206769"/>
              <a:gd name="connsiteY87" fmla="*/ 145828 h 1684262"/>
              <a:gd name="connsiteX88" fmla="*/ 759089 w 1206769"/>
              <a:gd name="connsiteY88" fmla="*/ 61436 h 1684262"/>
              <a:gd name="connsiteX89" fmla="*/ 759089 w 1206769"/>
              <a:gd name="connsiteY89" fmla="*/ 61246 h 1684262"/>
              <a:gd name="connsiteX90" fmla="*/ 363611 w 1206769"/>
              <a:gd name="connsiteY90" fmla="*/ 545783 h 1684262"/>
              <a:gd name="connsiteX91" fmla="*/ 348275 w 1206769"/>
              <a:gd name="connsiteY91" fmla="*/ 553498 h 1684262"/>
              <a:gd name="connsiteX92" fmla="*/ 363611 w 1206769"/>
              <a:gd name="connsiteY92" fmla="*/ 545783 h 1684262"/>
              <a:gd name="connsiteX93" fmla="*/ 232451 w 1206769"/>
              <a:gd name="connsiteY93" fmla="*/ 523113 h 1684262"/>
              <a:gd name="connsiteX94" fmla="*/ 254694 w 1206769"/>
              <a:gd name="connsiteY94" fmla="*/ 664096 h 1684262"/>
              <a:gd name="connsiteX95" fmla="*/ 232451 w 1206769"/>
              <a:gd name="connsiteY95" fmla="*/ 523113 h 1684262"/>
              <a:gd name="connsiteX96" fmla="*/ 340084 w 1206769"/>
              <a:gd name="connsiteY96" fmla="*/ 692277 h 1684262"/>
              <a:gd name="connsiteX97" fmla="*/ 470767 w 1206769"/>
              <a:gd name="connsiteY97" fmla="*/ 684562 h 1684262"/>
              <a:gd name="connsiteX98" fmla="*/ 340084 w 1206769"/>
              <a:gd name="connsiteY98" fmla="*/ 691896 h 1684262"/>
              <a:gd name="connsiteX99" fmla="*/ 340084 w 1206769"/>
              <a:gd name="connsiteY99" fmla="*/ 692277 h 1684262"/>
              <a:gd name="connsiteX100" fmla="*/ 382375 w 1206769"/>
              <a:gd name="connsiteY100" fmla="*/ 615410 h 1684262"/>
              <a:gd name="connsiteX101" fmla="*/ 516868 w 1206769"/>
              <a:gd name="connsiteY101" fmla="*/ 688372 h 1684262"/>
              <a:gd name="connsiteX102" fmla="*/ 382661 w 1206769"/>
              <a:gd name="connsiteY102" fmla="*/ 615029 h 1684262"/>
              <a:gd name="connsiteX103" fmla="*/ 382375 w 1206769"/>
              <a:gd name="connsiteY103" fmla="*/ 615410 h 1684262"/>
              <a:gd name="connsiteX104" fmla="*/ 201400 w 1206769"/>
              <a:gd name="connsiteY104" fmla="*/ 907542 h 1684262"/>
              <a:gd name="connsiteX105" fmla="*/ 163300 w 1206769"/>
              <a:gd name="connsiteY105" fmla="*/ 838295 h 1684262"/>
              <a:gd name="connsiteX106" fmla="*/ 201686 w 1206769"/>
              <a:gd name="connsiteY106" fmla="*/ 907161 h 1684262"/>
              <a:gd name="connsiteX107" fmla="*/ 201400 w 1206769"/>
              <a:gd name="connsiteY107" fmla="*/ 907542 h 1684262"/>
              <a:gd name="connsiteX108" fmla="*/ 97811 w 1206769"/>
              <a:gd name="connsiteY108" fmla="*/ 1285557 h 1684262"/>
              <a:gd name="connsiteX109" fmla="*/ 123279 w 1206769"/>
              <a:gd name="connsiteY109" fmla="*/ 1264178 h 1684262"/>
              <a:gd name="connsiteX110" fmla="*/ 231975 w 1206769"/>
              <a:gd name="connsiteY110" fmla="*/ 1341501 h 1684262"/>
              <a:gd name="connsiteX111" fmla="*/ 97811 w 1206769"/>
              <a:gd name="connsiteY111" fmla="*/ 1285557 h 1684262"/>
              <a:gd name="connsiteX112" fmla="*/ 232928 w 1206769"/>
              <a:gd name="connsiteY112" fmla="*/ 1376077 h 1684262"/>
              <a:gd name="connsiteX113" fmla="*/ 279029 w 1206769"/>
              <a:gd name="connsiteY113" fmla="*/ 1379887 h 1684262"/>
              <a:gd name="connsiteX114" fmla="*/ 232451 w 1206769"/>
              <a:gd name="connsiteY114" fmla="*/ 1376077 h 1684262"/>
              <a:gd name="connsiteX115" fmla="*/ 232928 w 1206769"/>
              <a:gd name="connsiteY115" fmla="*/ 1376077 h 1684262"/>
              <a:gd name="connsiteX116" fmla="*/ 856244 w 1206769"/>
              <a:gd name="connsiteY116" fmla="*/ 715613 h 1684262"/>
              <a:gd name="connsiteX117" fmla="*/ 817635 w 1206769"/>
              <a:gd name="connsiteY117" fmla="*/ 708913 h 1684262"/>
              <a:gd name="connsiteX118" fmla="*/ 721084 w 1206769"/>
              <a:gd name="connsiteY118" fmla="*/ 657225 h 1684262"/>
              <a:gd name="connsiteX119" fmla="*/ 855767 w 1206769"/>
              <a:gd name="connsiteY119" fmla="*/ 715613 h 1684262"/>
              <a:gd name="connsiteX120" fmla="*/ 856244 w 1206769"/>
              <a:gd name="connsiteY120" fmla="*/ 715613 h 1684262"/>
              <a:gd name="connsiteX121" fmla="*/ 663458 w 1206769"/>
              <a:gd name="connsiteY121" fmla="*/ 722662 h 1684262"/>
              <a:gd name="connsiteX122" fmla="*/ 644408 w 1206769"/>
              <a:gd name="connsiteY122" fmla="*/ 807149 h 1684262"/>
              <a:gd name="connsiteX123" fmla="*/ 662981 w 1206769"/>
              <a:gd name="connsiteY123" fmla="*/ 723138 h 1684262"/>
              <a:gd name="connsiteX124" fmla="*/ 663458 w 1206769"/>
              <a:gd name="connsiteY124" fmla="*/ 722662 h 1684262"/>
              <a:gd name="connsiteX125" fmla="*/ 628882 w 1206769"/>
              <a:gd name="connsiteY125" fmla="*/ 753332 h 1684262"/>
              <a:gd name="connsiteX126" fmla="*/ 655742 w 1206769"/>
              <a:gd name="connsiteY126" fmla="*/ 726472 h 1684262"/>
              <a:gd name="connsiteX127" fmla="*/ 628406 w 1206769"/>
              <a:gd name="connsiteY127" fmla="*/ 753332 h 1684262"/>
              <a:gd name="connsiteX128" fmla="*/ 628882 w 1206769"/>
              <a:gd name="connsiteY128" fmla="*/ 753332 h 1684262"/>
              <a:gd name="connsiteX129" fmla="*/ 771090 w 1206769"/>
              <a:gd name="connsiteY129" fmla="*/ 757237 h 1684262"/>
              <a:gd name="connsiteX130" fmla="*/ 690318 w 1206769"/>
              <a:gd name="connsiteY130" fmla="*/ 822579 h 1684262"/>
              <a:gd name="connsiteX131" fmla="*/ 770614 w 1206769"/>
              <a:gd name="connsiteY131" fmla="*/ 757237 h 1684262"/>
              <a:gd name="connsiteX132" fmla="*/ 771090 w 1206769"/>
              <a:gd name="connsiteY132" fmla="*/ 757237 h 1684262"/>
              <a:gd name="connsiteX133" fmla="*/ 759565 w 1206769"/>
              <a:gd name="connsiteY133" fmla="*/ 538162 h 1684262"/>
              <a:gd name="connsiteX134" fmla="*/ 851767 w 1206769"/>
              <a:gd name="connsiteY134" fmla="*/ 480536 h 1684262"/>
              <a:gd name="connsiteX135" fmla="*/ 759089 w 1206769"/>
              <a:gd name="connsiteY135" fmla="*/ 538067 h 1684262"/>
              <a:gd name="connsiteX136" fmla="*/ 759565 w 1206769"/>
              <a:gd name="connsiteY136" fmla="*/ 538162 h 1684262"/>
              <a:gd name="connsiteX137" fmla="*/ 877961 w 1206769"/>
              <a:gd name="connsiteY137" fmla="*/ 342138 h 1684262"/>
              <a:gd name="connsiteX138" fmla="*/ 812619 w 1206769"/>
              <a:gd name="connsiteY138" fmla="*/ 442055 h 1684262"/>
              <a:gd name="connsiteX139" fmla="*/ 877961 w 1206769"/>
              <a:gd name="connsiteY139" fmla="*/ 342138 h 1684262"/>
              <a:gd name="connsiteX140" fmla="*/ 681841 w 1206769"/>
              <a:gd name="connsiteY140" fmla="*/ 323088 h 1684262"/>
              <a:gd name="connsiteX141" fmla="*/ 758803 w 1206769"/>
              <a:gd name="connsiteY141" fmla="*/ 430816 h 1684262"/>
              <a:gd name="connsiteX142" fmla="*/ 643455 w 1206769"/>
              <a:gd name="connsiteY142" fmla="*/ 396145 h 1684262"/>
              <a:gd name="connsiteX143" fmla="*/ 639550 w 1206769"/>
              <a:gd name="connsiteY143" fmla="*/ 438436 h 1684262"/>
              <a:gd name="connsiteX144" fmla="*/ 682127 w 1206769"/>
              <a:gd name="connsiteY144" fmla="*/ 323088 h 1684262"/>
              <a:gd name="connsiteX145" fmla="*/ 681841 w 1206769"/>
              <a:gd name="connsiteY145" fmla="*/ 323088 h 1684262"/>
              <a:gd name="connsiteX146" fmla="*/ 351323 w 1206769"/>
              <a:gd name="connsiteY146" fmla="*/ 219361 h 1684262"/>
              <a:gd name="connsiteX147" fmla="*/ 383994 w 1206769"/>
              <a:gd name="connsiteY147" fmla="*/ 183070 h 1684262"/>
              <a:gd name="connsiteX148" fmla="*/ 403711 w 1206769"/>
              <a:gd name="connsiteY148" fmla="*/ 175069 h 1684262"/>
              <a:gd name="connsiteX149" fmla="*/ 411331 w 1206769"/>
              <a:gd name="connsiteY149" fmla="*/ 176117 h 1684262"/>
              <a:gd name="connsiteX150" fmla="*/ 569351 w 1206769"/>
              <a:gd name="connsiteY150" fmla="*/ 242792 h 1684262"/>
              <a:gd name="connsiteX151" fmla="*/ 569922 w 1206769"/>
              <a:gd name="connsiteY151" fmla="*/ 242792 h 1684262"/>
              <a:gd name="connsiteX152" fmla="*/ 558873 w 1206769"/>
              <a:gd name="connsiteY152" fmla="*/ 299942 h 1684262"/>
              <a:gd name="connsiteX153" fmla="*/ 351609 w 1206769"/>
              <a:gd name="connsiteY153" fmla="*/ 219075 h 1684262"/>
              <a:gd name="connsiteX154" fmla="*/ 351323 w 1206769"/>
              <a:gd name="connsiteY154" fmla="*/ 219361 h 1684262"/>
              <a:gd name="connsiteX155" fmla="*/ 470767 w 1206769"/>
              <a:gd name="connsiteY155" fmla="*/ 361188 h 1684262"/>
              <a:gd name="connsiteX156" fmla="*/ 566874 w 1206769"/>
              <a:gd name="connsiteY156" fmla="*/ 503396 h 1684262"/>
              <a:gd name="connsiteX157" fmla="*/ 470767 w 1206769"/>
              <a:gd name="connsiteY157" fmla="*/ 361188 h 1684262"/>
              <a:gd name="connsiteX158" fmla="*/ 632216 w 1206769"/>
              <a:gd name="connsiteY158" fmla="*/ 453485 h 1684262"/>
              <a:gd name="connsiteX159" fmla="*/ 699367 w 1206769"/>
              <a:gd name="connsiteY159" fmla="*/ 515112 h 1684262"/>
              <a:gd name="connsiteX160" fmla="*/ 759089 w 1206769"/>
              <a:gd name="connsiteY160" fmla="*/ 438055 h 1684262"/>
              <a:gd name="connsiteX161" fmla="*/ 678317 w 1206769"/>
              <a:gd name="connsiteY161" fmla="*/ 611029 h 1684262"/>
              <a:gd name="connsiteX162" fmla="*/ 640217 w 1206769"/>
              <a:gd name="connsiteY162" fmla="*/ 587978 h 1684262"/>
              <a:gd name="connsiteX163" fmla="*/ 632216 w 1206769"/>
              <a:gd name="connsiteY163" fmla="*/ 453581 h 1684262"/>
              <a:gd name="connsiteX164" fmla="*/ 632216 w 1206769"/>
              <a:gd name="connsiteY164" fmla="*/ 453485 h 1684262"/>
              <a:gd name="connsiteX165" fmla="*/ 686032 w 1206769"/>
              <a:gd name="connsiteY165" fmla="*/ 837819 h 1684262"/>
              <a:gd name="connsiteX166" fmla="*/ 628310 w 1206769"/>
              <a:gd name="connsiteY166" fmla="*/ 930116 h 1684262"/>
              <a:gd name="connsiteX167" fmla="*/ 686032 w 1206769"/>
              <a:gd name="connsiteY167" fmla="*/ 837914 h 1684262"/>
              <a:gd name="connsiteX168" fmla="*/ 686032 w 1206769"/>
              <a:gd name="connsiteY168" fmla="*/ 837819 h 1684262"/>
              <a:gd name="connsiteX169" fmla="*/ 743658 w 1206769"/>
              <a:gd name="connsiteY169" fmla="*/ 1291400 h 1684262"/>
              <a:gd name="connsiteX170" fmla="*/ 547634 w 1206769"/>
              <a:gd name="connsiteY170" fmla="*/ 1206818 h 1684262"/>
              <a:gd name="connsiteX171" fmla="*/ 573446 w 1206769"/>
              <a:gd name="connsiteY171" fmla="*/ 1222439 h 1684262"/>
              <a:gd name="connsiteX172" fmla="*/ 603450 w 1206769"/>
              <a:gd name="connsiteY172" fmla="*/ 1227487 h 1684262"/>
              <a:gd name="connsiteX173" fmla="*/ 743658 w 1206769"/>
              <a:gd name="connsiteY173" fmla="*/ 1291495 h 1684262"/>
              <a:gd name="connsiteX174" fmla="*/ 743658 w 1206769"/>
              <a:gd name="connsiteY174" fmla="*/ 1291400 h 1684262"/>
              <a:gd name="connsiteX175" fmla="*/ 578399 w 1206769"/>
              <a:gd name="connsiteY175" fmla="*/ 945452 h 1684262"/>
              <a:gd name="connsiteX176" fmla="*/ 689842 w 1206769"/>
              <a:gd name="connsiteY176" fmla="*/ 1122236 h 1684262"/>
              <a:gd name="connsiteX177" fmla="*/ 578399 w 1206769"/>
              <a:gd name="connsiteY177" fmla="*/ 945547 h 1684262"/>
              <a:gd name="connsiteX178" fmla="*/ 578399 w 1206769"/>
              <a:gd name="connsiteY178" fmla="*/ 945452 h 1684262"/>
              <a:gd name="connsiteX179" fmla="*/ 351609 w 1206769"/>
              <a:gd name="connsiteY179" fmla="*/ 1045464 h 1684262"/>
              <a:gd name="connsiteX180" fmla="*/ 382375 w 1206769"/>
              <a:gd name="connsiteY180" fmla="*/ 887825 h 1684262"/>
              <a:gd name="connsiteX181" fmla="*/ 351609 w 1206769"/>
              <a:gd name="connsiteY181" fmla="*/ 1045559 h 1684262"/>
              <a:gd name="connsiteX182" fmla="*/ 351609 w 1206769"/>
              <a:gd name="connsiteY182" fmla="*/ 1045464 h 1684262"/>
              <a:gd name="connsiteX183" fmla="*/ 420761 w 1206769"/>
              <a:gd name="connsiteY183" fmla="*/ 1018413 h 1684262"/>
              <a:gd name="connsiteX184" fmla="*/ 605260 w 1206769"/>
              <a:gd name="connsiteY184" fmla="*/ 1180338 h 1684262"/>
              <a:gd name="connsiteX185" fmla="*/ 420761 w 1206769"/>
              <a:gd name="connsiteY185" fmla="*/ 1018413 h 1684262"/>
              <a:gd name="connsiteX186" fmla="*/ 366944 w 1206769"/>
              <a:gd name="connsiteY186" fmla="*/ 1414272 h 1684262"/>
              <a:gd name="connsiteX187" fmla="*/ 597640 w 1206769"/>
              <a:gd name="connsiteY187" fmla="*/ 1460468 h 1684262"/>
              <a:gd name="connsiteX188" fmla="*/ 366944 w 1206769"/>
              <a:gd name="connsiteY188" fmla="*/ 1414463 h 1684262"/>
              <a:gd name="connsiteX189" fmla="*/ 366944 w 1206769"/>
              <a:gd name="connsiteY189" fmla="*/ 1414272 h 1684262"/>
              <a:gd name="connsiteX190" fmla="*/ 536108 w 1206769"/>
              <a:gd name="connsiteY190" fmla="*/ 1644968 h 1684262"/>
              <a:gd name="connsiteX191" fmla="*/ 498008 w 1206769"/>
              <a:gd name="connsiteY191" fmla="*/ 1625918 h 1684262"/>
              <a:gd name="connsiteX192" fmla="*/ 471148 w 1206769"/>
              <a:gd name="connsiteY192" fmla="*/ 1618202 h 1684262"/>
              <a:gd name="connsiteX193" fmla="*/ 471148 w 1206769"/>
              <a:gd name="connsiteY193" fmla="*/ 1664399 h 1684262"/>
              <a:gd name="connsiteX194" fmla="*/ 401901 w 1206769"/>
              <a:gd name="connsiteY194" fmla="*/ 1579817 h 1684262"/>
              <a:gd name="connsiteX195" fmla="*/ 536108 w 1206769"/>
              <a:gd name="connsiteY195" fmla="*/ 1645158 h 1684262"/>
              <a:gd name="connsiteX196" fmla="*/ 536108 w 1206769"/>
              <a:gd name="connsiteY196" fmla="*/ 1644968 h 1684262"/>
              <a:gd name="connsiteX197" fmla="*/ 616785 w 1206769"/>
              <a:gd name="connsiteY197" fmla="*/ 1564196 h 1684262"/>
              <a:gd name="connsiteX198" fmla="*/ 555349 w 1206769"/>
              <a:gd name="connsiteY198" fmla="*/ 1541145 h 1684262"/>
              <a:gd name="connsiteX199" fmla="*/ 638597 w 1206769"/>
              <a:gd name="connsiteY199" fmla="*/ 1493520 h 1684262"/>
              <a:gd name="connsiteX200" fmla="*/ 739848 w 1206769"/>
              <a:gd name="connsiteY200" fmla="*/ 1525715 h 1684262"/>
              <a:gd name="connsiteX201" fmla="*/ 616785 w 1206769"/>
              <a:gd name="connsiteY201" fmla="*/ 1564386 h 1684262"/>
              <a:gd name="connsiteX202" fmla="*/ 616785 w 1206769"/>
              <a:gd name="connsiteY202" fmla="*/ 1564196 h 1684262"/>
              <a:gd name="connsiteX203" fmla="*/ 752231 w 1206769"/>
              <a:gd name="connsiteY203" fmla="*/ 1664779 h 1684262"/>
              <a:gd name="connsiteX204" fmla="*/ 739658 w 1206769"/>
              <a:gd name="connsiteY204" fmla="*/ 1664779 h 1684262"/>
              <a:gd name="connsiteX205" fmla="*/ 731180 w 1206769"/>
              <a:gd name="connsiteY205" fmla="*/ 1664779 h 1684262"/>
              <a:gd name="connsiteX206" fmla="*/ 727561 w 1206769"/>
              <a:gd name="connsiteY206" fmla="*/ 1664779 h 1684262"/>
              <a:gd name="connsiteX207" fmla="*/ 713750 w 1206769"/>
              <a:gd name="connsiteY207" fmla="*/ 1666780 h 1684262"/>
              <a:gd name="connsiteX208" fmla="*/ 704225 w 1206769"/>
              <a:gd name="connsiteY208" fmla="*/ 1665256 h 1684262"/>
              <a:gd name="connsiteX209" fmla="*/ 705558 w 1206769"/>
              <a:gd name="connsiteY209" fmla="*/ 1667733 h 1684262"/>
              <a:gd name="connsiteX210" fmla="*/ 790045 w 1206769"/>
              <a:gd name="connsiteY210" fmla="*/ 1610106 h 1684262"/>
              <a:gd name="connsiteX211" fmla="*/ 752231 w 1206769"/>
              <a:gd name="connsiteY211" fmla="*/ 1664970 h 1684262"/>
              <a:gd name="connsiteX212" fmla="*/ 752231 w 1206769"/>
              <a:gd name="connsiteY212" fmla="*/ 1664779 h 1684262"/>
              <a:gd name="connsiteX213" fmla="*/ 857863 w 1206769"/>
              <a:gd name="connsiteY213" fmla="*/ 1591056 h 1684262"/>
              <a:gd name="connsiteX214" fmla="*/ 838813 w 1206769"/>
              <a:gd name="connsiteY214" fmla="*/ 1568958 h 1684262"/>
              <a:gd name="connsiteX215" fmla="*/ 836146 w 1206769"/>
              <a:gd name="connsiteY215" fmla="*/ 1564291 h 1684262"/>
              <a:gd name="connsiteX216" fmla="*/ 955179 w 1206769"/>
              <a:gd name="connsiteY216" fmla="*/ 1500720 h 1684262"/>
              <a:gd name="connsiteX217" fmla="*/ 1066493 w 1206769"/>
              <a:gd name="connsiteY217" fmla="*/ 1492065 h 1684262"/>
              <a:gd name="connsiteX218" fmla="*/ 857863 w 1206769"/>
              <a:gd name="connsiteY218" fmla="*/ 1591247 h 1684262"/>
              <a:gd name="connsiteX219" fmla="*/ 857863 w 1206769"/>
              <a:gd name="connsiteY219" fmla="*/ 1591056 h 1684262"/>
              <a:gd name="connsiteX220" fmla="*/ 1054979 w 1206769"/>
              <a:gd name="connsiteY220" fmla="*/ 1445037 h 1684262"/>
              <a:gd name="connsiteX221" fmla="*/ 916632 w 1206769"/>
              <a:gd name="connsiteY221" fmla="*/ 1468184 h 1684262"/>
              <a:gd name="connsiteX222" fmla="*/ 1028170 w 1206769"/>
              <a:gd name="connsiteY222" fmla="*/ 1445228 h 1684262"/>
              <a:gd name="connsiteX223" fmla="*/ 1054979 w 1206769"/>
              <a:gd name="connsiteY223" fmla="*/ 1445037 h 1684262"/>
              <a:gd name="connsiteX224" fmla="*/ 862816 w 1206769"/>
              <a:gd name="connsiteY224" fmla="*/ 1410462 h 1684262"/>
              <a:gd name="connsiteX225" fmla="*/ 647551 w 1206769"/>
              <a:gd name="connsiteY225" fmla="*/ 1448562 h 1684262"/>
              <a:gd name="connsiteX226" fmla="*/ 862816 w 1206769"/>
              <a:gd name="connsiteY226" fmla="*/ 1410653 h 1684262"/>
              <a:gd name="connsiteX227" fmla="*/ 862816 w 1206769"/>
              <a:gd name="connsiteY227" fmla="*/ 1410462 h 1684262"/>
              <a:gd name="connsiteX228" fmla="*/ 689842 w 1206769"/>
              <a:gd name="connsiteY228" fmla="*/ 1391412 h 1684262"/>
              <a:gd name="connsiteX229" fmla="*/ 924347 w 1206769"/>
              <a:gd name="connsiteY229" fmla="*/ 1306830 h 1684262"/>
              <a:gd name="connsiteX230" fmla="*/ 689842 w 1206769"/>
              <a:gd name="connsiteY230" fmla="*/ 1391412 h 1684262"/>
              <a:gd name="connsiteX231" fmla="*/ 1162663 w 1206769"/>
              <a:gd name="connsiteY231" fmla="*/ 1057085 h 1684262"/>
              <a:gd name="connsiteX232" fmla="*/ 1148756 w 1206769"/>
              <a:gd name="connsiteY232" fmla="*/ 1134428 h 1684262"/>
              <a:gd name="connsiteX233" fmla="*/ 1066841 w 1206769"/>
              <a:gd name="connsiteY233" fmla="*/ 1139762 h 1684262"/>
              <a:gd name="connsiteX234" fmla="*/ 1035790 w 1206769"/>
              <a:gd name="connsiteY234" fmla="*/ 1087755 h 1684262"/>
              <a:gd name="connsiteX235" fmla="*/ 1162663 w 1206769"/>
              <a:gd name="connsiteY235" fmla="*/ 1057085 h 1684262"/>
              <a:gd name="connsiteX236" fmla="*/ 987913 w 1206769"/>
              <a:gd name="connsiteY236" fmla="*/ 1181170 h 1684262"/>
              <a:gd name="connsiteX237" fmla="*/ 958923 w 1206769"/>
              <a:gd name="connsiteY237" fmla="*/ 1264444 h 1684262"/>
              <a:gd name="connsiteX238" fmla="*/ 905107 w 1206769"/>
              <a:gd name="connsiteY238" fmla="*/ 1118330 h 1684262"/>
              <a:gd name="connsiteX239" fmla="*/ 987913 w 1206769"/>
              <a:gd name="connsiteY23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13873 w 1206769"/>
              <a:gd name="connsiteY11" fmla="*/ 670346 h 1684262"/>
              <a:gd name="connsiteX12" fmla="*/ 1028265 w 1206769"/>
              <a:gd name="connsiteY12" fmla="*/ 722567 h 1684262"/>
              <a:gd name="connsiteX13" fmla="*/ 1003881 w 1206769"/>
              <a:gd name="connsiteY13" fmla="*/ 692468 h 1684262"/>
              <a:gd name="connsiteX14" fmla="*/ 1005881 w 1206769"/>
              <a:gd name="connsiteY14" fmla="*/ 661511 h 1684262"/>
              <a:gd name="connsiteX15" fmla="*/ 1065794 w 1206769"/>
              <a:gd name="connsiteY15" fmla="*/ 651415 h 1684262"/>
              <a:gd name="connsiteX16" fmla="*/ 1087938 w 1206769"/>
              <a:gd name="connsiteY16" fmla="*/ 638205 h 1684262"/>
              <a:gd name="connsiteX17" fmla="*/ 739848 w 1206769"/>
              <a:gd name="connsiteY17" fmla="*/ 595694 h 1684262"/>
              <a:gd name="connsiteX18" fmla="*/ 716893 w 1206769"/>
              <a:gd name="connsiteY18" fmla="*/ 318992 h 1684262"/>
              <a:gd name="connsiteX19" fmla="*/ 920537 w 1206769"/>
              <a:gd name="connsiteY19" fmla="*/ 246031 h 1684262"/>
              <a:gd name="connsiteX20" fmla="*/ 682412 w 1206769"/>
              <a:gd name="connsiteY20" fmla="*/ 238316 h 1684262"/>
              <a:gd name="connsiteX21" fmla="*/ 928538 w 1206769"/>
              <a:gd name="connsiteY21" fmla="*/ 226790 h 1684262"/>
              <a:gd name="connsiteX22" fmla="*/ 720893 w 1206769"/>
              <a:gd name="connsiteY22" fmla="*/ 196025 h 1684262"/>
              <a:gd name="connsiteX23" fmla="*/ 736229 w 1206769"/>
              <a:gd name="connsiteY23" fmla="*/ 49911 h 1684262"/>
              <a:gd name="connsiteX24" fmla="*/ 663267 w 1206769"/>
              <a:gd name="connsiteY24" fmla="*/ 0 h 1684262"/>
              <a:gd name="connsiteX25" fmla="*/ 625167 w 1206769"/>
              <a:gd name="connsiteY25" fmla="*/ 103727 h 1684262"/>
              <a:gd name="connsiteX26" fmla="*/ 625167 w 1206769"/>
              <a:gd name="connsiteY26" fmla="*/ 288322 h 1684262"/>
              <a:gd name="connsiteX27" fmla="*/ 336845 w 1206769"/>
              <a:gd name="connsiteY27" fmla="*/ 261366 h 1684262"/>
              <a:gd name="connsiteX28" fmla="*/ 367611 w 1206769"/>
              <a:gd name="connsiteY28" fmla="*/ 307467 h 1684262"/>
              <a:gd name="connsiteX29" fmla="*/ 579066 w 1206769"/>
              <a:gd name="connsiteY29" fmla="*/ 615029 h 1684262"/>
              <a:gd name="connsiteX30" fmla="*/ 263884 w 1206769"/>
              <a:gd name="connsiteY30" fmla="*/ 511207 h 1684262"/>
              <a:gd name="connsiteX31" fmla="*/ 233118 w 1206769"/>
              <a:gd name="connsiteY31" fmla="*/ 714947 h 1684262"/>
              <a:gd name="connsiteX32" fmla="*/ 532965 w 1206769"/>
              <a:gd name="connsiteY32" fmla="*/ 807149 h 1684262"/>
              <a:gd name="connsiteX33" fmla="*/ 513915 w 1206769"/>
              <a:gd name="connsiteY33" fmla="*/ 803339 h 1684262"/>
              <a:gd name="connsiteX34" fmla="*/ 502390 w 1206769"/>
              <a:gd name="connsiteY34" fmla="*/ 791813 h 1684262"/>
              <a:gd name="connsiteX35" fmla="*/ 464290 w 1206769"/>
              <a:gd name="connsiteY35" fmla="*/ 772763 h 1684262"/>
              <a:gd name="connsiteX36" fmla="*/ 375231 w 1206769"/>
              <a:gd name="connsiteY36" fmla="*/ 788670 h 1684262"/>
              <a:gd name="connsiteX37" fmla="*/ 418189 w 1206769"/>
              <a:gd name="connsiteY37" fmla="*/ 826770 h 1684262"/>
              <a:gd name="connsiteX38" fmla="*/ 333607 w 1206769"/>
              <a:gd name="connsiteY38" fmla="*/ 826770 h 1684262"/>
              <a:gd name="connsiteX39" fmla="*/ 276457 w 1206769"/>
              <a:gd name="connsiteY39" fmla="*/ 857536 h 1684262"/>
              <a:gd name="connsiteX40" fmla="*/ 288458 w 1206769"/>
              <a:gd name="connsiteY40" fmla="*/ 766001 h 1684262"/>
              <a:gd name="connsiteX41" fmla="*/ 138059 w 1206769"/>
              <a:gd name="connsiteY41" fmla="*/ 911352 h 1684262"/>
              <a:gd name="connsiteX42" fmla="*/ 237976 w 1206769"/>
              <a:gd name="connsiteY42" fmla="*/ 961358 h 1684262"/>
              <a:gd name="connsiteX43" fmla="*/ 75102 w 1206769"/>
              <a:gd name="connsiteY43" fmla="*/ 1025783 h 1684262"/>
              <a:gd name="connsiteX44" fmla="*/ 80432 w 1206769"/>
              <a:gd name="connsiteY44" fmla="*/ 915162 h 1684262"/>
              <a:gd name="connsiteX45" fmla="*/ 91958 w 1206769"/>
              <a:gd name="connsiteY45" fmla="*/ 1107377 h 1684262"/>
              <a:gd name="connsiteX46" fmla="*/ 214925 w 1206769"/>
              <a:gd name="connsiteY46" fmla="*/ 1157383 h 1684262"/>
              <a:gd name="connsiteX47" fmla="*/ 322463 w 1206769"/>
              <a:gd name="connsiteY47" fmla="*/ 1240346 h 1684262"/>
              <a:gd name="connsiteX48" fmla="*/ 309794 w 1206769"/>
              <a:gd name="connsiteY48" fmla="*/ 1240346 h 1684262"/>
              <a:gd name="connsiteX49" fmla="*/ 311699 w 1206769"/>
              <a:gd name="connsiteY49" fmla="*/ 1248728 h 1684262"/>
              <a:gd name="connsiteX50" fmla="*/ 310842 w 1206769"/>
              <a:gd name="connsiteY50" fmla="*/ 1254824 h 1684262"/>
              <a:gd name="connsiteX51" fmla="*/ 309223 w 1206769"/>
              <a:gd name="connsiteY51" fmla="*/ 1259396 h 1684262"/>
              <a:gd name="connsiteX52" fmla="*/ 301317 w 1206769"/>
              <a:gd name="connsiteY52" fmla="*/ 1268063 h 1684262"/>
              <a:gd name="connsiteX53" fmla="*/ 283886 w 1206769"/>
              <a:gd name="connsiteY53" fmla="*/ 1268063 h 1684262"/>
              <a:gd name="connsiteX54" fmla="*/ 284934 w 1206769"/>
              <a:gd name="connsiteY54" fmla="*/ 1275207 h 1684262"/>
              <a:gd name="connsiteX55" fmla="*/ 395615 w 1206769"/>
              <a:gd name="connsiteY55" fmla="*/ 1319117 h 1684262"/>
              <a:gd name="connsiteX56" fmla="*/ 257026 w 1206769"/>
              <a:gd name="connsiteY56" fmla="*/ 1309592 h 1684262"/>
              <a:gd name="connsiteX57" fmla="*/ 257026 w 1206769"/>
              <a:gd name="connsiteY57" fmla="*/ 1309592 h 1684262"/>
              <a:gd name="connsiteX58" fmla="*/ 248263 w 1206769"/>
              <a:gd name="connsiteY58" fmla="*/ 1308259 h 1684262"/>
              <a:gd name="connsiteX59" fmla="*/ 247691 w 1206769"/>
              <a:gd name="connsiteY59" fmla="*/ 1308735 h 1684262"/>
              <a:gd name="connsiteX60" fmla="*/ 229880 w 1206769"/>
              <a:gd name="connsiteY60" fmla="*/ 1312259 h 1684262"/>
              <a:gd name="connsiteX61" fmla="*/ 146155 w 1206769"/>
              <a:gd name="connsiteY61" fmla="*/ 1230344 h 1684262"/>
              <a:gd name="connsiteX62" fmla="*/ 115389 w 1206769"/>
              <a:gd name="connsiteY62" fmla="*/ 1430369 h 1684262"/>
              <a:gd name="connsiteX63" fmla="*/ 349799 w 1206769"/>
              <a:gd name="connsiteY63" fmla="*/ 1480280 h 1684262"/>
              <a:gd name="connsiteX64" fmla="*/ 299507 w 1206769"/>
              <a:gd name="connsiteY64" fmla="*/ 1464659 h 1684262"/>
              <a:gd name="connsiteX65" fmla="*/ 321034 w 1206769"/>
              <a:gd name="connsiteY65" fmla="*/ 1477042 h 1684262"/>
              <a:gd name="connsiteX66" fmla="*/ 330559 w 1206769"/>
              <a:gd name="connsiteY66" fmla="*/ 1484376 h 1684262"/>
              <a:gd name="connsiteX67" fmla="*/ 388280 w 1206769"/>
              <a:gd name="connsiteY67" fmla="*/ 1545717 h 1684262"/>
              <a:gd name="connsiteX68" fmla="*/ 348847 w 1206769"/>
              <a:gd name="connsiteY68" fmla="*/ 1542479 h 1684262"/>
              <a:gd name="connsiteX69" fmla="*/ 255883 w 1206769"/>
              <a:gd name="connsiteY69" fmla="*/ 1502664 h 1684262"/>
              <a:gd name="connsiteX70" fmla="*/ 255883 w 1206769"/>
              <a:gd name="connsiteY70" fmla="*/ 1502664 h 1684262"/>
              <a:gd name="connsiteX71" fmla="*/ 239976 w 1206769"/>
              <a:gd name="connsiteY71" fmla="*/ 1484281 h 1684262"/>
              <a:gd name="connsiteX72" fmla="*/ 203495 w 1206769"/>
              <a:gd name="connsiteY72" fmla="*/ 1484281 h 1684262"/>
              <a:gd name="connsiteX73" fmla="*/ 187303 w 1206769"/>
              <a:gd name="connsiteY73" fmla="*/ 1499140 h 1684262"/>
              <a:gd name="connsiteX74" fmla="*/ 490674 w 1206769"/>
              <a:gd name="connsiteY74" fmla="*/ 1673352 h 1684262"/>
              <a:gd name="connsiteX75" fmla="*/ 757374 w 1206769"/>
              <a:gd name="connsiteY75" fmla="*/ 1682401 h 1684262"/>
              <a:gd name="connsiteX76" fmla="*/ 988070 w 1206769"/>
              <a:gd name="connsiteY76" fmla="*/ 1594485 h 1684262"/>
              <a:gd name="connsiteX77" fmla="*/ 1152566 w 1206769"/>
              <a:gd name="connsiteY77" fmla="*/ 1394460 h 1684262"/>
              <a:gd name="connsiteX78" fmla="*/ 918822 w 1206769"/>
              <a:gd name="connsiteY78" fmla="*/ 1363507 h 1684262"/>
              <a:gd name="connsiteX79" fmla="*/ 802904 w 1206769"/>
              <a:gd name="connsiteY79" fmla="*/ 1350454 h 1684262"/>
              <a:gd name="connsiteX80" fmla="*/ 841956 w 1206769"/>
              <a:gd name="connsiteY80" fmla="*/ 1326547 h 1684262"/>
              <a:gd name="connsiteX81" fmla="*/ 1018286 w 1206769"/>
              <a:gd name="connsiteY81" fmla="*/ 1315425 h 1684262"/>
              <a:gd name="connsiteX82" fmla="*/ 980354 w 1206769"/>
              <a:gd name="connsiteY82" fmla="*/ 1268921 h 1684262"/>
              <a:gd name="connsiteX83" fmla="*/ 1091488 w 1206769"/>
              <a:gd name="connsiteY83" fmla="*/ 1221043 h 1684262"/>
              <a:gd name="connsiteX84" fmla="*/ 911203 w 1206769"/>
              <a:gd name="connsiteY84" fmla="*/ 1022890 h 1684262"/>
              <a:gd name="connsiteX85" fmla="*/ 1193429 w 1206769"/>
              <a:gd name="connsiteY85" fmla="*/ 899446 h 1684262"/>
              <a:gd name="connsiteX86" fmla="*/ 759089 w 1206769"/>
              <a:gd name="connsiteY86" fmla="*/ 61246 h 1684262"/>
              <a:gd name="connsiteX87" fmla="*/ 720989 w 1206769"/>
              <a:gd name="connsiteY87" fmla="*/ 145828 h 1684262"/>
              <a:gd name="connsiteX88" fmla="*/ 759089 w 1206769"/>
              <a:gd name="connsiteY88" fmla="*/ 61436 h 1684262"/>
              <a:gd name="connsiteX89" fmla="*/ 759089 w 1206769"/>
              <a:gd name="connsiteY89" fmla="*/ 61246 h 1684262"/>
              <a:gd name="connsiteX90" fmla="*/ 363611 w 1206769"/>
              <a:gd name="connsiteY90" fmla="*/ 545783 h 1684262"/>
              <a:gd name="connsiteX91" fmla="*/ 348275 w 1206769"/>
              <a:gd name="connsiteY91" fmla="*/ 553498 h 1684262"/>
              <a:gd name="connsiteX92" fmla="*/ 363611 w 1206769"/>
              <a:gd name="connsiteY92" fmla="*/ 545783 h 1684262"/>
              <a:gd name="connsiteX93" fmla="*/ 232451 w 1206769"/>
              <a:gd name="connsiteY93" fmla="*/ 523113 h 1684262"/>
              <a:gd name="connsiteX94" fmla="*/ 254694 w 1206769"/>
              <a:gd name="connsiteY94" fmla="*/ 664096 h 1684262"/>
              <a:gd name="connsiteX95" fmla="*/ 232451 w 1206769"/>
              <a:gd name="connsiteY95" fmla="*/ 523113 h 1684262"/>
              <a:gd name="connsiteX96" fmla="*/ 340084 w 1206769"/>
              <a:gd name="connsiteY96" fmla="*/ 692277 h 1684262"/>
              <a:gd name="connsiteX97" fmla="*/ 470767 w 1206769"/>
              <a:gd name="connsiteY97" fmla="*/ 684562 h 1684262"/>
              <a:gd name="connsiteX98" fmla="*/ 340084 w 1206769"/>
              <a:gd name="connsiteY98" fmla="*/ 691896 h 1684262"/>
              <a:gd name="connsiteX99" fmla="*/ 340084 w 1206769"/>
              <a:gd name="connsiteY99" fmla="*/ 692277 h 1684262"/>
              <a:gd name="connsiteX100" fmla="*/ 382375 w 1206769"/>
              <a:gd name="connsiteY100" fmla="*/ 615410 h 1684262"/>
              <a:gd name="connsiteX101" fmla="*/ 516868 w 1206769"/>
              <a:gd name="connsiteY101" fmla="*/ 688372 h 1684262"/>
              <a:gd name="connsiteX102" fmla="*/ 382661 w 1206769"/>
              <a:gd name="connsiteY102" fmla="*/ 615029 h 1684262"/>
              <a:gd name="connsiteX103" fmla="*/ 382375 w 1206769"/>
              <a:gd name="connsiteY103" fmla="*/ 615410 h 1684262"/>
              <a:gd name="connsiteX104" fmla="*/ 201400 w 1206769"/>
              <a:gd name="connsiteY104" fmla="*/ 907542 h 1684262"/>
              <a:gd name="connsiteX105" fmla="*/ 163300 w 1206769"/>
              <a:gd name="connsiteY105" fmla="*/ 838295 h 1684262"/>
              <a:gd name="connsiteX106" fmla="*/ 201686 w 1206769"/>
              <a:gd name="connsiteY106" fmla="*/ 907161 h 1684262"/>
              <a:gd name="connsiteX107" fmla="*/ 201400 w 1206769"/>
              <a:gd name="connsiteY107" fmla="*/ 907542 h 1684262"/>
              <a:gd name="connsiteX108" fmla="*/ 97811 w 1206769"/>
              <a:gd name="connsiteY108" fmla="*/ 1285557 h 1684262"/>
              <a:gd name="connsiteX109" fmla="*/ 123279 w 1206769"/>
              <a:gd name="connsiteY109" fmla="*/ 1264178 h 1684262"/>
              <a:gd name="connsiteX110" fmla="*/ 231975 w 1206769"/>
              <a:gd name="connsiteY110" fmla="*/ 1341501 h 1684262"/>
              <a:gd name="connsiteX111" fmla="*/ 97811 w 1206769"/>
              <a:gd name="connsiteY111" fmla="*/ 1285557 h 1684262"/>
              <a:gd name="connsiteX112" fmla="*/ 232928 w 1206769"/>
              <a:gd name="connsiteY112" fmla="*/ 1376077 h 1684262"/>
              <a:gd name="connsiteX113" fmla="*/ 279029 w 1206769"/>
              <a:gd name="connsiteY113" fmla="*/ 1379887 h 1684262"/>
              <a:gd name="connsiteX114" fmla="*/ 232451 w 1206769"/>
              <a:gd name="connsiteY114" fmla="*/ 1376077 h 1684262"/>
              <a:gd name="connsiteX115" fmla="*/ 232928 w 1206769"/>
              <a:gd name="connsiteY115" fmla="*/ 1376077 h 1684262"/>
              <a:gd name="connsiteX116" fmla="*/ 856244 w 1206769"/>
              <a:gd name="connsiteY116" fmla="*/ 715613 h 1684262"/>
              <a:gd name="connsiteX117" fmla="*/ 817635 w 1206769"/>
              <a:gd name="connsiteY117" fmla="*/ 708913 h 1684262"/>
              <a:gd name="connsiteX118" fmla="*/ 721084 w 1206769"/>
              <a:gd name="connsiteY118" fmla="*/ 657225 h 1684262"/>
              <a:gd name="connsiteX119" fmla="*/ 855767 w 1206769"/>
              <a:gd name="connsiteY119" fmla="*/ 715613 h 1684262"/>
              <a:gd name="connsiteX120" fmla="*/ 856244 w 1206769"/>
              <a:gd name="connsiteY120" fmla="*/ 715613 h 1684262"/>
              <a:gd name="connsiteX121" fmla="*/ 663458 w 1206769"/>
              <a:gd name="connsiteY121" fmla="*/ 722662 h 1684262"/>
              <a:gd name="connsiteX122" fmla="*/ 644408 w 1206769"/>
              <a:gd name="connsiteY122" fmla="*/ 807149 h 1684262"/>
              <a:gd name="connsiteX123" fmla="*/ 662981 w 1206769"/>
              <a:gd name="connsiteY123" fmla="*/ 723138 h 1684262"/>
              <a:gd name="connsiteX124" fmla="*/ 663458 w 1206769"/>
              <a:gd name="connsiteY124" fmla="*/ 722662 h 1684262"/>
              <a:gd name="connsiteX125" fmla="*/ 628882 w 1206769"/>
              <a:gd name="connsiteY125" fmla="*/ 753332 h 1684262"/>
              <a:gd name="connsiteX126" fmla="*/ 655742 w 1206769"/>
              <a:gd name="connsiteY126" fmla="*/ 726472 h 1684262"/>
              <a:gd name="connsiteX127" fmla="*/ 628406 w 1206769"/>
              <a:gd name="connsiteY127" fmla="*/ 753332 h 1684262"/>
              <a:gd name="connsiteX128" fmla="*/ 628882 w 1206769"/>
              <a:gd name="connsiteY128" fmla="*/ 753332 h 1684262"/>
              <a:gd name="connsiteX129" fmla="*/ 771090 w 1206769"/>
              <a:gd name="connsiteY129" fmla="*/ 757237 h 1684262"/>
              <a:gd name="connsiteX130" fmla="*/ 690318 w 1206769"/>
              <a:gd name="connsiteY130" fmla="*/ 822579 h 1684262"/>
              <a:gd name="connsiteX131" fmla="*/ 770614 w 1206769"/>
              <a:gd name="connsiteY131" fmla="*/ 757237 h 1684262"/>
              <a:gd name="connsiteX132" fmla="*/ 771090 w 1206769"/>
              <a:gd name="connsiteY132" fmla="*/ 757237 h 1684262"/>
              <a:gd name="connsiteX133" fmla="*/ 759565 w 1206769"/>
              <a:gd name="connsiteY133" fmla="*/ 538162 h 1684262"/>
              <a:gd name="connsiteX134" fmla="*/ 851767 w 1206769"/>
              <a:gd name="connsiteY134" fmla="*/ 480536 h 1684262"/>
              <a:gd name="connsiteX135" fmla="*/ 759089 w 1206769"/>
              <a:gd name="connsiteY135" fmla="*/ 538067 h 1684262"/>
              <a:gd name="connsiteX136" fmla="*/ 759565 w 1206769"/>
              <a:gd name="connsiteY136" fmla="*/ 538162 h 1684262"/>
              <a:gd name="connsiteX137" fmla="*/ 877961 w 1206769"/>
              <a:gd name="connsiteY137" fmla="*/ 342138 h 1684262"/>
              <a:gd name="connsiteX138" fmla="*/ 812619 w 1206769"/>
              <a:gd name="connsiteY138" fmla="*/ 442055 h 1684262"/>
              <a:gd name="connsiteX139" fmla="*/ 877961 w 1206769"/>
              <a:gd name="connsiteY139" fmla="*/ 342138 h 1684262"/>
              <a:gd name="connsiteX140" fmla="*/ 681841 w 1206769"/>
              <a:gd name="connsiteY140" fmla="*/ 323088 h 1684262"/>
              <a:gd name="connsiteX141" fmla="*/ 758803 w 1206769"/>
              <a:gd name="connsiteY141" fmla="*/ 430816 h 1684262"/>
              <a:gd name="connsiteX142" fmla="*/ 643455 w 1206769"/>
              <a:gd name="connsiteY142" fmla="*/ 396145 h 1684262"/>
              <a:gd name="connsiteX143" fmla="*/ 639550 w 1206769"/>
              <a:gd name="connsiteY143" fmla="*/ 438436 h 1684262"/>
              <a:gd name="connsiteX144" fmla="*/ 682127 w 1206769"/>
              <a:gd name="connsiteY144" fmla="*/ 323088 h 1684262"/>
              <a:gd name="connsiteX145" fmla="*/ 681841 w 1206769"/>
              <a:gd name="connsiteY145" fmla="*/ 323088 h 1684262"/>
              <a:gd name="connsiteX146" fmla="*/ 351323 w 1206769"/>
              <a:gd name="connsiteY146" fmla="*/ 219361 h 1684262"/>
              <a:gd name="connsiteX147" fmla="*/ 383994 w 1206769"/>
              <a:gd name="connsiteY147" fmla="*/ 183070 h 1684262"/>
              <a:gd name="connsiteX148" fmla="*/ 403711 w 1206769"/>
              <a:gd name="connsiteY148" fmla="*/ 175069 h 1684262"/>
              <a:gd name="connsiteX149" fmla="*/ 411331 w 1206769"/>
              <a:gd name="connsiteY149" fmla="*/ 176117 h 1684262"/>
              <a:gd name="connsiteX150" fmla="*/ 569351 w 1206769"/>
              <a:gd name="connsiteY150" fmla="*/ 242792 h 1684262"/>
              <a:gd name="connsiteX151" fmla="*/ 569922 w 1206769"/>
              <a:gd name="connsiteY151" fmla="*/ 242792 h 1684262"/>
              <a:gd name="connsiteX152" fmla="*/ 558873 w 1206769"/>
              <a:gd name="connsiteY152" fmla="*/ 299942 h 1684262"/>
              <a:gd name="connsiteX153" fmla="*/ 351609 w 1206769"/>
              <a:gd name="connsiteY153" fmla="*/ 219075 h 1684262"/>
              <a:gd name="connsiteX154" fmla="*/ 351323 w 1206769"/>
              <a:gd name="connsiteY154" fmla="*/ 219361 h 1684262"/>
              <a:gd name="connsiteX155" fmla="*/ 470767 w 1206769"/>
              <a:gd name="connsiteY155" fmla="*/ 361188 h 1684262"/>
              <a:gd name="connsiteX156" fmla="*/ 566874 w 1206769"/>
              <a:gd name="connsiteY156" fmla="*/ 503396 h 1684262"/>
              <a:gd name="connsiteX157" fmla="*/ 470767 w 1206769"/>
              <a:gd name="connsiteY157" fmla="*/ 361188 h 1684262"/>
              <a:gd name="connsiteX158" fmla="*/ 632216 w 1206769"/>
              <a:gd name="connsiteY158" fmla="*/ 453485 h 1684262"/>
              <a:gd name="connsiteX159" fmla="*/ 699367 w 1206769"/>
              <a:gd name="connsiteY159" fmla="*/ 515112 h 1684262"/>
              <a:gd name="connsiteX160" fmla="*/ 759089 w 1206769"/>
              <a:gd name="connsiteY160" fmla="*/ 438055 h 1684262"/>
              <a:gd name="connsiteX161" fmla="*/ 678317 w 1206769"/>
              <a:gd name="connsiteY161" fmla="*/ 611029 h 1684262"/>
              <a:gd name="connsiteX162" fmla="*/ 640217 w 1206769"/>
              <a:gd name="connsiteY162" fmla="*/ 587978 h 1684262"/>
              <a:gd name="connsiteX163" fmla="*/ 632216 w 1206769"/>
              <a:gd name="connsiteY163" fmla="*/ 453581 h 1684262"/>
              <a:gd name="connsiteX164" fmla="*/ 632216 w 1206769"/>
              <a:gd name="connsiteY164" fmla="*/ 453485 h 1684262"/>
              <a:gd name="connsiteX165" fmla="*/ 686032 w 1206769"/>
              <a:gd name="connsiteY165" fmla="*/ 837819 h 1684262"/>
              <a:gd name="connsiteX166" fmla="*/ 628310 w 1206769"/>
              <a:gd name="connsiteY166" fmla="*/ 930116 h 1684262"/>
              <a:gd name="connsiteX167" fmla="*/ 686032 w 1206769"/>
              <a:gd name="connsiteY167" fmla="*/ 837914 h 1684262"/>
              <a:gd name="connsiteX168" fmla="*/ 686032 w 1206769"/>
              <a:gd name="connsiteY168" fmla="*/ 837819 h 1684262"/>
              <a:gd name="connsiteX169" fmla="*/ 743658 w 1206769"/>
              <a:gd name="connsiteY169" fmla="*/ 1291400 h 1684262"/>
              <a:gd name="connsiteX170" fmla="*/ 547634 w 1206769"/>
              <a:gd name="connsiteY170" fmla="*/ 1206818 h 1684262"/>
              <a:gd name="connsiteX171" fmla="*/ 573446 w 1206769"/>
              <a:gd name="connsiteY171" fmla="*/ 1222439 h 1684262"/>
              <a:gd name="connsiteX172" fmla="*/ 603450 w 1206769"/>
              <a:gd name="connsiteY172" fmla="*/ 1227487 h 1684262"/>
              <a:gd name="connsiteX173" fmla="*/ 743658 w 1206769"/>
              <a:gd name="connsiteY173" fmla="*/ 1291495 h 1684262"/>
              <a:gd name="connsiteX174" fmla="*/ 743658 w 1206769"/>
              <a:gd name="connsiteY174" fmla="*/ 1291400 h 1684262"/>
              <a:gd name="connsiteX175" fmla="*/ 578399 w 1206769"/>
              <a:gd name="connsiteY175" fmla="*/ 945452 h 1684262"/>
              <a:gd name="connsiteX176" fmla="*/ 689842 w 1206769"/>
              <a:gd name="connsiteY176" fmla="*/ 1122236 h 1684262"/>
              <a:gd name="connsiteX177" fmla="*/ 578399 w 1206769"/>
              <a:gd name="connsiteY177" fmla="*/ 945547 h 1684262"/>
              <a:gd name="connsiteX178" fmla="*/ 578399 w 1206769"/>
              <a:gd name="connsiteY178" fmla="*/ 945452 h 1684262"/>
              <a:gd name="connsiteX179" fmla="*/ 351609 w 1206769"/>
              <a:gd name="connsiteY179" fmla="*/ 1045464 h 1684262"/>
              <a:gd name="connsiteX180" fmla="*/ 382375 w 1206769"/>
              <a:gd name="connsiteY180" fmla="*/ 887825 h 1684262"/>
              <a:gd name="connsiteX181" fmla="*/ 351609 w 1206769"/>
              <a:gd name="connsiteY181" fmla="*/ 1045559 h 1684262"/>
              <a:gd name="connsiteX182" fmla="*/ 351609 w 1206769"/>
              <a:gd name="connsiteY182" fmla="*/ 1045464 h 1684262"/>
              <a:gd name="connsiteX183" fmla="*/ 420761 w 1206769"/>
              <a:gd name="connsiteY183" fmla="*/ 1018413 h 1684262"/>
              <a:gd name="connsiteX184" fmla="*/ 605260 w 1206769"/>
              <a:gd name="connsiteY184" fmla="*/ 1180338 h 1684262"/>
              <a:gd name="connsiteX185" fmla="*/ 420761 w 1206769"/>
              <a:gd name="connsiteY185" fmla="*/ 1018413 h 1684262"/>
              <a:gd name="connsiteX186" fmla="*/ 366944 w 1206769"/>
              <a:gd name="connsiteY186" fmla="*/ 1414272 h 1684262"/>
              <a:gd name="connsiteX187" fmla="*/ 597640 w 1206769"/>
              <a:gd name="connsiteY187" fmla="*/ 1460468 h 1684262"/>
              <a:gd name="connsiteX188" fmla="*/ 366944 w 1206769"/>
              <a:gd name="connsiteY188" fmla="*/ 1414463 h 1684262"/>
              <a:gd name="connsiteX189" fmla="*/ 366944 w 1206769"/>
              <a:gd name="connsiteY189" fmla="*/ 1414272 h 1684262"/>
              <a:gd name="connsiteX190" fmla="*/ 536108 w 1206769"/>
              <a:gd name="connsiteY190" fmla="*/ 1644968 h 1684262"/>
              <a:gd name="connsiteX191" fmla="*/ 498008 w 1206769"/>
              <a:gd name="connsiteY191" fmla="*/ 1625918 h 1684262"/>
              <a:gd name="connsiteX192" fmla="*/ 471148 w 1206769"/>
              <a:gd name="connsiteY192" fmla="*/ 1618202 h 1684262"/>
              <a:gd name="connsiteX193" fmla="*/ 471148 w 1206769"/>
              <a:gd name="connsiteY193" fmla="*/ 1664399 h 1684262"/>
              <a:gd name="connsiteX194" fmla="*/ 401901 w 1206769"/>
              <a:gd name="connsiteY194" fmla="*/ 1579817 h 1684262"/>
              <a:gd name="connsiteX195" fmla="*/ 536108 w 1206769"/>
              <a:gd name="connsiteY195" fmla="*/ 1645158 h 1684262"/>
              <a:gd name="connsiteX196" fmla="*/ 536108 w 1206769"/>
              <a:gd name="connsiteY196" fmla="*/ 1644968 h 1684262"/>
              <a:gd name="connsiteX197" fmla="*/ 616785 w 1206769"/>
              <a:gd name="connsiteY197" fmla="*/ 1564196 h 1684262"/>
              <a:gd name="connsiteX198" fmla="*/ 555349 w 1206769"/>
              <a:gd name="connsiteY198" fmla="*/ 1541145 h 1684262"/>
              <a:gd name="connsiteX199" fmla="*/ 638597 w 1206769"/>
              <a:gd name="connsiteY199" fmla="*/ 1493520 h 1684262"/>
              <a:gd name="connsiteX200" fmla="*/ 739848 w 1206769"/>
              <a:gd name="connsiteY200" fmla="*/ 1525715 h 1684262"/>
              <a:gd name="connsiteX201" fmla="*/ 616785 w 1206769"/>
              <a:gd name="connsiteY201" fmla="*/ 1564386 h 1684262"/>
              <a:gd name="connsiteX202" fmla="*/ 616785 w 1206769"/>
              <a:gd name="connsiteY202" fmla="*/ 1564196 h 1684262"/>
              <a:gd name="connsiteX203" fmla="*/ 752231 w 1206769"/>
              <a:gd name="connsiteY203" fmla="*/ 1664779 h 1684262"/>
              <a:gd name="connsiteX204" fmla="*/ 739658 w 1206769"/>
              <a:gd name="connsiteY204" fmla="*/ 1664779 h 1684262"/>
              <a:gd name="connsiteX205" fmla="*/ 731180 w 1206769"/>
              <a:gd name="connsiteY205" fmla="*/ 1664779 h 1684262"/>
              <a:gd name="connsiteX206" fmla="*/ 727561 w 1206769"/>
              <a:gd name="connsiteY206" fmla="*/ 1664779 h 1684262"/>
              <a:gd name="connsiteX207" fmla="*/ 713750 w 1206769"/>
              <a:gd name="connsiteY207" fmla="*/ 1666780 h 1684262"/>
              <a:gd name="connsiteX208" fmla="*/ 704225 w 1206769"/>
              <a:gd name="connsiteY208" fmla="*/ 1665256 h 1684262"/>
              <a:gd name="connsiteX209" fmla="*/ 705558 w 1206769"/>
              <a:gd name="connsiteY209" fmla="*/ 1667733 h 1684262"/>
              <a:gd name="connsiteX210" fmla="*/ 790045 w 1206769"/>
              <a:gd name="connsiteY210" fmla="*/ 1610106 h 1684262"/>
              <a:gd name="connsiteX211" fmla="*/ 752231 w 1206769"/>
              <a:gd name="connsiteY211" fmla="*/ 1664970 h 1684262"/>
              <a:gd name="connsiteX212" fmla="*/ 752231 w 1206769"/>
              <a:gd name="connsiteY212" fmla="*/ 1664779 h 1684262"/>
              <a:gd name="connsiteX213" fmla="*/ 857863 w 1206769"/>
              <a:gd name="connsiteY213" fmla="*/ 1591056 h 1684262"/>
              <a:gd name="connsiteX214" fmla="*/ 838813 w 1206769"/>
              <a:gd name="connsiteY214" fmla="*/ 1568958 h 1684262"/>
              <a:gd name="connsiteX215" fmla="*/ 836146 w 1206769"/>
              <a:gd name="connsiteY215" fmla="*/ 1564291 h 1684262"/>
              <a:gd name="connsiteX216" fmla="*/ 955179 w 1206769"/>
              <a:gd name="connsiteY216" fmla="*/ 1500720 h 1684262"/>
              <a:gd name="connsiteX217" fmla="*/ 1066493 w 1206769"/>
              <a:gd name="connsiteY217" fmla="*/ 1492065 h 1684262"/>
              <a:gd name="connsiteX218" fmla="*/ 857863 w 1206769"/>
              <a:gd name="connsiteY218" fmla="*/ 1591247 h 1684262"/>
              <a:gd name="connsiteX219" fmla="*/ 857863 w 1206769"/>
              <a:gd name="connsiteY219" fmla="*/ 1591056 h 1684262"/>
              <a:gd name="connsiteX220" fmla="*/ 1054979 w 1206769"/>
              <a:gd name="connsiteY220" fmla="*/ 1445037 h 1684262"/>
              <a:gd name="connsiteX221" fmla="*/ 916632 w 1206769"/>
              <a:gd name="connsiteY221" fmla="*/ 1468184 h 1684262"/>
              <a:gd name="connsiteX222" fmla="*/ 1028170 w 1206769"/>
              <a:gd name="connsiteY222" fmla="*/ 1445228 h 1684262"/>
              <a:gd name="connsiteX223" fmla="*/ 1054979 w 1206769"/>
              <a:gd name="connsiteY223" fmla="*/ 1445037 h 1684262"/>
              <a:gd name="connsiteX224" fmla="*/ 862816 w 1206769"/>
              <a:gd name="connsiteY224" fmla="*/ 1410462 h 1684262"/>
              <a:gd name="connsiteX225" fmla="*/ 647551 w 1206769"/>
              <a:gd name="connsiteY225" fmla="*/ 1448562 h 1684262"/>
              <a:gd name="connsiteX226" fmla="*/ 862816 w 1206769"/>
              <a:gd name="connsiteY226" fmla="*/ 1410653 h 1684262"/>
              <a:gd name="connsiteX227" fmla="*/ 862816 w 1206769"/>
              <a:gd name="connsiteY227" fmla="*/ 1410462 h 1684262"/>
              <a:gd name="connsiteX228" fmla="*/ 689842 w 1206769"/>
              <a:gd name="connsiteY228" fmla="*/ 1391412 h 1684262"/>
              <a:gd name="connsiteX229" fmla="*/ 924347 w 1206769"/>
              <a:gd name="connsiteY229" fmla="*/ 1306830 h 1684262"/>
              <a:gd name="connsiteX230" fmla="*/ 689842 w 1206769"/>
              <a:gd name="connsiteY230" fmla="*/ 1391412 h 1684262"/>
              <a:gd name="connsiteX231" fmla="*/ 1162663 w 1206769"/>
              <a:gd name="connsiteY231" fmla="*/ 1057085 h 1684262"/>
              <a:gd name="connsiteX232" fmla="*/ 1148756 w 1206769"/>
              <a:gd name="connsiteY232" fmla="*/ 1134428 h 1684262"/>
              <a:gd name="connsiteX233" fmla="*/ 1066841 w 1206769"/>
              <a:gd name="connsiteY233" fmla="*/ 1139762 h 1684262"/>
              <a:gd name="connsiteX234" fmla="*/ 1035790 w 1206769"/>
              <a:gd name="connsiteY234" fmla="*/ 1087755 h 1684262"/>
              <a:gd name="connsiteX235" fmla="*/ 1162663 w 1206769"/>
              <a:gd name="connsiteY235" fmla="*/ 1057085 h 1684262"/>
              <a:gd name="connsiteX236" fmla="*/ 987913 w 1206769"/>
              <a:gd name="connsiteY236" fmla="*/ 1181170 h 1684262"/>
              <a:gd name="connsiteX237" fmla="*/ 958923 w 1206769"/>
              <a:gd name="connsiteY237" fmla="*/ 1264444 h 1684262"/>
              <a:gd name="connsiteX238" fmla="*/ 905107 w 1206769"/>
              <a:gd name="connsiteY238" fmla="*/ 1118330 h 1684262"/>
              <a:gd name="connsiteX239" fmla="*/ 987913 w 1206769"/>
              <a:gd name="connsiteY239"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13915 w 1206260"/>
              <a:gd name="connsiteY33" fmla="*/ 803339 h 1684262"/>
              <a:gd name="connsiteX34" fmla="*/ 502390 w 1206260"/>
              <a:gd name="connsiteY34" fmla="*/ 791813 h 1684262"/>
              <a:gd name="connsiteX35" fmla="*/ 464290 w 1206260"/>
              <a:gd name="connsiteY35" fmla="*/ 772763 h 1684262"/>
              <a:gd name="connsiteX36" fmla="*/ 375231 w 1206260"/>
              <a:gd name="connsiteY36" fmla="*/ 788670 h 1684262"/>
              <a:gd name="connsiteX37" fmla="*/ 418189 w 1206260"/>
              <a:gd name="connsiteY37" fmla="*/ 826770 h 1684262"/>
              <a:gd name="connsiteX38" fmla="*/ 333607 w 1206260"/>
              <a:gd name="connsiteY38" fmla="*/ 826770 h 1684262"/>
              <a:gd name="connsiteX39" fmla="*/ 276457 w 1206260"/>
              <a:gd name="connsiteY39" fmla="*/ 857536 h 1684262"/>
              <a:gd name="connsiteX40" fmla="*/ 288458 w 1206260"/>
              <a:gd name="connsiteY40" fmla="*/ 766001 h 1684262"/>
              <a:gd name="connsiteX41" fmla="*/ 138059 w 1206260"/>
              <a:gd name="connsiteY41" fmla="*/ 911352 h 1684262"/>
              <a:gd name="connsiteX42" fmla="*/ 237976 w 1206260"/>
              <a:gd name="connsiteY42" fmla="*/ 961358 h 1684262"/>
              <a:gd name="connsiteX43" fmla="*/ 75102 w 1206260"/>
              <a:gd name="connsiteY43" fmla="*/ 1025783 h 1684262"/>
              <a:gd name="connsiteX44" fmla="*/ 80432 w 1206260"/>
              <a:gd name="connsiteY44" fmla="*/ 915162 h 1684262"/>
              <a:gd name="connsiteX45" fmla="*/ 91958 w 1206260"/>
              <a:gd name="connsiteY45" fmla="*/ 1107377 h 1684262"/>
              <a:gd name="connsiteX46" fmla="*/ 214925 w 1206260"/>
              <a:gd name="connsiteY46" fmla="*/ 1157383 h 1684262"/>
              <a:gd name="connsiteX47" fmla="*/ 322463 w 1206260"/>
              <a:gd name="connsiteY47" fmla="*/ 1240346 h 1684262"/>
              <a:gd name="connsiteX48" fmla="*/ 309794 w 1206260"/>
              <a:gd name="connsiteY48" fmla="*/ 1240346 h 1684262"/>
              <a:gd name="connsiteX49" fmla="*/ 311699 w 1206260"/>
              <a:gd name="connsiteY49" fmla="*/ 1248728 h 1684262"/>
              <a:gd name="connsiteX50" fmla="*/ 310842 w 1206260"/>
              <a:gd name="connsiteY50" fmla="*/ 1254824 h 1684262"/>
              <a:gd name="connsiteX51" fmla="*/ 309223 w 1206260"/>
              <a:gd name="connsiteY51" fmla="*/ 1259396 h 1684262"/>
              <a:gd name="connsiteX52" fmla="*/ 301317 w 1206260"/>
              <a:gd name="connsiteY52" fmla="*/ 1268063 h 1684262"/>
              <a:gd name="connsiteX53" fmla="*/ 283886 w 1206260"/>
              <a:gd name="connsiteY53" fmla="*/ 1268063 h 1684262"/>
              <a:gd name="connsiteX54" fmla="*/ 284934 w 1206260"/>
              <a:gd name="connsiteY54" fmla="*/ 1275207 h 1684262"/>
              <a:gd name="connsiteX55" fmla="*/ 395615 w 1206260"/>
              <a:gd name="connsiteY55" fmla="*/ 1319117 h 1684262"/>
              <a:gd name="connsiteX56" fmla="*/ 257026 w 1206260"/>
              <a:gd name="connsiteY56" fmla="*/ 1309592 h 1684262"/>
              <a:gd name="connsiteX57" fmla="*/ 257026 w 1206260"/>
              <a:gd name="connsiteY57" fmla="*/ 1309592 h 1684262"/>
              <a:gd name="connsiteX58" fmla="*/ 248263 w 1206260"/>
              <a:gd name="connsiteY58" fmla="*/ 1308259 h 1684262"/>
              <a:gd name="connsiteX59" fmla="*/ 247691 w 1206260"/>
              <a:gd name="connsiteY59" fmla="*/ 1308735 h 1684262"/>
              <a:gd name="connsiteX60" fmla="*/ 229880 w 1206260"/>
              <a:gd name="connsiteY60" fmla="*/ 1312259 h 1684262"/>
              <a:gd name="connsiteX61" fmla="*/ 146155 w 1206260"/>
              <a:gd name="connsiteY61" fmla="*/ 1230344 h 1684262"/>
              <a:gd name="connsiteX62" fmla="*/ 115389 w 1206260"/>
              <a:gd name="connsiteY62" fmla="*/ 1430369 h 1684262"/>
              <a:gd name="connsiteX63" fmla="*/ 349799 w 1206260"/>
              <a:gd name="connsiteY63" fmla="*/ 1480280 h 1684262"/>
              <a:gd name="connsiteX64" fmla="*/ 299507 w 1206260"/>
              <a:gd name="connsiteY64" fmla="*/ 1464659 h 1684262"/>
              <a:gd name="connsiteX65" fmla="*/ 321034 w 1206260"/>
              <a:gd name="connsiteY65" fmla="*/ 1477042 h 1684262"/>
              <a:gd name="connsiteX66" fmla="*/ 330559 w 1206260"/>
              <a:gd name="connsiteY66" fmla="*/ 1484376 h 1684262"/>
              <a:gd name="connsiteX67" fmla="*/ 388280 w 1206260"/>
              <a:gd name="connsiteY67" fmla="*/ 1545717 h 1684262"/>
              <a:gd name="connsiteX68" fmla="*/ 348847 w 1206260"/>
              <a:gd name="connsiteY68" fmla="*/ 1542479 h 1684262"/>
              <a:gd name="connsiteX69" fmla="*/ 255883 w 1206260"/>
              <a:gd name="connsiteY69" fmla="*/ 1502664 h 1684262"/>
              <a:gd name="connsiteX70" fmla="*/ 255883 w 1206260"/>
              <a:gd name="connsiteY70" fmla="*/ 1502664 h 1684262"/>
              <a:gd name="connsiteX71" fmla="*/ 239976 w 1206260"/>
              <a:gd name="connsiteY71" fmla="*/ 1484281 h 1684262"/>
              <a:gd name="connsiteX72" fmla="*/ 203495 w 1206260"/>
              <a:gd name="connsiteY72" fmla="*/ 1484281 h 1684262"/>
              <a:gd name="connsiteX73" fmla="*/ 187303 w 1206260"/>
              <a:gd name="connsiteY73" fmla="*/ 1499140 h 1684262"/>
              <a:gd name="connsiteX74" fmla="*/ 490674 w 1206260"/>
              <a:gd name="connsiteY74" fmla="*/ 1673352 h 1684262"/>
              <a:gd name="connsiteX75" fmla="*/ 757374 w 1206260"/>
              <a:gd name="connsiteY75" fmla="*/ 1682401 h 1684262"/>
              <a:gd name="connsiteX76" fmla="*/ 988070 w 1206260"/>
              <a:gd name="connsiteY76" fmla="*/ 1594485 h 1684262"/>
              <a:gd name="connsiteX77" fmla="*/ 1152566 w 1206260"/>
              <a:gd name="connsiteY77" fmla="*/ 1394460 h 1684262"/>
              <a:gd name="connsiteX78" fmla="*/ 918822 w 1206260"/>
              <a:gd name="connsiteY78" fmla="*/ 1363507 h 1684262"/>
              <a:gd name="connsiteX79" fmla="*/ 802904 w 1206260"/>
              <a:gd name="connsiteY79" fmla="*/ 1350454 h 1684262"/>
              <a:gd name="connsiteX80" fmla="*/ 841956 w 1206260"/>
              <a:gd name="connsiteY80" fmla="*/ 1326547 h 1684262"/>
              <a:gd name="connsiteX81" fmla="*/ 1018286 w 1206260"/>
              <a:gd name="connsiteY81" fmla="*/ 1315425 h 1684262"/>
              <a:gd name="connsiteX82" fmla="*/ 980354 w 1206260"/>
              <a:gd name="connsiteY82" fmla="*/ 1268921 h 1684262"/>
              <a:gd name="connsiteX83" fmla="*/ 1091488 w 1206260"/>
              <a:gd name="connsiteY83" fmla="*/ 1221043 h 1684262"/>
              <a:gd name="connsiteX84" fmla="*/ 911203 w 1206260"/>
              <a:gd name="connsiteY84" fmla="*/ 1022890 h 1684262"/>
              <a:gd name="connsiteX85" fmla="*/ 1193429 w 1206260"/>
              <a:gd name="connsiteY85" fmla="*/ 899446 h 1684262"/>
              <a:gd name="connsiteX86" fmla="*/ 759089 w 1206260"/>
              <a:gd name="connsiteY86" fmla="*/ 61246 h 1684262"/>
              <a:gd name="connsiteX87" fmla="*/ 720989 w 1206260"/>
              <a:gd name="connsiteY87" fmla="*/ 145828 h 1684262"/>
              <a:gd name="connsiteX88" fmla="*/ 759089 w 1206260"/>
              <a:gd name="connsiteY88" fmla="*/ 61436 h 1684262"/>
              <a:gd name="connsiteX89" fmla="*/ 759089 w 1206260"/>
              <a:gd name="connsiteY89" fmla="*/ 61246 h 1684262"/>
              <a:gd name="connsiteX90" fmla="*/ 363611 w 1206260"/>
              <a:gd name="connsiteY90" fmla="*/ 545783 h 1684262"/>
              <a:gd name="connsiteX91" fmla="*/ 348275 w 1206260"/>
              <a:gd name="connsiteY91" fmla="*/ 553498 h 1684262"/>
              <a:gd name="connsiteX92" fmla="*/ 363611 w 1206260"/>
              <a:gd name="connsiteY92" fmla="*/ 545783 h 1684262"/>
              <a:gd name="connsiteX93" fmla="*/ 232451 w 1206260"/>
              <a:gd name="connsiteY93" fmla="*/ 523113 h 1684262"/>
              <a:gd name="connsiteX94" fmla="*/ 254694 w 1206260"/>
              <a:gd name="connsiteY94" fmla="*/ 664096 h 1684262"/>
              <a:gd name="connsiteX95" fmla="*/ 232451 w 1206260"/>
              <a:gd name="connsiteY95" fmla="*/ 523113 h 1684262"/>
              <a:gd name="connsiteX96" fmla="*/ 340084 w 1206260"/>
              <a:gd name="connsiteY96" fmla="*/ 692277 h 1684262"/>
              <a:gd name="connsiteX97" fmla="*/ 470767 w 1206260"/>
              <a:gd name="connsiteY97" fmla="*/ 684562 h 1684262"/>
              <a:gd name="connsiteX98" fmla="*/ 340084 w 1206260"/>
              <a:gd name="connsiteY98" fmla="*/ 691896 h 1684262"/>
              <a:gd name="connsiteX99" fmla="*/ 340084 w 1206260"/>
              <a:gd name="connsiteY99" fmla="*/ 692277 h 1684262"/>
              <a:gd name="connsiteX100" fmla="*/ 382375 w 1206260"/>
              <a:gd name="connsiteY100" fmla="*/ 615410 h 1684262"/>
              <a:gd name="connsiteX101" fmla="*/ 516868 w 1206260"/>
              <a:gd name="connsiteY101" fmla="*/ 688372 h 1684262"/>
              <a:gd name="connsiteX102" fmla="*/ 382661 w 1206260"/>
              <a:gd name="connsiteY102" fmla="*/ 615029 h 1684262"/>
              <a:gd name="connsiteX103" fmla="*/ 382375 w 1206260"/>
              <a:gd name="connsiteY103" fmla="*/ 615410 h 1684262"/>
              <a:gd name="connsiteX104" fmla="*/ 201400 w 1206260"/>
              <a:gd name="connsiteY104" fmla="*/ 907542 h 1684262"/>
              <a:gd name="connsiteX105" fmla="*/ 163300 w 1206260"/>
              <a:gd name="connsiteY105" fmla="*/ 838295 h 1684262"/>
              <a:gd name="connsiteX106" fmla="*/ 201686 w 1206260"/>
              <a:gd name="connsiteY106" fmla="*/ 907161 h 1684262"/>
              <a:gd name="connsiteX107" fmla="*/ 201400 w 1206260"/>
              <a:gd name="connsiteY107" fmla="*/ 907542 h 1684262"/>
              <a:gd name="connsiteX108" fmla="*/ 97811 w 1206260"/>
              <a:gd name="connsiteY108" fmla="*/ 1285557 h 1684262"/>
              <a:gd name="connsiteX109" fmla="*/ 123279 w 1206260"/>
              <a:gd name="connsiteY109" fmla="*/ 1264178 h 1684262"/>
              <a:gd name="connsiteX110" fmla="*/ 231975 w 1206260"/>
              <a:gd name="connsiteY110" fmla="*/ 1341501 h 1684262"/>
              <a:gd name="connsiteX111" fmla="*/ 97811 w 1206260"/>
              <a:gd name="connsiteY111" fmla="*/ 1285557 h 1684262"/>
              <a:gd name="connsiteX112" fmla="*/ 232928 w 1206260"/>
              <a:gd name="connsiteY112" fmla="*/ 1376077 h 1684262"/>
              <a:gd name="connsiteX113" fmla="*/ 279029 w 1206260"/>
              <a:gd name="connsiteY113" fmla="*/ 1379887 h 1684262"/>
              <a:gd name="connsiteX114" fmla="*/ 232451 w 1206260"/>
              <a:gd name="connsiteY114" fmla="*/ 1376077 h 1684262"/>
              <a:gd name="connsiteX115" fmla="*/ 232928 w 1206260"/>
              <a:gd name="connsiteY115" fmla="*/ 1376077 h 1684262"/>
              <a:gd name="connsiteX116" fmla="*/ 856244 w 1206260"/>
              <a:gd name="connsiteY116" fmla="*/ 715613 h 1684262"/>
              <a:gd name="connsiteX117" fmla="*/ 817635 w 1206260"/>
              <a:gd name="connsiteY117" fmla="*/ 708913 h 1684262"/>
              <a:gd name="connsiteX118" fmla="*/ 721084 w 1206260"/>
              <a:gd name="connsiteY118" fmla="*/ 657225 h 1684262"/>
              <a:gd name="connsiteX119" fmla="*/ 855767 w 1206260"/>
              <a:gd name="connsiteY119" fmla="*/ 715613 h 1684262"/>
              <a:gd name="connsiteX120" fmla="*/ 856244 w 1206260"/>
              <a:gd name="connsiteY120" fmla="*/ 715613 h 1684262"/>
              <a:gd name="connsiteX121" fmla="*/ 663458 w 1206260"/>
              <a:gd name="connsiteY121" fmla="*/ 722662 h 1684262"/>
              <a:gd name="connsiteX122" fmla="*/ 644408 w 1206260"/>
              <a:gd name="connsiteY122" fmla="*/ 807149 h 1684262"/>
              <a:gd name="connsiteX123" fmla="*/ 662981 w 1206260"/>
              <a:gd name="connsiteY123" fmla="*/ 723138 h 1684262"/>
              <a:gd name="connsiteX124" fmla="*/ 663458 w 1206260"/>
              <a:gd name="connsiteY124" fmla="*/ 722662 h 1684262"/>
              <a:gd name="connsiteX125" fmla="*/ 628882 w 1206260"/>
              <a:gd name="connsiteY125" fmla="*/ 753332 h 1684262"/>
              <a:gd name="connsiteX126" fmla="*/ 655742 w 1206260"/>
              <a:gd name="connsiteY126" fmla="*/ 726472 h 1684262"/>
              <a:gd name="connsiteX127" fmla="*/ 628406 w 1206260"/>
              <a:gd name="connsiteY127" fmla="*/ 753332 h 1684262"/>
              <a:gd name="connsiteX128" fmla="*/ 628882 w 1206260"/>
              <a:gd name="connsiteY128" fmla="*/ 753332 h 1684262"/>
              <a:gd name="connsiteX129" fmla="*/ 771090 w 1206260"/>
              <a:gd name="connsiteY129" fmla="*/ 757237 h 1684262"/>
              <a:gd name="connsiteX130" fmla="*/ 690318 w 1206260"/>
              <a:gd name="connsiteY130" fmla="*/ 822579 h 1684262"/>
              <a:gd name="connsiteX131" fmla="*/ 770614 w 1206260"/>
              <a:gd name="connsiteY131" fmla="*/ 757237 h 1684262"/>
              <a:gd name="connsiteX132" fmla="*/ 771090 w 1206260"/>
              <a:gd name="connsiteY132" fmla="*/ 757237 h 1684262"/>
              <a:gd name="connsiteX133" fmla="*/ 759565 w 1206260"/>
              <a:gd name="connsiteY133" fmla="*/ 538162 h 1684262"/>
              <a:gd name="connsiteX134" fmla="*/ 851767 w 1206260"/>
              <a:gd name="connsiteY134" fmla="*/ 480536 h 1684262"/>
              <a:gd name="connsiteX135" fmla="*/ 759089 w 1206260"/>
              <a:gd name="connsiteY135" fmla="*/ 538067 h 1684262"/>
              <a:gd name="connsiteX136" fmla="*/ 759565 w 1206260"/>
              <a:gd name="connsiteY136" fmla="*/ 538162 h 1684262"/>
              <a:gd name="connsiteX137" fmla="*/ 877961 w 1206260"/>
              <a:gd name="connsiteY137" fmla="*/ 342138 h 1684262"/>
              <a:gd name="connsiteX138" fmla="*/ 812619 w 1206260"/>
              <a:gd name="connsiteY138" fmla="*/ 442055 h 1684262"/>
              <a:gd name="connsiteX139" fmla="*/ 877961 w 1206260"/>
              <a:gd name="connsiteY139" fmla="*/ 342138 h 1684262"/>
              <a:gd name="connsiteX140" fmla="*/ 681841 w 1206260"/>
              <a:gd name="connsiteY140" fmla="*/ 323088 h 1684262"/>
              <a:gd name="connsiteX141" fmla="*/ 758803 w 1206260"/>
              <a:gd name="connsiteY141" fmla="*/ 430816 h 1684262"/>
              <a:gd name="connsiteX142" fmla="*/ 643455 w 1206260"/>
              <a:gd name="connsiteY142" fmla="*/ 396145 h 1684262"/>
              <a:gd name="connsiteX143" fmla="*/ 639550 w 1206260"/>
              <a:gd name="connsiteY143" fmla="*/ 438436 h 1684262"/>
              <a:gd name="connsiteX144" fmla="*/ 682127 w 1206260"/>
              <a:gd name="connsiteY144" fmla="*/ 323088 h 1684262"/>
              <a:gd name="connsiteX145" fmla="*/ 681841 w 1206260"/>
              <a:gd name="connsiteY145" fmla="*/ 323088 h 1684262"/>
              <a:gd name="connsiteX146" fmla="*/ 351323 w 1206260"/>
              <a:gd name="connsiteY146" fmla="*/ 219361 h 1684262"/>
              <a:gd name="connsiteX147" fmla="*/ 383994 w 1206260"/>
              <a:gd name="connsiteY147" fmla="*/ 183070 h 1684262"/>
              <a:gd name="connsiteX148" fmla="*/ 403711 w 1206260"/>
              <a:gd name="connsiteY148" fmla="*/ 175069 h 1684262"/>
              <a:gd name="connsiteX149" fmla="*/ 411331 w 1206260"/>
              <a:gd name="connsiteY149" fmla="*/ 176117 h 1684262"/>
              <a:gd name="connsiteX150" fmla="*/ 569351 w 1206260"/>
              <a:gd name="connsiteY150" fmla="*/ 242792 h 1684262"/>
              <a:gd name="connsiteX151" fmla="*/ 569922 w 1206260"/>
              <a:gd name="connsiteY151" fmla="*/ 242792 h 1684262"/>
              <a:gd name="connsiteX152" fmla="*/ 558873 w 1206260"/>
              <a:gd name="connsiteY152" fmla="*/ 299942 h 1684262"/>
              <a:gd name="connsiteX153" fmla="*/ 351609 w 1206260"/>
              <a:gd name="connsiteY153" fmla="*/ 219075 h 1684262"/>
              <a:gd name="connsiteX154" fmla="*/ 351323 w 1206260"/>
              <a:gd name="connsiteY154" fmla="*/ 219361 h 1684262"/>
              <a:gd name="connsiteX155" fmla="*/ 470767 w 1206260"/>
              <a:gd name="connsiteY155" fmla="*/ 361188 h 1684262"/>
              <a:gd name="connsiteX156" fmla="*/ 566874 w 1206260"/>
              <a:gd name="connsiteY156" fmla="*/ 503396 h 1684262"/>
              <a:gd name="connsiteX157" fmla="*/ 470767 w 1206260"/>
              <a:gd name="connsiteY157" fmla="*/ 361188 h 1684262"/>
              <a:gd name="connsiteX158" fmla="*/ 632216 w 1206260"/>
              <a:gd name="connsiteY158" fmla="*/ 453485 h 1684262"/>
              <a:gd name="connsiteX159" fmla="*/ 699367 w 1206260"/>
              <a:gd name="connsiteY159" fmla="*/ 515112 h 1684262"/>
              <a:gd name="connsiteX160" fmla="*/ 759089 w 1206260"/>
              <a:gd name="connsiteY160" fmla="*/ 438055 h 1684262"/>
              <a:gd name="connsiteX161" fmla="*/ 678317 w 1206260"/>
              <a:gd name="connsiteY161" fmla="*/ 611029 h 1684262"/>
              <a:gd name="connsiteX162" fmla="*/ 640217 w 1206260"/>
              <a:gd name="connsiteY162" fmla="*/ 587978 h 1684262"/>
              <a:gd name="connsiteX163" fmla="*/ 632216 w 1206260"/>
              <a:gd name="connsiteY163" fmla="*/ 453581 h 1684262"/>
              <a:gd name="connsiteX164" fmla="*/ 632216 w 1206260"/>
              <a:gd name="connsiteY164" fmla="*/ 453485 h 1684262"/>
              <a:gd name="connsiteX165" fmla="*/ 686032 w 1206260"/>
              <a:gd name="connsiteY165" fmla="*/ 837819 h 1684262"/>
              <a:gd name="connsiteX166" fmla="*/ 628310 w 1206260"/>
              <a:gd name="connsiteY166" fmla="*/ 930116 h 1684262"/>
              <a:gd name="connsiteX167" fmla="*/ 686032 w 1206260"/>
              <a:gd name="connsiteY167" fmla="*/ 837914 h 1684262"/>
              <a:gd name="connsiteX168" fmla="*/ 686032 w 1206260"/>
              <a:gd name="connsiteY168" fmla="*/ 837819 h 1684262"/>
              <a:gd name="connsiteX169" fmla="*/ 743658 w 1206260"/>
              <a:gd name="connsiteY169" fmla="*/ 1291400 h 1684262"/>
              <a:gd name="connsiteX170" fmla="*/ 547634 w 1206260"/>
              <a:gd name="connsiteY170" fmla="*/ 1206818 h 1684262"/>
              <a:gd name="connsiteX171" fmla="*/ 573446 w 1206260"/>
              <a:gd name="connsiteY171" fmla="*/ 1222439 h 1684262"/>
              <a:gd name="connsiteX172" fmla="*/ 603450 w 1206260"/>
              <a:gd name="connsiteY172" fmla="*/ 1227487 h 1684262"/>
              <a:gd name="connsiteX173" fmla="*/ 743658 w 1206260"/>
              <a:gd name="connsiteY173" fmla="*/ 1291495 h 1684262"/>
              <a:gd name="connsiteX174" fmla="*/ 743658 w 1206260"/>
              <a:gd name="connsiteY174" fmla="*/ 1291400 h 1684262"/>
              <a:gd name="connsiteX175" fmla="*/ 578399 w 1206260"/>
              <a:gd name="connsiteY175" fmla="*/ 945452 h 1684262"/>
              <a:gd name="connsiteX176" fmla="*/ 689842 w 1206260"/>
              <a:gd name="connsiteY176" fmla="*/ 1122236 h 1684262"/>
              <a:gd name="connsiteX177" fmla="*/ 578399 w 1206260"/>
              <a:gd name="connsiteY177" fmla="*/ 945547 h 1684262"/>
              <a:gd name="connsiteX178" fmla="*/ 578399 w 1206260"/>
              <a:gd name="connsiteY178" fmla="*/ 945452 h 1684262"/>
              <a:gd name="connsiteX179" fmla="*/ 351609 w 1206260"/>
              <a:gd name="connsiteY179" fmla="*/ 1045464 h 1684262"/>
              <a:gd name="connsiteX180" fmla="*/ 382375 w 1206260"/>
              <a:gd name="connsiteY180" fmla="*/ 887825 h 1684262"/>
              <a:gd name="connsiteX181" fmla="*/ 351609 w 1206260"/>
              <a:gd name="connsiteY181" fmla="*/ 1045559 h 1684262"/>
              <a:gd name="connsiteX182" fmla="*/ 351609 w 1206260"/>
              <a:gd name="connsiteY182" fmla="*/ 1045464 h 1684262"/>
              <a:gd name="connsiteX183" fmla="*/ 420761 w 1206260"/>
              <a:gd name="connsiteY183" fmla="*/ 1018413 h 1684262"/>
              <a:gd name="connsiteX184" fmla="*/ 605260 w 1206260"/>
              <a:gd name="connsiteY184" fmla="*/ 1180338 h 1684262"/>
              <a:gd name="connsiteX185" fmla="*/ 420761 w 1206260"/>
              <a:gd name="connsiteY185" fmla="*/ 1018413 h 1684262"/>
              <a:gd name="connsiteX186" fmla="*/ 366944 w 1206260"/>
              <a:gd name="connsiteY186" fmla="*/ 1414272 h 1684262"/>
              <a:gd name="connsiteX187" fmla="*/ 597640 w 1206260"/>
              <a:gd name="connsiteY187" fmla="*/ 1460468 h 1684262"/>
              <a:gd name="connsiteX188" fmla="*/ 366944 w 1206260"/>
              <a:gd name="connsiteY188" fmla="*/ 1414463 h 1684262"/>
              <a:gd name="connsiteX189" fmla="*/ 366944 w 1206260"/>
              <a:gd name="connsiteY189" fmla="*/ 1414272 h 1684262"/>
              <a:gd name="connsiteX190" fmla="*/ 536108 w 1206260"/>
              <a:gd name="connsiteY190" fmla="*/ 1644968 h 1684262"/>
              <a:gd name="connsiteX191" fmla="*/ 498008 w 1206260"/>
              <a:gd name="connsiteY191" fmla="*/ 1625918 h 1684262"/>
              <a:gd name="connsiteX192" fmla="*/ 471148 w 1206260"/>
              <a:gd name="connsiteY192" fmla="*/ 1618202 h 1684262"/>
              <a:gd name="connsiteX193" fmla="*/ 471148 w 1206260"/>
              <a:gd name="connsiteY193" fmla="*/ 1664399 h 1684262"/>
              <a:gd name="connsiteX194" fmla="*/ 401901 w 1206260"/>
              <a:gd name="connsiteY194" fmla="*/ 1579817 h 1684262"/>
              <a:gd name="connsiteX195" fmla="*/ 536108 w 1206260"/>
              <a:gd name="connsiteY195" fmla="*/ 1645158 h 1684262"/>
              <a:gd name="connsiteX196" fmla="*/ 536108 w 1206260"/>
              <a:gd name="connsiteY196" fmla="*/ 1644968 h 1684262"/>
              <a:gd name="connsiteX197" fmla="*/ 616785 w 1206260"/>
              <a:gd name="connsiteY197" fmla="*/ 1564196 h 1684262"/>
              <a:gd name="connsiteX198" fmla="*/ 555349 w 1206260"/>
              <a:gd name="connsiteY198" fmla="*/ 1541145 h 1684262"/>
              <a:gd name="connsiteX199" fmla="*/ 638597 w 1206260"/>
              <a:gd name="connsiteY199" fmla="*/ 1493520 h 1684262"/>
              <a:gd name="connsiteX200" fmla="*/ 739848 w 1206260"/>
              <a:gd name="connsiteY200" fmla="*/ 1525715 h 1684262"/>
              <a:gd name="connsiteX201" fmla="*/ 616785 w 1206260"/>
              <a:gd name="connsiteY201" fmla="*/ 1564386 h 1684262"/>
              <a:gd name="connsiteX202" fmla="*/ 616785 w 1206260"/>
              <a:gd name="connsiteY202" fmla="*/ 1564196 h 1684262"/>
              <a:gd name="connsiteX203" fmla="*/ 752231 w 1206260"/>
              <a:gd name="connsiteY203" fmla="*/ 1664779 h 1684262"/>
              <a:gd name="connsiteX204" fmla="*/ 739658 w 1206260"/>
              <a:gd name="connsiteY204" fmla="*/ 1664779 h 1684262"/>
              <a:gd name="connsiteX205" fmla="*/ 731180 w 1206260"/>
              <a:gd name="connsiteY205" fmla="*/ 1664779 h 1684262"/>
              <a:gd name="connsiteX206" fmla="*/ 727561 w 1206260"/>
              <a:gd name="connsiteY206" fmla="*/ 1664779 h 1684262"/>
              <a:gd name="connsiteX207" fmla="*/ 713750 w 1206260"/>
              <a:gd name="connsiteY207" fmla="*/ 1666780 h 1684262"/>
              <a:gd name="connsiteX208" fmla="*/ 704225 w 1206260"/>
              <a:gd name="connsiteY208" fmla="*/ 1665256 h 1684262"/>
              <a:gd name="connsiteX209" fmla="*/ 705558 w 1206260"/>
              <a:gd name="connsiteY209" fmla="*/ 1667733 h 1684262"/>
              <a:gd name="connsiteX210" fmla="*/ 790045 w 1206260"/>
              <a:gd name="connsiteY210" fmla="*/ 1610106 h 1684262"/>
              <a:gd name="connsiteX211" fmla="*/ 752231 w 1206260"/>
              <a:gd name="connsiteY211" fmla="*/ 1664970 h 1684262"/>
              <a:gd name="connsiteX212" fmla="*/ 752231 w 1206260"/>
              <a:gd name="connsiteY212" fmla="*/ 1664779 h 1684262"/>
              <a:gd name="connsiteX213" fmla="*/ 857863 w 1206260"/>
              <a:gd name="connsiteY213" fmla="*/ 1591056 h 1684262"/>
              <a:gd name="connsiteX214" fmla="*/ 838813 w 1206260"/>
              <a:gd name="connsiteY214" fmla="*/ 1568958 h 1684262"/>
              <a:gd name="connsiteX215" fmla="*/ 836146 w 1206260"/>
              <a:gd name="connsiteY215" fmla="*/ 1564291 h 1684262"/>
              <a:gd name="connsiteX216" fmla="*/ 955179 w 1206260"/>
              <a:gd name="connsiteY216" fmla="*/ 1500720 h 1684262"/>
              <a:gd name="connsiteX217" fmla="*/ 1066493 w 1206260"/>
              <a:gd name="connsiteY217" fmla="*/ 1492065 h 1684262"/>
              <a:gd name="connsiteX218" fmla="*/ 857863 w 1206260"/>
              <a:gd name="connsiteY218" fmla="*/ 1591247 h 1684262"/>
              <a:gd name="connsiteX219" fmla="*/ 857863 w 1206260"/>
              <a:gd name="connsiteY219" fmla="*/ 1591056 h 1684262"/>
              <a:gd name="connsiteX220" fmla="*/ 1054979 w 1206260"/>
              <a:gd name="connsiteY220" fmla="*/ 1445037 h 1684262"/>
              <a:gd name="connsiteX221" fmla="*/ 916632 w 1206260"/>
              <a:gd name="connsiteY221" fmla="*/ 1468184 h 1684262"/>
              <a:gd name="connsiteX222" fmla="*/ 1028170 w 1206260"/>
              <a:gd name="connsiteY222" fmla="*/ 1445228 h 1684262"/>
              <a:gd name="connsiteX223" fmla="*/ 1054979 w 1206260"/>
              <a:gd name="connsiteY223" fmla="*/ 1445037 h 1684262"/>
              <a:gd name="connsiteX224" fmla="*/ 862816 w 1206260"/>
              <a:gd name="connsiteY224" fmla="*/ 1410462 h 1684262"/>
              <a:gd name="connsiteX225" fmla="*/ 647551 w 1206260"/>
              <a:gd name="connsiteY225" fmla="*/ 1448562 h 1684262"/>
              <a:gd name="connsiteX226" fmla="*/ 862816 w 1206260"/>
              <a:gd name="connsiteY226" fmla="*/ 1410653 h 1684262"/>
              <a:gd name="connsiteX227" fmla="*/ 862816 w 1206260"/>
              <a:gd name="connsiteY227" fmla="*/ 1410462 h 1684262"/>
              <a:gd name="connsiteX228" fmla="*/ 689842 w 1206260"/>
              <a:gd name="connsiteY228" fmla="*/ 1391412 h 1684262"/>
              <a:gd name="connsiteX229" fmla="*/ 924347 w 1206260"/>
              <a:gd name="connsiteY229" fmla="*/ 1306830 h 1684262"/>
              <a:gd name="connsiteX230" fmla="*/ 689842 w 1206260"/>
              <a:gd name="connsiteY230" fmla="*/ 1391412 h 1684262"/>
              <a:gd name="connsiteX231" fmla="*/ 1162663 w 1206260"/>
              <a:gd name="connsiteY231" fmla="*/ 1057085 h 1684262"/>
              <a:gd name="connsiteX232" fmla="*/ 1148756 w 1206260"/>
              <a:gd name="connsiteY232" fmla="*/ 1134428 h 1684262"/>
              <a:gd name="connsiteX233" fmla="*/ 1066841 w 1206260"/>
              <a:gd name="connsiteY233" fmla="*/ 1139762 h 1684262"/>
              <a:gd name="connsiteX234" fmla="*/ 1035790 w 1206260"/>
              <a:gd name="connsiteY234" fmla="*/ 1087755 h 1684262"/>
              <a:gd name="connsiteX235" fmla="*/ 1162663 w 1206260"/>
              <a:gd name="connsiteY235" fmla="*/ 1057085 h 1684262"/>
              <a:gd name="connsiteX236" fmla="*/ 987913 w 1206260"/>
              <a:gd name="connsiteY236" fmla="*/ 1181170 h 1684262"/>
              <a:gd name="connsiteX237" fmla="*/ 958923 w 1206260"/>
              <a:gd name="connsiteY237" fmla="*/ 1264444 h 1684262"/>
              <a:gd name="connsiteX238" fmla="*/ 905107 w 1206260"/>
              <a:gd name="connsiteY238" fmla="*/ 1118330 h 1684262"/>
              <a:gd name="connsiteX239" fmla="*/ 987913 w 1206260"/>
              <a:gd name="connsiteY239"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791813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310842 w 1206260"/>
              <a:gd name="connsiteY49" fmla="*/ 1254824 h 1684262"/>
              <a:gd name="connsiteX50" fmla="*/ 309223 w 1206260"/>
              <a:gd name="connsiteY50" fmla="*/ 1259396 h 1684262"/>
              <a:gd name="connsiteX51" fmla="*/ 301317 w 1206260"/>
              <a:gd name="connsiteY51" fmla="*/ 1268063 h 1684262"/>
              <a:gd name="connsiteX52" fmla="*/ 283886 w 1206260"/>
              <a:gd name="connsiteY52" fmla="*/ 1268063 h 1684262"/>
              <a:gd name="connsiteX53" fmla="*/ 284934 w 1206260"/>
              <a:gd name="connsiteY53" fmla="*/ 1275207 h 1684262"/>
              <a:gd name="connsiteX54" fmla="*/ 395615 w 1206260"/>
              <a:gd name="connsiteY54" fmla="*/ 1319117 h 1684262"/>
              <a:gd name="connsiteX55" fmla="*/ 257026 w 1206260"/>
              <a:gd name="connsiteY55" fmla="*/ 1309592 h 1684262"/>
              <a:gd name="connsiteX56" fmla="*/ 257026 w 1206260"/>
              <a:gd name="connsiteY56" fmla="*/ 1309592 h 1684262"/>
              <a:gd name="connsiteX57" fmla="*/ 248263 w 1206260"/>
              <a:gd name="connsiteY57" fmla="*/ 1308259 h 1684262"/>
              <a:gd name="connsiteX58" fmla="*/ 247691 w 1206260"/>
              <a:gd name="connsiteY58" fmla="*/ 1308735 h 1684262"/>
              <a:gd name="connsiteX59" fmla="*/ 229880 w 1206260"/>
              <a:gd name="connsiteY59" fmla="*/ 1312259 h 1684262"/>
              <a:gd name="connsiteX60" fmla="*/ 146155 w 1206260"/>
              <a:gd name="connsiteY60" fmla="*/ 1230344 h 1684262"/>
              <a:gd name="connsiteX61" fmla="*/ 115389 w 1206260"/>
              <a:gd name="connsiteY61" fmla="*/ 1430369 h 1684262"/>
              <a:gd name="connsiteX62" fmla="*/ 349799 w 1206260"/>
              <a:gd name="connsiteY62" fmla="*/ 1480280 h 1684262"/>
              <a:gd name="connsiteX63" fmla="*/ 299507 w 1206260"/>
              <a:gd name="connsiteY63" fmla="*/ 1464659 h 1684262"/>
              <a:gd name="connsiteX64" fmla="*/ 321034 w 1206260"/>
              <a:gd name="connsiteY64" fmla="*/ 1477042 h 1684262"/>
              <a:gd name="connsiteX65" fmla="*/ 330559 w 1206260"/>
              <a:gd name="connsiteY65" fmla="*/ 1484376 h 1684262"/>
              <a:gd name="connsiteX66" fmla="*/ 388280 w 1206260"/>
              <a:gd name="connsiteY66" fmla="*/ 1545717 h 1684262"/>
              <a:gd name="connsiteX67" fmla="*/ 348847 w 1206260"/>
              <a:gd name="connsiteY67" fmla="*/ 1542479 h 1684262"/>
              <a:gd name="connsiteX68" fmla="*/ 255883 w 1206260"/>
              <a:gd name="connsiteY68" fmla="*/ 1502664 h 1684262"/>
              <a:gd name="connsiteX69" fmla="*/ 255883 w 1206260"/>
              <a:gd name="connsiteY69" fmla="*/ 1502664 h 1684262"/>
              <a:gd name="connsiteX70" fmla="*/ 239976 w 1206260"/>
              <a:gd name="connsiteY70" fmla="*/ 1484281 h 1684262"/>
              <a:gd name="connsiteX71" fmla="*/ 203495 w 1206260"/>
              <a:gd name="connsiteY71" fmla="*/ 1484281 h 1684262"/>
              <a:gd name="connsiteX72" fmla="*/ 187303 w 1206260"/>
              <a:gd name="connsiteY72" fmla="*/ 1499140 h 1684262"/>
              <a:gd name="connsiteX73" fmla="*/ 490674 w 1206260"/>
              <a:gd name="connsiteY73" fmla="*/ 1673352 h 1684262"/>
              <a:gd name="connsiteX74" fmla="*/ 757374 w 1206260"/>
              <a:gd name="connsiteY74" fmla="*/ 1682401 h 1684262"/>
              <a:gd name="connsiteX75" fmla="*/ 988070 w 1206260"/>
              <a:gd name="connsiteY75" fmla="*/ 1594485 h 1684262"/>
              <a:gd name="connsiteX76" fmla="*/ 1152566 w 1206260"/>
              <a:gd name="connsiteY76" fmla="*/ 1394460 h 1684262"/>
              <a:gd name="connsiteX77" fmla="*/ 918822 w 1206260"/>
              <a:gd name="connsiteY77" fmla="*/ 1363507 h 1684262"/>
              <a:gd name="connsiteX78" fmla="*/ 802904 w 1206260"/>
              <a:gd name="connsiteY78" fmla="*/ 1350454 h 1684262"/>
              <a:gd name="connsiteX79" fmla="*/ 841956 w 1206260"/>
              <a:gd name="connsiteY79" fmla="*/ 1326547 h 1684262"/>
              <a:gd name="connsiteX80" fmla="*/ 1018286 w 1206260"/>
              <a:gd name="connsiteY80" fmla="*/ 1315425 h 1684262"/>
              <a:gd name="connsiteX81" fmla="*/ 980354 w 1206260"/>
              <a:gd name="connsiteY81" fmla="*/ 1268921 h 1684262"/>
              <a:gd name="connsiteX82" fmla="*/ 1091488 w 1206260"/>
              <a:gd name="connsiteY82" fmla="*/ 1221043 h 1684262"/>
              <a:gd name="connsiteX83" fmla="*/ 911203 w 1206260"/>
              <a:gd name="connsiteY83" fmla="*/ 1022890 h 1684262"/>
              <a:gd name="connsiteX84" fmla="*/ 1193429 w 1206260"/>
              <a:gd name="connsiteY84" fmla="*/ 899446 h 1684262"/>
              <a:gd name="connsiteX85" fmla="*/ 759089 w 1206260"/>
              <a:gd name="connsiteY85" fmla="*/ 61246 h 1684262"/>
              <a:gd name="connsiteX86" fmla="*/ 720989 w 1206260"/>
              <a:gd name="connsiteY86" fmla="*/ 145828 h 1684262"/>
              <a:gd name="connsiteX87" fmla="*/ 759089 w 1206260"/>
              <a:gd name="connsiteY87" fmla="*/ 61436 h 1684262"/>
              <a:gd name="connsiteX88" fmla="*/ 759089 w 1206260"/>
              <a:gd name="connsiteY88" fmla="*/ 61246 h 1684262"/>
              <a:gd name="connsiteX89" fmla="*/ 363611 w 1206260"/>
              <a:gd name="connsiteY89" fmla="*/ 545783 h 1684262"/>
              <a:gd name="connsiteX90" fmla="*/ 348275 w 1206260"/>
              <a:gd name="connsiteY90" fmla="*/ 553498 h 1684262"/>
              <a:gd name="connsiteX91" fmla="*/ 363611 w 1206260"/>
              <a:gd name="connsiteY91" fmla="*/ 545783 h 1684262"/>
              <a:gd name="connsiteX92" fmla="*/ 232451 w 1206260"/>
              <a:gd name="connsiteY92" fmla="*/ 523113 h 1684262"/>
              <a:gd name="connsiteX93" fmla="*/ 254694 w 1206260"/>
              <a:gd name="connsiteY93" fmla="*/ 664096 h 1684262"/>
              <a:gd name="connsiteX94" fmla="*/ 232451 w 1206260"/>
              <a:gd name="connsiteY94" fmla="*/ 523113 h 1684262"/>
              <a:gd name="connsiteX95" fmla="*/ 340084 w 1206260"/>
              <a:gd name="connsiteY95" fmla="*/ 692277 h 1684262"/>
              <a:gd name="connsiteX96" fmla="*/ 470767 w 1206260"/>
              <a:gd name="connsiteY96" fmla="*/ 684562 h 1684262"/>
              <a:gd name="connsiteX97" fmla="*/ 340084 w 1206260"/>
              <a:gd name="connsiteY97" fmla="*/ 691896 h 1684262"/>
              <a:gd name="connsiteX98" fmla="*/ 340084 w 1206260"/>
              <a:gd name="connsiteY98" fmla="*/ 692277 h 1684262"/>
              <a:gd name="connsiteX99" fmla="*/ 382375 w 1206260"/>
              <a:gd name="connsiteY99" fmla="*/ 615410 h 1684262"/>
              <a:gd name="connsiteX100" fmla="*/ 516868 w 1206260"/>
              <a:gd name="connsiteY100" fmla="*/ 688372 h 1684262"/>
              <a:gd name="connsiteX101" fmla="*/ 382661 w 1206260"/>
              <a:gd name="connsiteY101" fmla="*/ 615029 h 1684262"/>
              <a:gd name="connsiteX102" fmla="*/ 382375 w 1206260"/>
              <a:gd name="connsiteY102" fmla="*/ 615410 h 1684262"/>
              <a:gd name="connsiteX103" fmla="*/ 201400 w 1206260"/>
              <a:gd name="connsiteY103" fmla="*/ 907542 h 1684262"/>
              <a:gd name="connsiteX104" fmla="*/ 163300 w 1206260"/>
              <a:gd name="connsiteY104" fmla="*/ 838295 h 1684262"/>
              <a:gd name="connsiteX105" fmla="*/ 201686 w 1206260"/>
              <a:gd name="connsiteY105" fmla="*/ 907161 h 1684262"/>
              <a:gd name="connsiteX106" fmla="*/ 201400 w 1206260"/>
              <a:gd name="connsiteY106" fmla="*/ 907542 h 1684262"/>
              <a:gd name="connsiteX107" fmla="*/ 97811 w 1206260"/>
              <a:gd name="connsiteY107" fmla="*/ 1285557 h 1684262"/>
              <a:gd name="connsiteX108" fmla="*/ 123279 w 1206260"/>
              <a:gd name="connsiteY108" fmla="*/ 1264178 h 1684262"/>
              <a:gd name="connsiteX109" fmla="*/ 231975 w 1206260"/>
              <a:gd name="connsiteY109" fmla="*/ 1341501 h 1684262"/>
              <a:gd name="connsiteX110" fmla="*/ 97811 w 1206260"/>
              <a:gd name="connsiteY110" fmla="*/ 1285557 h 1684262"/>
              <a:gd name="connsiteX111" fmla="*/ 232928 w 1206260"/>
              <a:gd name="connsiteY111" fmla="*/ 1376077 h 1684262"/>
              <a:gd name="connsiteX112" fmla="*/ 279029 w 1206260"/>
              <a:gd name="connsiteY112" fmla="*/ 1379887 h 1684262"/>
              <a:gd name="connsiteX113" fmla="*/ 232451 w 1206260"/>
              <a:gd name="connsiteY113" fmla="*/ 1376077 h 1684262"/>
              <a:gd name="connsiteX114" fmla="*/ 232928 w 1206260"/>
              <a:gd name="connsiteY114" fmla="*/ 1376077 h 1684262"/>
              <a:gd name="connsiteX115" fmla="*/ 856244 w 1206260"/>
              <a:gd name="connsiteY115" fmla="*/ 715613 h 1684262"/>
              <a:gd name="connsiteX116" fmla="*/ 817635 w 1206260"/>
              <a:gd name="connsiteY116" fmla="*/ 708913 h 1684262"/>
              <a:gd name="connsiteX117" fmla="*/ 721084 w 1206260"/>
              <a:gd name="connsiteY117" fmla="*/ 657225 h 1684262"/>
              <a:gd name="connsiteX118" fmla="*/ 855767 w 1206260"/>
              <a:gd name="connsiteY118" fmla="*/ 715613 h 1684262"/>
              <a:gd name="connsiteX119" fmla="*/ 856244 w 1206260"/>
              <a:gd name="connsiteY119" fmla="*/ 715613 h 1684262"/>
              <a:gd name="connsiteX120" fmla="*/ 663458 w 1206260"/>
              <a:gd name="connsiteY120" fmla="*/ 722662 h 1684262"/>
              <a:gd name="connsiteX121" fmla="*/ 644408 w 1206260"/>
              <a:gd name="connsiteY121" fmla="*/ 807149 h 1684262"/>
              <a:gd name="connsiteX122" fmla="*/ 662981 w 1206260"/>
              <a:gd name="connsiteY122" fmla="*/ 723138 h 1684262"/>
              <a:gd name="connsiteX123" fmla="*/ 663458 w 1206260"/>
              <a:gd name="connsiteY123" fmla="*/ 722662 h 1684262"/>
              <a:gd name="connsiteX124" fmla="*/ 628882 w 1206260"/>
              <a:gd name="connsiteY124" fmla="*/ 753332 h 1684262"/>
              <a:gd name="connsiteX125" fmla="*/ 655742 w 1206260"/>
              <a:gd name="connsiteY125" fmla="*/ 726472 h 1684262"/>
              <a:gd name="connsiteX126" fmla="*/ 628406 w 1206260"/>
              <a:gd name="connsiteY126" fmla="*/ 753332 h 1684262"/>
              <a:gd name="connsiteX127" fmla="*/ 628882 w 1206260"/>
              <a:gd name="connsiteY127" fmla="*/ 753332 h 1684262"/>
              <a:gd name="connsiteX128" fmla="*/ 771090 w 1206260"/>
              <a:gd name="connsiteY128" fmla="*/ 757237 h 1684262"/>
              <a:gd name="connsiteX129" fmla="*/ 690318 w 1206260"/>
              <a:gd name="connsiteY129" fmla="*/ 822579 h 1684262"/>
              <a:gd name="connsiteX130" fmla="*/ 770614 w 1206260"/>
              <a:gd name="connsiteY130" fmla="*/ 757237 h 1684262"/>
              <a:gd name="connsiteX131" fmla="*/ 771090 w 1206260"/>
              <a:gd name="connsiteY131" fmla="*/ 757237 h 1684262"/>
              <a:gd name="connsiteX132" fmla="*/ 759565 w 1206260"/>
              <a:gd name="connsiteY132" fmla="*/ 538162 h 1684262"/>
              <a:gd name="connsiteX133" fmla="*/ 851767 w 1206260"/>
              <a:gd name="connsiteY133" fmla="*/ 480536 h 1684262"/>
              <a:gd name="connsiteX134" fmla="*/ 759089 w 1206260"/>
              <a:gd name="connsiteY134" fmla="*/ 538067 h 1684262"/>
              <a:gd name="connsiteX135" fmla="*/ 759565 w 1206260"/>
              <a:gd name="connsiteY135" fmla="*/ 538162 h 1684262"/>
              <a:gd name="connsiteX136" fmla="*/ 877961 w 1206260"/>
              <a:gd name="connsiteY136" fmla="*/ 342138 h 1684262"/>
              <a:gd name="connsiteX137" fmla="*/ 812619 w 1206260"/>
              <a:gd name="connsiteY137" fmla="*/ 442055 h 1684262"/>
              <a:gd name="connsiteX138" fmla="*/ 877961 w 1206260"/>
              <a:gd name="connsiteY138" fmla="*/ 342138 h 1684262"/>
              <a:gd name="connsiteX139" fmla="*/ 681841 w 1206260"/>
              <a:gd name="connsiteY139" fmla="*/ 323088 h 1684262"/>
              <a:gd name="connsiteX140" fmla="*/ 758803 w 1206260"/>
              <a:gd name="connsiteY140" fmla="*/ 430816 h 1684262"/>
              <a:gd name="connsiteX141" fmla="*/ 643455 w 1206260"/>
              <a:gd name="connsiteY141" fmla="*/ 396145 h 1684262"/>
              <a:gd name="connsiteX142" fmla="*/ 639550 w 1206260"/>
              <a:gd name="connsiteY142" fmla="*/ 438436 h 1684262"/>
              <a:gd name="connsiteX143" fmla="*/ 682127 w 1206260"/>
              <a:gd name="connsiteY143" fmla="*/ 323088 h 1684262"/>
              <a:gd name="connsiteX144" fmla="*/ 681841 w 1206260"/>
              <a:gd name="connsiteY144" fmla="*/ 323088 h 1684262"/>
              <a:gd name="connsiteX145" fmla="*/ 351323 w 1206260"/>
              <a:gd name="connsiteY145" fmla="*/ 219361 h 1684262"/>
              <a:gd name="connsiteX146" fmla="*/ 383994 w 1206260"/>
              <a:gd name="connsiteY146" fmla="*/ 183070 h 1684262"/>
              <a:gd name="connsiteX147" fmla="*/ 403711 w 1206260"/>
              <a:gd name="connsiteY147" fmla="*/ 175069 h 1684262"/>
              <a:gd name="connsiteX148" fmla="*/ 411331 w 1206260"/>
              <a:gd name="connsiteY148" fmla="*/ 176117 h 1684262"/>
              <a:gd name="connsiteX149" fmla="*/ 569351 w 1206260"/>
              <a:gd name="connsiteY149" fmla="*/ 242792 h 1684262"/>
              <a:gd name="connsiteX150" fmla="*/ 569922 w 1206260"/>
              <a:gd name="connsiteY150" fmla="*/ 242792 h 1684262"/>
              <a:gd name="connsiteX151" fmla="*/ 558873 w 1206260"/>
              <a:gd name="connsiteY151" fmla="*/ 299942 h 1684262"/>
              <a:gd name="connsiteX152" fmla="*/ 351609 w 1206260"/>
              <a:gd name="connsiteY152" fmla="*/ 219075 h 1684262"/>
              <a:gd name="connsiteX153" fmla="*/ 351323 w 1206260"/>
              <a:gd name="connsiteY153" fmla="*/ 219361 h 1684262"/>
              <a:gd name="connsiteX154" fmla="*/ 470767 w 1206260"/>
              <a:gd name="connsiteY154" fmla="*/ 361188 h 1684262"/>
              <a:gd name="connsiteX155" fmla="*/ 566874 w 1206260"/>
              <a:gd name="connsiteY155" fmla="*/ 503396 h 1684262"/>
              <a:gd name="connsiteX156" fmla="*/ 470767 w 1206260"/>
              <a:gd name="connsiteY156" fmla="*/ 361188 h 1684262"/>
              <a:gd name="connsiteX157" fmla="*/ 632216 w 1206260"/>
              <a:gd name="connsiteY157" fmla="*/ 453485 h 1684262"/>
              <a:gd name="connsiteX158" fmla="*/ 699367 w 1206260"/>
              <a:gd name="connsiteY158" fmla="*/ 515112 h 1684262"/>
              <a:gd name="connsiteX159" fmla="*/ 759089 w 1206260"/>
              <a:gd name="connsiteY159" fmla="*/ 438055 h 1684262"/>
              <a:gd name="connsiteX160" fmla="*/ 678317 w 1206260"/>
              <a:gd name="connsiteY160" fmla="*/ 611029 h 1684262"/>
              <a:gd name="connsiteX161" fmla="*/ 640217 w 1206260"/>
              <a:gd name="connsiteY161" fmla="*/ 587978 h 1684262"/>
              <a:gd name="connsiteX162" fmla="*/ 632216 w 1206260"/>
              <a:gd name="connsiteY162" fmla="*/ 453581 h 1684262"/>
              <a:gd name="connsiteX163" fmla="*/ 632216 w 1206260"/>
              <a:gd name="connsiteY163" fmla="*/ 453485 h 1684262"/>
              <a:gd name="connsiteX164" fmla="*/ 686032 w 1206260"/>
              <a:gd name="connsiteY164" fmla="*/ 837819 h 1684262"/>
              <a:gd name="connsiteX165" fmla="*/ 628310 w 1206260"/>
              <a:gd name="connsiteY165" fmla="*/ 930116 h 1684262"/>
              <a:gd name="connsiteX166" fmla="*/ 686032 w 1206260"/>
              <a:gd name="connsiteY166" fmla="*/ 837914 h 1684262"/>
              <a:gd name="connsiteX167" fmla="*/ 686032 w 1206260"/>
              <a:gd name="connsiteY167" fmla="*/ 837819 h 1684262"/>
              <a:gd name="connsiteX168" fmla="*/ 743658 w 1206260"/>
              <a:gd name="connsiteY168" fmla="*/ 1291400 h 1684262"/>
              <a:gd name="connsiteX169" fmla="*/ 547634 w 1206260"/>
              <a:gd name="connsiteY169" fmla="*/ 1206818 h 1684262"/>
              <a:gd name="connsiteX170" fmla="*/ 573446 w 1206260"/>
              <a:gd name="connsiteY170" fmla="*/ 1222439 h 1684262"/>
              <a:gd name="connsiteX171" fmla="*/ 603450 w 1206260"/>
              <a:gd name="connsiteY171" fmla="*/ 1227487 h 1684262"/>
              <a:gd name="connsiteX172" fmla="*/ 743658 w 1206260"/>
              <a:gd name="connsiteY172" fmla="*/ 1291495 h 1684262"/>
              <a:gd name="connsiteX173" fmla="*/ 743658 w 1206260"/>
              <a:gd name="connsiteY173" fmla="*/ 1291400 h 1684262"/>
              <a:gd name="connsiteX174" fmla="*/ 578399 w 1206260"/>
              <a:gd name="connsiteY174" fmla="*/ 945452 h 1684262"/>
              <a:gd name="connsiteX175" fmla="*/ 689842 w 1206260"/>
              <a:gd name="connsiteY175" fmla="*/ 1122236 h 1684262"/>
              <a:gd name="connsiteX176" fmla="*/ 578399 w 1206260"/>
              <a:gd name="connsiteY176" fmla="*/ 945547 h 1684262"/>
              <a:gd name="connsiteX177" fmla="*/ 578399 w 1206260"/>
              <a:gd name="connsiteY177" fmla="*/ 945452 h 1684262"/>
              <a:gd name="connsiteX178" fmla="*/ 351609 w 1206260"/>
              <a:gd name="connsiteY178" fmla="*/ 1045464 h 1684262"/>
              <a:gd name="connsiteX179" fmla="*/ 382375 w 1206260"/>
              <a:gd name="connsiteY179" fmla="*/ 887825 h 1684262"/>
              <a:gd name="connsiteX180" fmla="*/ 351609 w 1206260"/>
              <a:gd name="connsiteY180" fmla="*/ 1045559 h 1684262"/>
              <a:gd name="connsiteX181" fmla="*/ 351609 w 1206260"/>
              <a:gd name="connsiteY181" fmla="*/ 1045464 h 1684262"/>
              <a:gd name="connsiteX182" fmla="*/ 420761 w 1206260"/>
              <a:gd name="connsiteY182" fmla="*/ 1018413 h 1684262"/>
              <a:gd name="connsiteX183" fmla="*/ 605260 w 1206260"/>
              <a:gd name="connsiteY183" fmla="*/ 1180338 h 1684262"/>
              <a:gd name="connsiteX184" fmla="*/ 420761 w 1206260"/>
              <a:gd name="connsiteY184" fmla="*/ 1018413 h 1684262"/>
              <a:gd name="connsiteX185" fmla="*/ 366944 w 1206260"/>
              <a:gd name="connsiteY185" fmla="*/ 1414272 h 1684262"/>
              <a:gd name="connsiteX186" fmla="*/ 597640 w 1206260"/>
              <a:gd name="connsiteY186" fmla="*/ 1460468 h 1684262"/>
              <a:gd name="connsiteX187" fmla="*/ 366944 w 1206260"/>
              <a:gd name="connsiteY187" fmla="*/ 1414463 h 1684262"/>
              <a:gd name="connsiteX188" fmla="*/ 366944 w 1206260"/>
              <a:gd name="connsiteY188" fmla="*/ 1414272 h 1684262"/>
              <a:gd name="connsiteX189" fmla="*/ 536108 w 1206260"/>
              <a:gd name="connsiteY189" fmla="*/ 1644968 h 1684262"/>
              <a:gd name="connsiteX190" fmla="*/ 498008 w 1206260"/>
              <a:gd name="connsiteY190" fmla="*/ 1625918 h 1684262"/>
              <a:gd name="connsiteX191" fmla="*/ 471148 w 1206260"/>
              <a:gd name="connsiteY191" fmla="*/ 1618202 h 1684262"/>
              <a:gd name="connsiteX192" fmla="*/ 471148 w 1206260"/>
              <a:gd name="connsiteY192" fmla="*/ 1664399 h 1684262"/>
              <a:gd name="connsiteX193" fmla="*/ 401901 w 1206260"/>
              <a:gd name="connsiteY193" fmla="*/ 1579817 h 1684262"/>
              <a:gd name="connsiteX194" fmla="*/ 536108 w 1206260"/>
              <a:gd name="connsiteY194" fmla="*/ 1645158 h 1684262"/>
              <a:gd name="connsiteX195" fmla="*/ 536108 w 1206260"/>
              <a:gd name="connsiteY195" fmla="*/ 1644968 h 1684262"/>
              <a:gd name="connsiteX196" fmla="*/ 616785 w 1206260"/>
              <a:gd name="connsiteY196" fmla="*/ 1564196 h 1684262"/>
              <a:gd name="connsiteX197" fmla="*/ 555349 w 1206260"/>
              <a:gd name="connsiteY197" fmla="*/ 1541145 h 1684262"/>
              <a:gd name="connsiteX198" fmla="*/ 638597 w 1206260"/>
              <a:gd name="connsiteY198" fmla="*/ 1493520 h 1684262"/>
              <a:gd name="connsiteX199" fmla="*/ 739848 w 1206260"/>
              <a:gd name="connsiteY199" fmla="*/ 1525715 h 1684262"/>
              <a:gd name="connsiteX200" fmla="*/ 616785 w 1206260"/>
              <a:gd name="connsiteY200" fmla="*/ 1564386 h 1684262"/>
              <a:gd name="connsiteX201" fmla="*/ 616785 w 1206260"/>
              <a:gd name="connsiteY201" fmla="*/ 1564196 h 1684262"/>
              <a:gd name="connsiteX202" fmla="*/ 752231 w 1206260"/>
              <a:gd name="connsiteY202" fmla="*/ 1664779 h 1684262"/>
              <a:gd name="connsiteX203" fmla="*/ 739658 w 1206260"/>
              <a:gd name="connsiteY203" fmla="*/ 1664779 h 1684262"/>
              <a:gd name="connsiteX204" fmla="*/ 731180 w 1206260"/>
              <a:gd name="connsiteY204" fmla="*/ 1664779 h 1684262"/>
              <a:gd name="connsiteX205" fmla="*/ 727561 w 1206260"/>
              <a:gd name="connsiteY205" fmla="*/ 1664779 h 1684262"/>
              <a:gd name="connsiteX206" fmla="*/ 713750 w 1206260"/>
              <a:gd name="connsiteY206" fmla="*/ 1666780 h 1684262"/>
              <a:gd name="connsiteX207" fmla="*/ 704225 w 1206260"/>
              <a:gd name="connsiteY207" fmla="*/ 1665256 h 1684262"/>
              <a:gd name="connsiteX208" fmla="*/ 705558 w 1206260"/>
              <a:gd name="connsiteY208" fmla="*/ 1667733 h 1684262"/>
              <a:gd name="connsiteX209" fmla="*/ 790045 w 1206260"/>
              <a:gd name="connsiteY209" fmla="*/ 1610106 h 1684262"/>
              <a:gd name="connsiteX210" fmla="*/ 752231 w 1206260"/>
              <a:gd name="connsiteY210" fmla="*/ 1664970 h 1684262"/>
              <a:gd name="connsiteX211" fmla="*/ 752231 w 1206260"/>
              <a:gd name="connsiteY211" fmla="*/ 1664779 h 1684262"/>
              <a:gd name="connsiteX212" fmla="*/ 857863 w 1206260"/>
              <a:gd name="connsiteY212" fmla="*/ 1591056 h 1684262"/>
              <a:gd name="connsiteX213" fmla="*/ 838813 w 1206260"/>
              <a:gd name="connsiteY213" fmla="*/ 1568958 h 1684262"/>
              <a:gd name="connsiteX214" fmla="*/ 836146 w 1206260"/>
              <a:gd name="connsiteY214" fmla="*/ 1564291 h 1684262"/>
              <a:gd name="connsiteX215" fmla="*/ 955179 w 1206260"/>
              <a:gd name="connsiteY215" fmla="*/ 1500720 h 1684262"/>
              <a:gd name="connsiteX216" fmla="*/ 1066493 w 1206260"/>
              <a:gd name="connsiteY216" fmla="*/ 1492065 h 1684262"/>
              <a:gd name="connsiteX217" fmla="*/ 857863 w 1206260"/>
              <a:gd name="connsiteY217" fmla="*/ 1591247 h 1684262"/>
              <a:gd name="connsiteX218" fmla="*/ 857863 w 1206260"/>
              <a:gd name="connsiteY218" fmla="*/ 1591056 h 1684262"/>
              <a:gd name="connsiteX219" fmla="*/ 1054979 w 1206260"/>
              <a:gd name="connsiteY219" fmla="*/ 1445037 h 1684262"/>
              <a:gd name="connsiteX220" fmla="*/ 916632 w 1206260"/>
              <a:gd name="connsiteY220" fmla="*/ 1468184 h 1684262"/>
              <a:gd name="connsiteX221" fmla="*/ 1028170 w 1206260"/>
              <a:gd name="connsiteY221" fmla="*/ 1445228 h 1684262"/>
              <a:gd name="connsiteX222" fmla="*/ 1054979 w 1206260"/>
              <a:gd name="connsiteY222" fmla="*/ 1445037 h 1684262"/>
              <a:gd name="connsiteX223" fmla="*/ 862816 w 1206260"/>
              <a:gd name="connsiteY223" fmla="*/ 1410462 h 1684262"/>
              <a:gd name="connsiteX224" fmla="*/ 647551 w 1206260"/>
              <a:gd name="connsiteY224" fmla="*/ 1448562 h 1684262"/>
              <a:gd name="connsiteX225" fmla="*/ 862816 w 1206260"/>
              <a:gd name="connsiteY225" fmla="*/ 1410653 h 1684262"/>
              <a:gd name="connsiteX226" fmla="*/ 862816 w 1206260"/>
              <a:gd name="connsiteY226" fmla="*/ 1410462 h 1684262"/>
              <a:gd name="connsiteX227" fmla="*/ 689842 w 1206260"/>
              <a:gd name="connsiteY227" fmla="*/ 1391412 h 1684262"/>
              <a:gd name="connsiteX228" fmla="*/ 924347 w 1206260"/>
              <a:gd name="connsiteY228" fmla="*/ 1306830 h 1684262"/>
              <a:gd name="connsiteX229" fmla="*/ 689842 w 1206260"/>
              <a:gd name="connsiteY229" fmla="*/ 1391412 h 1684262"/>
              <a:gd name="connsiteX230" fmla="*/ 1162663 w 1206260"/>
              <a:gd name="connsiteY230" fmla="*/ 1057085 h 1684262"/>
              <a:gd name="connsiteX231" fmla="*/ 1148756 w 1206260"/>
              <a:gd name="connsiteY231" fmla="*/ 1134428 h 1684262"/>
              <a:gd name="connsiteX232" fmla="*/ 1066841 w 1206260"/>
              <a:gd name="connsiteY232" fmla="*/ 1139762 h 1684262"/>
              <a:gd name="connsiteX233" fmla="*/ 1035790 w 1206260"/>
              <a:gd name="connsiteY233" fmla="*/ 1087755 h 1684262"/>
              <a:gd name="connsiteX234" fmla="*/ 1162663 w 1206260"/>
              <a:gd name="connsiteY234" fmla="*/ 1057085 h 1684262"/>
              <a:gd name="connsiteX235" fmla="*/ 987913 w 1206260"/>
              <a:gd name="connsiteY235" fmla="*/ 1181170 h 1684262"/>
              <a:gd name="connsiteX236" fmla="*/ 958923 w 1206260"/>
              <a:gd name="connsiteY236" fmla="*/ 1264444 h 1684262"/>
              <a:gd name="connsiteX237" fmla="*/ 905107 w 1206260"/>
              <a:gd name="connsiteY237" fmla="*/ 1118330 h 1684262"/>
              <a:gd name="connsiteX238" fmla="*/ 987913 w 1206260"/>
              <a:gd name="connsiteY238"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310842 w 1206260"/>
              <a:gd name="connsiteY49" fmla="*/ 1254824 h 1684262"/>
              <a:gd name="connsiteX50" fmla="*/ 309223 w 1206260"/>
              <a:gd name="connsiteY50" fmla="*/ 1259396 h 1684262"/>
              <a:gd name="connsiteX51" fmla="*/ 301317 w 1206260"/>
              <a:gd name="connsiteY51" fmla="*/ 1268063 h 1684262"/>
              <a:gd name="connsiteX52" fmla="*/ 283886 w 1206260"/>
              <a:gd name="connsiteY52" fmla="*/ 1268063 h 1684262"/>
              <a:gd name="connsiteX53" fmla="*/ 284934 w 1206260"/>
              <a:gd name="connsiteY53" fmla="*/ 1275207 h 1684262"/>
              <a:gd name="connsiteX54" fmla="*/ 395615 w 1206260"/>
              <a:gd name="connsiteY54" fmla="*/ 1319117 h 1684262"/>
              <a:gd name="connsiteX55" fmla="*/ 257026 w 1206260"/>
              <a:gd name="connsiteY55" fmla="*/ 1309592 h 1684262"/>
              <a:gd name="connsiteX56" fmla="*/ 257026 w 1206260"/>
              <a:gd name="connsiteY56" fmla="*/ 1309592 h 1684262"/>
              <a:gd name="connsiteX57" fmla="*/ 248263 w 1206260"/>
              <a:gd name="connsiteY57" fmla="*/ 1308259 h 1684262"/>
              <a:gd name="connsiteX58" fmla="*/ 247691 w 1206260"/>
              <a:gd name="connsiteY58" fmla="*/ 1308735 h 1684262"/>
              <a:gd name="connsiteX59" fmla="*/ 229880 w 1206260"/>
              <a:gd name="connsiteY59" fmla="*/ 1312259 h 1684262"/>
              <a:gd name="connsiteX60" fmla="*/ 146155 w 1206260"/>
              <a:gd name="connsiteY60" fmla="*/ 1230344 h 1684262"/>
              <a:gd name="connsiteX61" fmla="*/ 115389 w 1206260"/>
              <a:gd name="connsiteY61" fmla="*/ 1430369 h 1684262"/>
              <a:gd name="connsiteX62" fmla="*/ 349799 w 1206260"/>
              <a:gd name="connsiteY62" fmla="*/ 1480280 h 1684262"/>
              <a:gd name="connsiteX63" fmla="*/ 299507 w 1206260"/>
              <a:gd name="connsiteY63" fmla="*/ 1464659 h 1684262"/>
              <a:gd name="connsiteX64" fmla="*/ 321034 w 1206260"/>
              <a:gd name="connsiteY64" fmla="*/ 1477042 h 1684262"/>
              <a:gd name="connsiteX65" fmla="*/ 330559 w 1206260"/>
              <a:gd name="connsiteY65" fmla="*/ 1484376 h 1684262"/>
              <a:gd name="connsiteX66" fmla="*/ 388280 w 1206260"/>
              <a:gd name="connsiteY66" fmla="*/ 1545717 h 1684262"/>
              <a:gd name="connsiteX67" fmla="*/ 348847 w 1206260"/>
              <a:gd name="connsiteY67" fmla="*/ 1542479 h 1684262"/>
              <a:gd name="connsiteX68" fmla="*/ 255883 w 1206260"/>
              <a:gd name="connsiteY68" fmla="*/ 1502664 h 1684262"/>
              <a:gd name="connsiteX69" fmla="*/ 255883 w 1206260"/>
              <a:gd name="connsiteY69" fmla="*/ 1502664 h 1684262"/>
              <a:gd name="connsiteX70" fmla="*/ 239976 w 1206260"/>
              <a:gd name="connsiteY70" fmla="*/ 1484281 h 1684262"/>
              <a:gd name="connsiteX71" fmla="*/ 203495 w 1206260"/>
              <a:gd name="connsiteY71" fmla="*/ 1484281 h 1684262"/>
              <a:gd name="connsiteX72" fmla="*/ 187303 w 1206260"/>
              <a:gd name="connsiteY72" fmla="*/ 1499140 h 1684262"/>
              <a:gd name="connsiteX73" fmla="*/ 490674 w 1206260"/>
              <a:gd name="connsiteY73" fmla="*/ 1673352 h 1684262"/>
              <a:gd name="connsiteX74" fmla="*/ 757374 w 1206260"/>
              <a:gd name="connsiteY74" fmla="*/ 1682401 h 1684262"/>
              <a:gd name="connsiteX75" fmla="*/ 988070 w 1206260"/>
              <a:gd name="connsiteY75" fmla="*/ 1594485 h 1684262"/>
              <a:gd name="connsiteX76" fmla="*/ 1152566 w 1206260"/>
              <a:gd name="connsiteY76" fmla="*/ 1394460 h 1684262"/>
              <a:gd name="connsiteX77" fmla="*/ 918822 w 1206260"/>
              <a:gd name="connsiteY77" fmla="*/ 1363507 h 1684262"/>
              <a:gd name="connsiteX78" fmla="*/ 802904 w 1206260"/>
              <a:gd name="connsiteY78" fmla="*/ 1350454 h 1684262"/>
              <a:gd name="connsiteX79" fmla="*/ 841956 w 1206260"/>
              <a:gd name="connsiteY79" fmla="*/ 1326547 h 1684262"/>
              <a:gd name="connsiteX80" fmla="*/ 1018286 w 1206260"/>
              <a:gd name="connsiteY80" fmla="*/ 1315425 h 1684262"/>
              <a:gd name="connsiteX81" fmla="*/ 980354 w 1206260"/>
              <a:gd name="connsiteY81" fmla="*/ 1268921 h 1684262"/>
              <a:gd name="connsiteX82" fmla="*/ 1091488 w 1206260"/>
              <a:gd name="connsiteY82" fmla="*/ 1221043 h 1684262"/>
              <a:gd name="connsiteX83" fmla="*/ 911203 w 1206260"/>
              <a:gd name="connsiteY83" fmla="*/ 1022890 h 1684262"/>
              <a:gd name="connsiteX84" fmla="*/ 1193429 w 1206260"/>
              <a:gd name="connsiteY84" fmla="*/ 899446 h 1684262"/>
              <a:gd name="connsiteX85" fmla="*/ 759089 w 1206260"/>
              <a:gd name="connsiteY85" fmla="*/ 61246 h 1684262"/>
              <a:gd name="connsiteX86" fmla="*/ 720989 w 1206260"/>
              <a:gd name="connsiteY86" fmla="*/ 145828 h 1684262"/>
              <a:gd name="connsiteX87" fmla="*/ 759089 w 1206260"/>
              <a:gd name="connsiteY87" fmla="*/ 61436 h 1684262"/>
              <a:gd name="connsiteX88" fmla="*/ 759089 w 1206260"/>
              <a:gd name="connsiteY88" fmla="*/ 61246 h 1684262"/>
              <a:gd name="connsiteX89" fmla="*/ 363611 w 1206260"/>
              <a:gd name="connsiteY89" fmla="*/ 545783 h 1684262"/>
              <a:gd name="connsiteX90" fmla="*/ 348275 w 1206260"/>
              <a:gd name="connsiteY90" fmla="*/ 553498 h 1684262"/>
              <a:gd name="connsiteX91" fmla="*/ 363611 w 1206260"/>
              <a:gd name="connsiteY91" fmla="*/ 545783 h 1684262"/>
              <a:gd name="connsiteX92" fmla="*/ 232451 w 1206260"/>
              <a:gd name="connsiteY92" fmla="*/ 523113 h 1684262"/>
              <a:gd name="connsiteX93" fmla="*/ 254694 w 1206260"/>
              <a:gd name="connsiteY93" fmla="*/ 664096 h 1684262"/>
              <a:gd name="connsiteX94" fmla="*/ 232451 w 1206260"/>
              <a:gd name="connsiteY94" fmla="*/ 523113 h 1684262"/>
              <a:gd name="connsiteX95" fmla="*/ 340084 w 1206260"/>
              <a:gd name="connsiteY95" fmla="*/ 692277 h 1684262"/>
              <a:gd name="connsiteX96" fmla="*/ 470767 w 1206260"/>
              <a:gd name="connsiteY96" fmla="*/ 684562 h 1684262"/>
              <a:gd name="connsiteX97" fmla="*/ 340084 w 1206260"/>
              <a:gd name="connsiteY97" fmla="*/ 691896 h 1684262"/>
              <a:gd name="connsiteX98" fmla="*/ 340084 w 1206260"/>
              <a:gd name="connsiteY98" fmla="*/ 692277 h 1684262"/>
              <a:gd name="connsiteX99" fmla="*/ 382375 w 1206260"/>
              <a:gd name="connsiteY99" fmla="*/ 615410 h 1684262"/>
              <a:gd name="connsiteX100" fmla="*/ 516868 w 1206260"/>
              <a:gd name="connsiteY100" fmla="*/ 688372 h 1684262"/>
              <a:gd name="connsiteX101" fmla="*/ 382661 w 1206260"/>
              <a:gd name="connsiteY101" fmla="*/ 615029 h 1684262"/>
              <a:gd name="connsiteX102" fmla="*/ 382375 w 1206260"/>
              <a:gd name="connsiteY102" fmla="*/ 615410 h 1684262"/>
              <a:gd name="connsiteX103" fmla="*/ 201400 w 1206260"/>
              <a:gd name="connsiteY103" fmla="*/ 907542 h 1684262"/>
              <a:gd name="connsiteX104" fmla="*/ 163300 w 1206260"/>
              <a:gd name="connsiteY104" fmla="*/ 838295 h 1684262"/>
              <a:gd name="connsiteX105" fmla="*/ 201686 w 1206260"/>
              <a:gd name="connsiteY105" fmla="*/ 907161 h 1684262"/>
              <a:gd name="connsiteX106" fmla="*/ 201400 w 1206260"/>
              <a:gd name="connsiteY106" fmla="*/ 907542 h 1684262"/>
              <a:gd name="connsiteX107" fmla="*/ 97811 w 1206260"/>
              <a:gd name="connsiteY107" fmla="*/ 1285557 h 1684262"/>
              <a:gd name="connsiteX108" fmla="*/ 123279 w 1206260"/>
              <a:gd name="connsiteY108" fmla="*/ 1264178 h 1684262"/>
              <a:gd name="connsiteX109" fmla="*/ 231975 w 1206260"/>
              <a:gd name="connsiteY109" fmla="*/ 1341501 h 1684262"/>
              <a:gd name="connsiteX110" fmla="*/ 97811 w 1206260"/>
              <a:gd name="connsiteY110" fmla="*/ 1285557 h 1684262"/>
              <a:gd name="connsiteX111" fmla="*/ 232928 w 1206260"/>
              <a:gd name="connsiteY111" fmla="*/ 1376077 h 1684262"/>
              <a:gd name="connsiteX112" fmla="*/ 279029 w 1206260"/>
              <a:gd name="connsiteY112" fmla="*/ 1379887 h 1684262"/>
              <a:gd name="connsiteX113" fmla="*/ 232451 w 1206260"/>
              <a:gd name="connsiteY113" fmla="*/ 1376077 h 1684262"/>
              <a:gd name="connsiteX114" fmla="*/ 232928 w 1206260"/>
              <a:gd name="connsiteY114" fmla="*/ 1376077 h 1684262"/>
              <a:gd name="connsiteX115" fmla="*/ 856244 w 1206260"/>
              <a:gd name="connsiteY115" fmla="*/ 715613 h 1684262"/>
              <a:gd name="connsiteX116" fmla="*/ 817635 w 1206260"/>
              <a:gd name="connsiteY116" fmla="*/ 708913 h 1684262"/>
              <a:gd name="connsiteX117" fmla="*/ 721084 w 1206260"/>
              <a:gd name="connsiteY117" fmla="*/ 657225 h 1684262"/>
              <a:gd name="connsiteX118" fmla="*/ 855767 w 1206260"/>
              <a:gd name="connsiteY118" fmla="*/ 715613 h 1684262"/>
              <a:gd name="connsiteX119" fmla="*/ 856244 w 1206260"/>
              <a:gd name="connsiteY119" fmla="*/ 715613 h 1684262"/>
              <a:gd name="connsiteX120" fmla="*/ 663458 w 1206260"/>
              <a:gd name="connsiteY120" fmla="*/ 722662 h 1684262"/>
              <a:gd name="connsiteX121" fmla="*/ 644408 w 1206260"/>
              <a:gd name="connsiteY121" fmla="*/ 807149 h 1684262"/>
              <a:gd name="connsiteX122" fmla="*/ 662981 w 1206260"/>
              <a:gd name="connsiteY122" fmla="*/ 723138 h 1684262"/>
              <a:gd name="connsiteX123" fmla="*/ 663458 w 1206260"/>
              <a:gd name="connsiteY123" fmla="*/ 722662 h 1684262"/>
              <a:gd name="connsiteX124" fmla="*/ 628882 w 1206260"/>
              <a:gd name="connsiteY124" fmla="*/ 753332 h 1684262"/>
              <a:gd name="connsiteX125" fmla="*/ 655742 w 1206260"/>
              <a:gd name="connsiteY125" fmla="*/ 726472 h 1684262"/>
              <a:gd name="connsiteX126" fmla="*/ 628406 w 1206260"/>
              <a:gd name="connsiteY126" fmla="*/ 753332 h 1684262"/>
              <a:gd name="connsiteX127" fmla="*/ 628882 w 1206260"/>
              <a:gd name="connsiteY127" fmla="*/ 753332 h 1684262"/>
              <a:gd name="connsiteX128" fmla="*/ 771090 w 1206260"/>
              <a:gd name="connsiteY128" fmla="*/ 757237 h 1684262"/>
              <a:gd name="connsiteX129" fmla="*/ 690318 w 1206260"/>
              <a:gd name="connsiteY129" fmla="*/ 822579 h 1684262"/>
              <a:gd name="connsiteX130" fmla="*/ 770614 w 1206260"/>
              <a:gd name="connsiteY130" fmla="*/ 757237 h 1684262"/>
              <a:gd name="connsiteX131" fmla="*/ 771090 w 1206260"/>
              <a:gd name="connsiteY131" fmla="*/ 757237 h 1684262"/>
              <a:gd name="connsiteX132" fmla="*/ 759565 w 1206260"/>
              <a:gd name="connsiteY132" fmla="*/ 538162 h 1684262"/>
              <a:gd name="connsiteX133" fmla="*/ 851767 w 1206260"/>
              <a:gd name="connsiteY133" fmla="*/ 480536 h 1684262"/>
              <a:gd name="connsiteX134" fmla="*/ 759089 w 1206260"/>
              <a:gd name="connsiteY134" fmla="*/ 538067 h 1684262"/>
              <a:gd name="connsiteX135" fmla="*/ 759565 w 1206260"/>
              <a:gd name="connsiteY135" fmla="*/ 538162 h 1684262"/>
              <a:gd name="connsiteX136" fmla="*/ 877961 w 1206260"/>
              <a:gd name="connsiteY136" fmla="*/ 342138 h 1684262"/>
              <a:gd name="connsiteX137" fmla="*/ 812619 w 1206260"/>
              <a:gd name="connsiteY137" fmla="*/ 442055 h 1684262"/>
              <a:gd name="connsiteX138" fmla="*/ 877961 w 1206260"/>
              <a:gd name="connsiteY138" fmla="*/ 342138 h 1684262"/>
              <a:gd name="connsiteX139" fmla="*/ 681841 w 1206260"/>
              <a:gd name="connsiteY139" fmla="*/ 323088 h 1684262"/>
              <a:gd name="connsiteX140" fmla="*/ 758803 w 1206260"/>
              <a:gd name="connsiteY140" fmla="*/ 430816 h 1684262"/>
              <a:gd name="connsiteX141" fmla="*/ 643455 w 1206260"/>
              <a:gd name="connsiteY141" fmla="*/ 396145 h 1684262"/>
              <a:gd name="connsiteX142" fmla="*/ 639550 w 1206260"/>
              <a:gd name="connsiteY142" fmla="*/ 438436 h 1684262"/>
              <a:gd name="connsiteX143" fmla="*/ 682127 w 1206260"/>
              <a:gd name="connsiteY143" fmla="*/ 323088 h 1684262"/>
              <a:gd name="connsiteX144" fmla="*/ 681841 w 1206260"/>
              <a:gd name="connsiteY144" fmla="*/ 323088 h 1684262"/>
              <a:gd name="connsiteX145" fmla="*/ 351323 w 1206260"/>
              <a:gd name="connsiteY145" fmla="*/ 219361 h 1684262"/>
              <a:gd name="connsiteX146" fmla="*/ 383994 w 1206260"/>
              <a:gd name="connsiteY146" fmla="*/ 183070 h 1684262"/>
              <a:gd name="connsiteX147" fmla="*/ 403711 w 1206260"/>
              <a:gd name="connsiteY147" fmla="*/ 175069 h 1684262"/>
              <a:gd name="connsiteX148" fmla="*/ 411331 w 1206260"/>
              <a:gd name="connsiteY148" fmla="*/ 176117 h 1684262"/>
              <a:gd name="connsiteX149" fmla="*/ 569351 w 1206260"/>
              <a:gd name="connsiteY149" fmla="*/ 242792 h 1684262"/>
              <a:gd name="connsiteX150" fmla="*/ 569922 w 1206260"/>
              <a:gd name="connsiteY150" fmla="*/ 242792 h 1684262"/>
              <a:gd name="connsiteX151" fmla="*/ 558873 w 1206260"/>
              <a:gd name="connsiteY151" fmla="*/ 299942 h 1684262"/>
              <a:gd name="connsiteX152" fmla="*/ 351609 w 1206260"/>
              <a:gd name="connsiteY152" fmla="*/ 219075 h 1684262"/>
              <a:gd name="connsiteX153" fmla="*/ 351323 w 1206260"/>
              <a:gd name="connsiteY153" fmla="*/ 219361 h 1684262"/>
              <a:gd name="connsiteX154" fmla="*/ 470767 w 1206260"/>
              <a:gd name="connsiteY154" fmla="*/ 361188 h 1684262"/>
              <a:gd name="connsiteX155" fmla="*/ 566874 w 1206260"/>
              <a:gd name="connsiteY155" fmla="*/ 503396 h 1684262"/>
              <a:gd name="connsiteX156" fmla="*/ 470767 w 1206260"/>
              <a:gd name="connsiteY156" fmla="*/ 361188 h 1684262"/>
              <a:gd name="connsiteX157" fmla="*/ 632216 w 1206260"/>
              <a:gd name="connsiteY157" fmla="*/ 453485 h 1684262"/>
              <a:gd name="connsiteX158" fmla="*/ 699367 w 1206260"/>
              <a:gd name="connsiteY158" fmla="*/ 515112 h 1684262"/>
              <a:gd name="connsiteX159" fmla="*/ 759089 w 1206260"/>
              <a:gd name="connsiteY159" fmla="*/ 438055 h 1684262"/>
              <a:gd name="connsiteX160" fmla="*/ 678317 w 1206260"/>
              <a:gd name="connsiteY160" fmla="*/ 611029 h 1684262"/>
              <a:gd name="connsiteX161" fmla="*/ 640217 w 1206260"/>
              <a:gd name="connsiteY161" fmla="*/ 587978 h 1684262"/>
              <a:gd name="connsiteX162" fmla="*/ 632216 w 1206260"/>
              <a:gd name="connsiteY162" fmla="*/ 453581 h 1684262"/>
              <a:gd name="connsiteX163" fmla="*/ 632216 w 1206260"/>
              <a:gd name="connsiteY163" fmla="*/ 453485 h 1684262"/>
              <a:gd name="connsiteX164" fmla="*/ 686032 w 1206260"/>
              <a:gd name="connsiteY164" fmla="*/ 837819 h 1684262"/>
              <a:gd name="connsiteX165" fmla="*/ 628310 w 1206260"/>
              <a:gd name="connsiteY165" fmla="*/ 930116 h 1684262"/>
              <a:gd name="connsiteX166" fmla="*/ 686032 w 1206260"/>
              <a:gd name="connsiteY166" fmla="*/ 837914 h 1684262"/>
              <a:gd name="connsiteX167" fmla="*/ 686032 w 1206260"/>
              <a:gd name="connsiteY167" fmla="*/ 837819 h 1684262"/>
              <a:gd name="connsiteX168" fmla="*/ 743658 w 1206260"/>
              <a:gd name="connsiteY168" fmla="*/ 1291400 h 1684262"/>
              <a:gd name="connsiteX169" fmla="*/ 547634 w 1206260"/>
              <a:gd name="connsiteY169" fmla="*/ 1206818 h 1684262"/>
              <a:gd name="connsiteX170" fmla="*/ 573446 w 1206260"/>
              <a:gd name="connsiteY170" fmla="*/ 1222439 h 1684262"/>
              <a:gd name="connsiteX171" fmla="*/ 603450 w 1206260"/>
              <a:gd name="connsiteY171" fmla="*/ 1227487 h 1684262"/>
              <a:gd name="connsiteX172" fmla="*/ 743658 w 1206260"/>
              <a:gd name="connsiteY172" fmla="*/ 1291495 h 1684262"/>
              <a:gd name="connsiteX173" fmla="*/ 743658 w 1206260"/>
              <a:gd name="connsiteY173" fmla="*/ 1291400 h 1684262"/>
              <a:gd name="connsiteX174" fmla="*/ 578399 w 1206260"/>
              <a:gd name="connsiteY174" fmla="*/ 945452 h 1684262"/>
              <a:gd name="connsiteX175" fmla="*/ 689842 w 1206260"/>
              <a:gd name="connsiteY175" fmla="*/ 1122236 h 1684262"/>
              <a:gd name="connsiteX176" fmla="*/ 578399 w 1206260"/>
              <a:gd name="connsiteY176" fmla="*/ 945547 h 1684262"/>
              <a:gd name="connsiteX177" fmla="*/ 578399 w 1206260"/>
              <a:gd name="connsiteY177" fmla="*/ 945452 h 1684262"/>
              <a:gd name="connsiteX178" fmla="*/ 351609 w 1206260"/>
              <a:gd name="connsiteY178" fmla="*/ 1045464 h 1684262"/>
              <a:gd name="connsiteX179" fmla="*/ 382375 w 1206260"/>
              <a:gd name="connsiteY179" fmla="*/ 887825 h 1684262"/>
              <a:gd name="connsiteX180" fmla="*/ 351609 w 1206260"/>
              <a:gd name="connsiteY180" fmla="*/ 1045559 h 1684262"/>
              <a:gd name="connsiteX181" fmla="*/ 351609 w 1206260"/>
              <a:gd name="connsiteY181" fmla="*/ 1045464 h 1684262"/>
              <a:gd name="connsiteX182" fmla="*/ 420761 w 1206260"/>
              <a:gd name="connsiteY182" fmla="*/ 1018413 h 1684262"/>
              <a:gd name="connsiteX183" fmla="*/ 605260 w 1206260"/>
              <a:gd name="connsiteY183" fmla="*/ 1180338 h 1684262"/>
              <a:gd name="connsiteX184" fmla="*/ 420761 w 1206260"/>
              <a:gd name="connsiteY184" fmla="*/ 1018413 h 1684262"/>
              <a:gd name="connsiteX185" fmla="*/ 366944 w 1206260"/>
              <a:gd name="connsiteY185" fmla="*/ 1414272 h 1684262"/>
              <a:gd name="connsiteX186" fmla="*/ 597640 w 1206260"/>
              <a:gd name="connsiteY186" fmla="*/ 1460468 h 1684262"/>
              <a:gd name="connsiteX187" fmla="*/ 366944 w 1206260"/>
              <a:gd name="connsiteY187" fmla="*/ 1414463 h 1684262"/>
              <a:gd name="connsiteX188" fmla="*/ 366944 w 1206260"/>
              <a:gd name="connsiteY188" fmla="*/ 1414272 h 1684262"/>
              <a:gd name="connsiteX189" fmla="*/ 536108 w 1206260"/>
              <a:gd name="connsiteY189" fmla="*/ 1644968 h 1684262"/>
              <a:gd name="connsiteX190" fmla="*/ 498008 w 1206260"/>
              <a:gd name="connsiteY190" fmla="*/ 1625918 h 1684262"/>
              <a:gd name="connsiteX191" fmla="*/ 471148 w 1206260"/>
              <a:gd name="connsiteY191" fmla="*/ 1618202 h 1684262"/>
              <a:gd name="connsiteX192" fmla="*/ 471148 w 1206260"/>
              <a:gd name="connsiteY192" fmla="*/ 1664399 h 1684262"/>
              <a:gd name="connsiteX193" fmla="*/ 401901 w 1206260"/>
              <a:gd name="connsiteY193" fmla="*/ 1579817 h 1684262"/>
              <a:gd name="connsiteX194" fmla="*/ 536108 w 1206260"/>
              <a:gd name="connsiteY194" fmla="*/ 1645158 h 1684262"/>
              <a:gd name="connsiteX195" fmla="*/ 536108 w 1206260"/>
              <a:gd name="connsiteY195" fmla="*/ 1644968 h 1684262"/>
              <a:gd name="connsiteX196" fmla="*/ 616785 w 1206260"/>
              <a:gd name="connsiteY196" fmla="*/ 1564196 h 1684262"/>
              <a:gd name="connsiteX197" fmla="*/ 555349 w 1206260"/>
              <a:gd name="connsiteY197" fmla="*/ 1541145 h 1684262"/>
              <a:gd name="connsiteX198" fmla="*/ 638597 w 1206260"/>
              <a:gd name="connsiteY198" fmla="*/ 1493520 h 1684262"/>
              <a:gd name="connsiteX199" fmla="*/ 739848 w 1206260"/>
              <a:gd name="connsiteY199" fmla="*/ 1525715 h 1684262"/>
              <a:gd name="connsiteX200" fmla="*/ 616785 w 1206260"/>
              <a:gd name="connsiteY200" fmla="*/ 1564386 h 1684262"/>
              <a:gd name="connsiteX201" fmla="*/ 616785 w 1206260"/>
              <a:gd name="connsiteY201" fmla="*/ 1564196 h 1684262"/>
              <a:gd name="connsiteX202" fmla="*/ 752231 w 1206260"/>
              <a:gd name="connsiteY202" fmla="*/ 1664779 h 1684262"/>
              <a:gd name="connsiteX203" fmla="*/ 739658 w 1206260"/>
              <a:gd name="connsiteY203" fmla="*/ 1664779 h 1684262"/>
              <a:gd name="connsiteX204" fmla="*/ 731180 w 1206260"/>
              <a:gd name="connsiteY204" fmla="*/ 1664779 h 1684262"/>
              <a:gd name="connsiteX205" fmla="*/ 727561 w 1206260"/>
              <a:gd name="connsiteY205" fmla="*/ 1664779 h 1684262"/>
              <a:gd name="connsiteX206" fmla="*/ 713750 w 1206260"/>
              <a:gd name="connsiteY206" fmla="*/ 1666780 h 1684262"/>
              <a:gd name="connsiteX207" fmla="*/ 704225 w 1206260"/>
              <a:gd name="connsiteY207" fmla="*/ 1665256 h 1684262"/>
              <a:gd name="connsiteX208" fmla="*/ 705558 w 1206260"/>
              <a:gd name="connsiteY208" fmla="*/ 1667733 h 1684262"/>
              <a:gd name="connsiteX209" fmla="*/ 790045 w 1206260"/>
              <a:gd name="connsiteY209" fmla="*/ 1610106 h 1684262"/>
              <a:gd name="connsiteX210" fmla="*/ 752231 w 1206260"/>
              <a:gd name="connsiteY210" fmla="*/ 1664970 h 1684262"/>
              <a:gd name="connsiteX211" fmla="*/ 752231 w 1206260"/>
              <a:gd name="connsiteY211" fmla="*/ 1664779 h 1684262"/>
              <a:gd name="connsiteX212" fmla="*/ 857863 w 1206260"/>
              <a:gd name="connsiteY212" fmla="*/ 1591056 h 1684262"/>
              <a:gd name="connsiteX213" fmla="*/ 838813 w 1206260"/>
              <a:gd name="connsiteY213" fmla="*/ 1568958 h 1684262"/>
              <a:gd name="connsiteX214" fmla="*/ 836146 w 1206260"/>
              <a:gd name="connsiteY214" fmla="*/ 1564291 h 1684262"/>
              <a:gd name="connsiteX215" fmla="*/ 955179 w 1206260"/>
              <a:gd name="connsiteY215" fmla="*/ 1500720 h 1684262"/>
              <a:gd name="connsiteX216" fmla="*/ 1066493 w 1206260"/>
              <a:gd name="connsiteY216" fmla="*/ 1492065 h 1684262"/>
              <a:gd name="connsiteX217" fmla="*/ 857863 w 1206260"/>
              <a:gd name="connsiteY217" fmla="*/ 1591247 h 1684262"/>
              <a:gd name="connsiteX218" fmla="*/ 857863 w 1206260"/>
              <a:gd name="connsiteY218" fmla="*/ 1591056 h 1684262"/>
              <a:gd name="connsiteX219" fmla="*/ 1054979 w 1206260"/>
              <a:gd name="connsiteY219" fmla="*/ 1445037 h 1684262"/>
              <a:gd name="connsiteX220" fmla="*/ 916632 w 1206260"/>
              <a:gd name="connsiteY220" fmla="*/ 1468184 h 1684262"/>
              <a:gd name="connsiteX221" fmla="*/ 1028170 w 1206260"/>
              <a:gd name="connsiteY221" fmla="*/ 1445228 h 1684262"/>
              <a:gd name="connsiteX222" fmla="*/ 1054979 w 1206260"/>
              <a:gd name="connsiteY222" fmla="*/ 1445037 h 1684262"/>
              <a:gd name="connsiteX223" fmla="*/ 862816 w 1206260"/>
              <a:gd name="connsiteY223" fmla="*/ 1410462 h 1684262"/>
              <a:gd name="connsiteX224" fmla="*/ 647551 w 1206260"/>
              <a:gd name="connsiteY224" fmla="*/ 1448562 h 1684262"/>
              <a:gd name="connsiteX225" fmla="*/ 862816 w 1206260"/>
              <a:gd name="connsiteY225" fmla="*/ 1410653 h 1684262"/>
              <a:gd name="connsiteX226" fmla="*/ 862816 w 1206260"/>
              <a:gd name="connsiteY226" fmla="*/ 1410462 h 1684262"/>
              <a:gd name="connsiteX227" fmla="*/ 689842 w 1206260"/>
              <a:gd name="connsiteY227" fmla="*/ 1391412 h 1684262"/>
              <a:gd name="connsiteX228" fmla="*/ 924347 w 1206260"/>
              <a:gd name="connsiteY228" fmla="*/ 1306830 h 1684262"/>
              <a:gd name="connsiteX229" fmla="*/ 689842 w 1206260"/>
              <a:gd name="connsiteY229" fmla="*/ 1391412 h 1684262"/>
              <a:gd name="connsiteX230" fmla="*/ 1162663 w 1206260"/>
              <a:gd name="connsiteY230" fmla="*/ 1057085 h 1684262"/>
              <a:gd name="connsiteX231" fmla="*/ 1148756 w 1206260"/>
              <a:gd name="connsiteY231" fmla="*/ 1134428 h 1684262"/>
              <a:gd name="connsiteX232" fmla="*/ 1066841 w 1206260"/>
              <a:gd name="connsiteY232" fmla="*/ 1139762 h 1684262"/>
              <a:gd name="connsiteX233" fmla="*/ 1035790 w 1206260"/>
              <a:gd name="connsiteY233" fmla="*/ 1087755 h 1684262"/>
              <a:gd name="connsiteX234" fmla="*/ 1162663 w 1206260"/>
              <a:gd name="connsiteY234" fmla="*/ 1057085 h 1684262"/>
              <a:gd name="connsiteX235" fmla="*/ 987913 w 1206260"/>
              <a:gd name="connsiteY235" fmla="*/ 1181170 h 1684262"/>
              <a:gd name="connsiteX236" fmla="*/ 958923 w 1206260"/>
              <a:gd name="connsiteY236" fmla="*/ 1264444 h 1684262"/>
              <a:gd name="connsiteX237" fmla="*/ 905107 w 1206260"/>
              <a:gd name="connsiteY237" fmla="*/ 1118330 h 1684262"/>
              <a:gd name="connsiteX238" fmla="*/ 987913 w 1206260"/>
              <a:gd name="connsiteY238"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310842 w 1206260"/>
              <a:gd name="connsiteY49" fmla="*/ 1254824 h 1684262"/>
              <a:gd name="connsiteX50" fmla="*/ 309223 w 1206260"/>
              <a:gd name="connsiteY50" fmla="*/ 1259396 h 1684262"/>
              <a:gd name="connsiteX51" fmla="*/ 283886 w 1206260"/>
              <a:gd name="connsiteY51" fmla="*/ 1268063 h 1684262"/>
              <a:gd name="connsiteX52" fmla="*/ 284934 w 1206260"/>
              <a:gd name="connsiteY52" fmla="*/ 1275207 h 1684262"/>
              <a:gd name="connsiteX53" fmla="*/ 395615 w 1206260"/>
              <a:gd name="connsiteY53" fmla="*/ 1319117 h 1684262"/>
              <a:gd name="connsiteX54" fmla="*/ 257026 w 1206260"/>
              <a:gd name="connsiteY54" fmla="*/ 1309592 h 1684262"/>
              <a:gd name="connsiteX55" fmla="*/ 257026 w 1206260"/>
              <a:gd name="connsiteY55" fmla="*/ 1309592 h 1684262"/>
              <a:gd name="connsiteX56" fmla="*/ 248263 w 1206260"/>
              <a:gd name="connsiteY56" fmla="*/ 1308259 h 1684262"/>
              <a:gd name="connsiteX57" fmla="*/ 247691 w 1206260"/>
              <a:gd name="connsiteY57" fmla="*/ 1308735 h 1684262"/>
              <a:gd name="connsiteX58" fmla="*/ 229880 w 1206260"/>
              <a:gd name="connsiteY58" fmla="*/ 1312259 h 1684262"/>
              <a:gd name="connsiteX59" fmla="*/ 146155 w 1206260"/>
              <a:gd name="connsiteY59" fmla="*/ 1230344 h 1684262"/>
              <a:gd name="connsiteX60" fmla="*/ 115389 w 1206260"/>
              <a:gd name="connsiteY60" fmla="*/ 1430369 h 1684262"/>
              <a:gd name="connsiteX61" fmla="*/ 349799 w 1206260"/>
              <a:gd name="connsiteY61" fmla="*/ 1480280 h 1684262"/>
              <a:gd name="connsiteX62" fmla="*/ 299507 w 1206260"/>
              <a:gd name="connsiteY62" fmla="*/ 1464659 h 1684262"/>
              <a:gd name="connsiteX63" fmla="*/ 321034 w 1206260"/>
              <a:gd name="connsiteY63" fmla="*/ 1477042 h 1684262"/>
              <a:gd name="connsiteX64" fmla="*/ 330559 w 1206260"/>
              <a:gd name="connsiteY64" fmla="*/ 1484376 h 1684262"/>
              <a:gd name="connsiteX65" fmla="*/ 388280 w 1206260"/>
              <a:gd name="connsiteY65" fmla="*/ 1545717 h 1684262"/>
              <a:gd name="connsiteX66" fmla="*/ 348847 w 1206260"/>
              <a:gd name="connsiteY66" fmla="*/ 1542479 h 1684262"/>
              <a:gd name="connsiteX67" fmla="*/ 255883 w 1206260"/>
              <a:gd name="connsiteY67" fmla="*/ 1502664 h 1684262"/>
              <a:gd name="connsiteX68" fmla="*/ 255883 w 1206260"/>
              <a:gd name="connsiteY68" fmla="*/ 1502664 h 1684262"/>
              <a:gd name="connsiteX69" fmla="*/ 239976 w 1206260"/>
              <a:gd name="connsiteY69" fmla="*/ 1484281 h 1684262"/>
              <a:gd name="connsiteX70" fmla="*/ 203495 w 1206260"/>
              <a:gd name="connsiteY70" fmla="*/ 1484281 h 1684262"/>
              <a:gd name="connsiteX71" fmla="*/ 187303 w 1206260"/>
              <a:gd name="connsiteY71" fmla="*/ 1499140 h 1684262"/>
              <a:gd name="connsiteX72" fmla="*/ 490674 w 1206260"/>
              <a:gd name="connsiteY72" fmla="*/ 1673352 h 1684262"/>
              <a:gd name="connsiteX73" fmla="*/ 757374 w 1206260"/>
              <a:gd name="connsiteY73" fmla="*/ 1682401 h 1684262"/>
              <a:gd name="connsiteX74" fmla="*/ 988070 w 1206260"/>
              <a:gd name="connsiteY74" fmla="*/ 1594485 h 1684262"/>
              <a:gd name="connsiteX75" fmla="*/ 1152566 w 1206260"/>
              <a:gd name="connsiteY75" fmla="*/ 1394460 h 1684262"/>
              <a:gd name="connsiteX76" fmla="*/ 918822 w 1206260"/>
              <a:gd name="connsiteY76" fmla="*/ 1363507 h 1684262"/>
              <a:gd name="connsiteX77" fmla="*/ 802904 w 1206260"/>
              <a:gd name="connsiteY77" fmla="*/ 1350454 h 1684262"/>
              <a:gd name="connsiteX78" fmla="*/ 841956 w 1206260"/>
              <a:gd name="connsiteY78" fmla="*/ 1326547 h 1684262"/>
              <a:gd name="connsiteX79" fmla="*/ 1018286 w 1206260"/>
              <a:gd name="connsiteY79" fmla="*/ 1315425 h 1684262"/>
              <a:gd name="connsiteX80" fmla="*/ 980354 w 1206260"/>
              <a:gd name="connsiteY80" fmla="*/ 1268921 h 1684262"/>
              <a:gd name="connsiteX81" fmla="*/ 1091488 w 1206260"/>
              <a:gd name="connsiteY81" fmla="*/ 1221043 h 1684262"/>
              <a:gd name="connsiteX82" fmla="*/ 911203 w 1206260"/>
              <a:gd name="connsiteY82" fmla="*/ 1022890 h 1684262"/>
              <a:gd name="connsiteX83" fmla="*/ 1193429 w 1206260"/>
              <a:gd name="connsiteY83" fmla="*/ 899446 h 1684262"/>
              <a:gd name="connsiteX84" fmla="*/ 759089 w 1206260"/>
              <a:gd name="connsiteY84" fmla="*/ 61246 h 1684262"/>
              <a:gd name="connsiteX85" fmla="*/ 720989 w 1206260"/>
              <a:gd name="connsiteY85" fmla="*/ 145828 h 1684262"/>
              <a:gd name="connsiteX86" fmla="*/ 759089 w 1206260"/>
              <a:gd name="connsiteY86" fmla="*/ 61436 h 1684262"/>
              <a:gd name="connsiteX87" fmla="*/ 759089 w 1206260"/>
              <a:gd name="connsiteY87" fmla="*/ 61246 h 1684262"/>
              <a:gd name="connsiteX88" fmla="*/ 363611 w 1206260"/>
              <a:gd name="connsiteY88" fmla="*/ 545783 h 1684262"/>
              <a:gd name="connsiteX89" fmla="*/ 348275 w 1206260"/>
              <a:gd name="connsiteY89" fmla="*/ 553498 h 1684262"/>
              <a:gd name="connsiteX90" fmla="*/ 363611 w 1206260"/>
              <a:gd name="connsiteY90" fmla="*/ 545783 h 1684262"/>
              <a:gd name="connsiteX91" fmla="*/ 232451 w 1206260"/>
              <a:gd name="connsiteY91" fmla="*/ 523113 h 1684262"/>
              <a:gd name="connsiteX92" fmla="*/ 254694 w 1206260"/>
              <a:gd name="connsiteY92" fmla="*/ 664096 h 1684262"/>
              <a:gd name="connsiteX93" fmla="*/ 232451 w 1206260"/>
              <a:gd name="connsiteY93" fmla="*/ 523113 h 1684262"/>
              <a:gd name="connsiteX94" fmla="*/ 340084 w 1206260"/>
              <a:gd name="connsiteY94" fmla="*/ 692277 h 1684262"/>
              <a:gd name="connsiteX95" fmla="*/ 470767 w 1206260"/>
              <a:gd name="connsiteY95" fmla="*/ 684562 h 1684262"/>
              <a:gd name="connsiteX96" fmla="*/ 340084 w 1206260"/>
              <a:gd name="connsiteY96" fmla="*/ 691896 h 1684262"/>
              <a:gd name="connsiteX97" fmla="*/ 340084 w 1206260"/>
              <a:gd name="connsiteY97" fmla="*/ 692277 h 1684262"/>
              <a:gd name="connsiteX98" fmla="*/ 382375 w 1206260"/>
              <a:gd name="connsiteY98" fmla="*/ 615410 h 1684262"/>
              <a:gd name="connsiteX99" fmla="*/ 516868 w 1206260"/>
              <a:gd name="connsiteY99" fmla="*/ 688372 h 1684262"/>
              <a:gd name="connsiteX100" fmla="*/ 382661 w 1206260"/>
              <a:gd name="connsiteY100" fmla="*/ 615029 h 1684262"/>
              <a:gd name="connsiteX101" fmla="*/ 382375 w 1206260"/>
              <a:gd name="connsiteY101" fmla="*/ 615410 h 1684262"/>
              <a:gd name="connsiteX102" fmla="*/ 201400 w 1206260"/>
              <a:gd name="connsiteY102" fmla="*/ 907542 h 1684262"/>
              <a:gd name="connsiteX103" fmla="*/ 163300 w 1206260"/>
              <a:gd name="connsiteY103" fmla="*/ 838295 h 1684262"/>
              <a:gd name="connsiteX104" fmla="*/ 201686 w 1206260"/>
              <a:gd name="connsiteY104" fmla="*/ 907161 h 1684262"/>
              <a:gd name="connsiteX105" fmla="*/ 201400 w 1206260"/>
              <a:gd name="connsiteY105" fmla="*/ 907542 h 1684262"/>
              <a:gd name="connsiteX106" fmla="*/ 97811 w 1206260"/>
              <a:gd name="connsiteY106" fmla="*/ 1285557 h 1684262"/>
              <a:gd name="connsiteX107" fmla="*/ 123279 w 1206260"/>
              <a:gd name="connsiteY107" fmla="*/ 1264178 h 1684262"/>
              <a:gd name="connsiteX108" fmla="*/ 231975 w 1206260"/>
              <a:gd name="connsiteY108" fmla="*/ 1341501 h 1684262"/>
              <a:gd name="connsiteX109" fmla="*/ 97811 w 1206260"/>
              <a:gd name="connsiteY109" fmla="*/ 1285557 h 1684262"/>
              <a:gd name="connsiteX110" fmla="*/ 232928 w 1206260"/>
              <a:gd name="connsiteY110" fmla="*/ 1376077 h 1684262"/>
              <a:gd name="connsiteX111" fmla="*/ 279029 w 1206260"/>
              <a:gd name="connsiteY111" fmla="*/ 1379887 h 1684262"/>
              <a:gd name="connsiteX112" fmla="*/ 232451 w 1206260"/>
              <a:gd name="connsiteY112" fmla="*/ 1376077 h 1684262"/>
              <a:gd name="connsiteX113" fmla="*/ 232928 w 1206260"/>
              <a:gd name="connsiteY113" fmla="*/ 1376077 h 1684262"/>
              <a:gd name="connsiteX114" fmla="*/ 856244 w 1206260"/>
              <a:gd name="connsiteY114" fmla="*/ 715613 h 1684262"/>
              <a:gd name="connsiteX115" fmla="*/ 817635 w 1206260"/>
              <a:gd name="connsiteY115" fmla="*/ 708913 h 1684262"/>
              <a:gd name="connsiteX116" fmla="*/ 721084 w 1206260"/>
              <a:gd name="connsiteY116" fmla="*/ 657225 h 1684262"/>
              <a:gd name="connsiteX117" fmla="*/ 855767 w 1206260"/>
              <a:gd name="connsiteY117" fmla="*/ 715613 h 1684262"/>
              <a:gd name="connsiteX118" fmla="*/ 856244 w 1206260"/>
              <a:gd name="connsiteY118" fmla="*/ 715613 h 1684262"/>
              <a:gd name="connsiteX119" fmla="*/ 663458 w 1206260"/>
              <a:gd name="connsiteY119" fmla="*/ 722662 h 1684262"/>
              <a:gd name="connsiteX120" fmla="*/ 644408 w 1206260"/>
              <a:gd name="connsiteY120" fmla="*/ 807149 h 1684262"/>
              <a:gd name="connsiteX121" fmla="*/ 662981 w 1206260"/>
              <a:gd name="connsiteY121" fmla="*/ 723138 h 1684262"/>
              <a:gd name="connsiteX122" fmla="*/ 663458 w 1206260"/>
              <a:gd name="connsiteY122" fmla="*/ 722662 h 1684262"/>
              <a:gd name="connsiteX123" fmla="*/ 628882 w 1206260"/>
              <a:gd name="connsiteY123" fmla="*/ 753332 h 1684262"/>
              <a:gd name="connsiteX124" fmla="*/ 655742 w 1206260"/>
              <a:gd name="connsiteY124" fmla="*/ 726472 h 1684262"/>
              <a:gd name="connsiteX125" fmla="*/ 628406 w 1206260"/>
              <a:gd name="connsiteY125" fmla="*/ 753332 h 1684262"/>
              <a:gd name="connsiteX126" fmla="*/ 628882 w 1206260"/>
              <a:gd name="connsiteY126" fmla="*/ 753332 h 1684262"/>
              <a:gd name="connsiteX127" fmla="*/ 771090 w 1206260"/>
              <a:gd name="connsiteY127" fmla="*/ 757237 h 1684262"/>
              <a:gd name="connsiteX128" fmla="*/ 690318 w 1206260"/>
              <a:gd name="connsiteY128" fmla="*/ 822579 h 1684262"/>
              <a:gd name="connsiteX129" fmla="*/ 770614 w 1206260"/>
              <a:gd name="connsiteY129" fmla="*/ 757237 h 1684262"/>
              <a:gd name="connsiteX130" fmla="*/ 771090 w 1206260"/>
              <a:gd name="connsiteY130" fmla="*/ 757237 h 1684262"/>
              <a:gd name="connsiteX131" fmla="*/ 759565 w 1206260"/>
              <a:gd name="connsiteY131" fmla="*/ 538162 h 1684262"/>
              <a:gd name="connsiteX132" fmla="*/ 851767 w 1206260"/>
              <a:gd name="connsiteY132" fmla="*/ 480536 h 1684262"/>
              <a:gd name="connsiteX133" fmla="*/ 759089 w 1206260"/>
              <a:gd name="connsiteY133" fmla="*/ 538067 h 1684262"/>
              <a:gd name="connsiteX134" fmla="*/ 759565 w 1206260"/>
              <a:gd name="connsiteY134" fmla="*/ 538162 h 1684262"/>
              <a:gd name="connsiteX135" fmla="*/ 877961 w 1206260"/>
              <a:gd name="connsiteY135" fmla="*/ 342138 h 1684262"/>
              <a:gd name="connsiteX136" fmla="*/ 812619 w 1206260"/>
              <a:gd name="connsiteY136" fmla="*/ 442055 h 1684262"/>
              <a:gd name="connsiteX137" fmla="*/ 877961 w 1206260"/>
              <a:gd name="connsiteY137" fmla="*/ 342138 h 1684262"/>
              <a:gd name="connsiteX138" fmla="*/ 681841 w 1206260"/>
              <a:gd name="connsiteY138" fmla="*/ 323088 h 1684262"/>
              <a:gd name="connsiteX139" fmla="*/ 758803 w 1206260"/>
              <a:gd name="connsiteY139" fmla="*/ 430816 h 1684262"/>
              <a:gd name="connsiteX140" fmla="*/ 643455 w 1206260"/>
              <a:gd name="connsiteY140" fmla="*/ 396145 h 1684262"/>
              <a:gd name="connsiteX141" fmla="*/ 639550 w 1206260"/>
              <a:gd name="connsiteY141" fmla="*/ 438436 h 1684262"/>
              <a:gd name="connsiteX142" fmla="*/ 682127 w 1206260"/>
              <a:gd name="connsiteY142" fmla="*/ 323088 h 1684262"/>
              <a:gd name="connsiteX143" fmla="*/ 681841 w 1206260"/>
              <a:gd name="connsiteY143" fmla="*/ 323088 h 1684262"/>
              <a:gd name="connsiteX144" fmla="*/ 351323 w 1206260"/>
              <a:gd name="connsiteY144" fmla="*/ 219361 h 1684262"/>
              <a:gd name="connsiteX145" fmla="*/ 383994 w 1206260"/>
              <a:gd name="connsiteY145" fmla="*/ 183070 h 1684262"/>
              <a:gd name="connsiteX146" fmla="*/ 403711 w 1206260"/>
              <a:gd name="connsiteY146" fmla="*/ 175069 h 1684262"/>
              <a:gd name="connsiteX147" fmla="*/ 411331 w 1206260"/>
              <a:gd name="connsiteY147" fmla="*/ 176117 h 1684262"/>
              <a:gd name="connsiteX148" fmla="*/ 569351 w 1206260"/>
              <a:gd name="connsiteY148" fmla="*/ 242792 h 1684262"/>
              <a:gd name="connsiteX149" fmla="*/ 569922 w 1206260"/>
              <a:gd name="connsiteY149" fmla="*/ 242792 h 1684262"/>
              <a:gd name="connsiteX150" fmla="*/ 558873 w 1206260"/>
              <a:gd name="connsiteY150" fmla="*/ 299942 h 1684262"/>
              <a:gd name="connsiteX151" fmla="*/ 351609 w 1206260"/>
              <a:gd name="connsiteY151" fmla="*/ 219075 h 1684262"/>
              <a:gd name="connsiteX152" fmla="*/ 351323 w 1206260"/>
              <a:gd name="connsiteY152" fmla="*/ 219361 h 1684262"/>
              <a:gd name="connsiteX153" fmla="*/ 470767 w 1206260"/>
              <a:gd name="connsiteY153" fmla="*/ 361188 h 1684262"/>
              <a:gd name="connsiteX154" fmla="*/ 566874 w 1206260"/>
              <a:gd name="connsiteY154" fmla="*/ 503396 h 1684262"/>
              <a:gd name="connsiteX155" fmla="*/ 470767 w 1206260"/>
              <a:gd name="connsiteY155" fmla="*/ 361188 h 1684262"/>
              <a:gd name="connsiteX156" fmla="*/ 632216 w 1206260"/>
              <a:gd name="connsiteY156" fmla="*/ 453485 h 1684262"/>
              <a:gd name="connsiteX157" fmla="*/ 699367 w 1206260"/>
              <a:gd name="connsiteY157" fmla="*/ 515112 h 1684262"/>
              <a:gd name="connsiteX158" fmla="*/ 759089 w 1206260"/>
              <a:gd name="connsiteY158" fmla="*/ 438055 h 1684262"/>
              <a:gd name="connsiteX159" fmla="*/ 678317 w 1206260"/>
              <a:gd name="connsiteY159" fmla="*/ 611029 h 1684262"/>
              <a:gd name="connsiteX160" fmla="*/ 640217 w 1206260"/>
              <a:gd name="connsiteY160" fmla="*/ 587978 h 1684262"/>
              <a:gd name="connsiteX161" fmla="*/ 632216 w 1206260"/>
              <a:gd name="connsiteY161" fmla="*/ 453581 h 1684262"/>
              <a:gd name="connsiteX162" fmla="*/ 632216 w 1206260"/>
              <a:gd name="connsiteY162" fmla="*/ 453485 h 1684262"/>
              <a:gd name="connsiteX163" fmla="*/ 686032 w 1206260"/>
              <a:gd name="connsiteY163" fmla="*/ 837819 h 1684262"/>
              <a:gd name="connsiteX164" fmla="*/ 628310 w 1206260"/>
              <a:gd name="connsiteY164" fmla="*/ 930116 h 1684262"/>
              <a:gd name="connsiteX165" fmla="*/ 686032 w 1206260"/>
              <a:gd name="connsiteY165" fmla="*/ 837914 h 1684262"/>
              <a:gd name="connsiteX166" fmla="*/ 686032 w 1206260"/>
              <a:gd name="connsiteY166" fmla="*/ 837819 h 1684262"/>
              <a:gd name="connsiteX167" fmla="*/ 743658 w 1206260"/>
              <a:gd name="connsiteY167" fmla="*/ 1291400 h 1684262"/>
              <a:gd name="connsiteX168" fmla="*/ 547634 w 1206260"/>
              <a:gd name="connsiteY168" fmla="*/ 1206818 h 1684262"/>
              <a:gd name="connsiteX169" fmla="*/ 573446 w 1206260"/>
              <a:gd name="connsiteY169" fmla="*/ 1222439 h 1684262"/>
              <a:gd name="connsiteX170" fmla="*/ 603450 w 1206260"/>
              <a:gd name="connsiteY170" fmla="*/ 1227487 h 1684262"/>
              <a:gd name="connsiteX171" fmla="*/ 743658 w 1206260"/>
              <a:gd name="connsiteY171" fmla="*/ 1291495 h 1684262"/>
              <a:gd name="connsiteX172" fmla="*/ 743658 w 1206260"/>
              <a:gd name="connsiteY172" fmla="*/ 1291400 h 1684262"/>
              <a:gd name="connsiteX173" fmla="*/ 578399 w 1206260"/>
              <a:gd name="connsiteY173" fmla="*/ 945452 h 1684262"/>
              <a:gd name="connsiteX174" fmla="*/ 689842 w 1206260"/>
              <a:gd name="connsiteY174" fmla="*/ 1122236 h 1684262"/>
              <a:gd name="connsiteX175" fmla="*/ 578399 w 1206260"/>
              <a:gd name="connsiteY175" fmla="*/ 945547 h 1684262"/>
              <a:gd name="connsiteX176" fmla="*/ 578399 w 1206260"/>
              <a:gd name="connsiteY176" fmla="*/ 945452 h 1684262"/>
              <a:gd name="connsiteX177" fmla="*/ 351609 w 1206260"/>
              <a:gd name="connsiteY177" fmla="*/ 1045464 h 1684262"/>
              <a:gd name="connsiteX178" fmla="*/ 382375 w 1206260"/>
              <a:gd name="connsiteY178" fmla="*/ 887825 h 1684262"/>
              <a:gd name="connsiteX179" fmla="*/ 351609 w 1206260"/>
              <a:gd name="connsiteY179" fmla="*/ 1045559 h 1684262"/>
              <a:gd name="connsiteX180" fmla="*/ 351609 w 1206260"/>
              <a:gd name="connsiteY180" fmla="*/ 1045464 h 1684262"/>
              <a:gd name="connsiteX181" fmla="*/ 420761 w 1206260"/>
              <a:gd name="connsiteY181" fmla="*/ 1018413 h 1684262"/>
              <a:gd name="connsiteX182" fmla="*/ 605260 w 1206260"/>
              <a:gd name="connsiteY182" fmla="*/ 1180338 h 1684262"/>
              <a:gd name="connsiteX183" fmla="*/ 420761 w 1206260"/>
              <a:gd name="connsiteY183" fmla="*/ 1018413 h 1684262"/>
              <a:gd name="connsiteX184" fmla="*/ 366944 w 1206260"/>
              <a:gd name="connsiteY184" fmla="*/ 1414272 h 1684262"/>
              <a:gd name="connsiteX185" fmla="*/ 597640 w 1206260"/>
              <a:gd name="connsiteY185" fmla="*/ 1460468 h 1684262"/>
              <a:gd name="connsiteX186" fmla="*/ 366944 w 1206260"/>
              <a:gd name="connsiteY186" fmla="*/ 1414463 h 1684262"/>
              <a:gd name="connsiteX187" fmla="*/ 366944 w 1206260"/>
              <a:gd name="connsiteY187" fmla="*/ 1414272 h 1684262"/>
              <a:gd name="connsiteX188" fmla="*/ 536108 w 1206260"/>
              <a:gd name="connsiteY188" fmla="*/ 1644968 h 1684262"/>
              <a:gd name="connsiteX189" fmla="*/ 498008 w 1206260"/>
              <a:gd name="connsiteY189" fmla="*/ 1625918 h 1684262"/>
              <a:gd name="connsiteX190" fmla="*/ 471148 w 1206260"/>
              <a:gd name="connsiteY190" fmla="*/ 1618202 h 1684262"/>
              <a:gd name="connsiteX191" fmla="*/ 471148 w 1206260"/>
              <a:gd name="connsiteY191" fmla="*/ 1664399 h 1684262"/>
              <a:gd name="connsiteX192" fmla="*/ 401901 w 1206260"/>
              <a:gd name="connsiteY192" fmla="*/ 1579817 h 1684262"/>
              <a:gd name="connsiteX193" fmla="*/ 536108 w 1206260"/>
              <a:gd name="connsiteY193" fmla="*/ 1645158 h 1684262"/>
              <a:gd name="connsiteX194" fmla="*/ 536108 w 1206260"/>
              <a:gd name="connsiteY194" fmla="*/ 1644968 h 1684262"/>
              <a:gd name="connsiteX195" fmla="*/ 616785 w 1206260"/>
              <a:gd name="connsiteY195" fmla="*/ 1564196 h 1684262"/>
              <a:gd name="connsiteX196" fmla="*/ 555349 w 1206260"/>
              <a:gd name="connsiteY196" fmla="*/ 1541145 h 1684262"/>
              <a:gd name="connsiteX197" fmla="*/ 638597 w 1206260"/>
              <a:gd name="connsiteY197" fmla="*/ 1493520 h 1684262"/>
              <a:gd name="connsiteX198" fmla="*/ 739848 w 1206260"/>
              <a:gd name="connsiteY198" fmla="*/ 1525715 h 1684262"/>
              <a:gd name="connsiteX199" fmla="*/ 616785 w 1206260"/>
              <a:gd name="connsiteY199" fmla="*/ 1564386 h 1684262"/>
              <a:gd name="connsiteX200" fmla="*/ 616785 w 1206260"/>
              <a:gd name="connsiteY200" fmla="*/ 1564196 h 1684262"/>
              <a:gd name="connsiteX201" fmla="*/ 752231 w 1206260"/>
              <a:gd name="connsiteY201" fmla="*/ 1664779 h 1684262"/>
              <a:gd name="connsiteX202" fmla="*/ 739658 w 1206260"/>
              <a:gd name="connsiteY202" fmla="*/ 1664779 h 1684262"/>
              <a:gd name="connsiteX203" fmla="*/ 731180 w 1206260"/>
              <a:gd name="connsiteY203" fmla="*/ 1664779 h 1684262"/>
              <a:gd name="connsiteX204" fmla="*/ 727561 w 1206260"/>
              <a:gd name="connsiteY204" fmla="*/ 1664779 h 1684262"/>
              <a:gd name="connsiteX205" fmla="*/ 713750 w 1206260"/>
              <a:gd name="connsiteY205" fmla="*/ 1666780 h 1684262"/>
              <a:gd name="connsiteX206" fmla="*/ 704225 w 1206260"/>
              <a:gd name="connsiteY206" fmla="*/ 1665256 h 1684262"/>
              <a:gd name="connsiteX207" fmla="*/ 705558 w 1206260"/>
              <a:gd name="connsiteY207" fmla="*/ 1667733 h 1684262"/>
              <a:gd name="connsiteX208" fmla="*/ 790045 w 1206260"/>
              <a:gd name="connsiteY208" fmla="*/ 1610106 h 1684262"/>
              <a:gd name="connsiteX209" fmla="*/ 752231 w 1206260"/>
              <a:gd name="connsiteY209" fmla="*/ 1664970 h 1684262"/>
              <a:gd name="connsiteX210" fmla="*/ 752231 w 1206260"/>
              <a:gd name="connsiteY210" fmla="*/ 1664779 h 1684262"/>
              <a:gd name="connsiteX211" fmla="*/ 857863 w 1206260"/>
              <a:gd name="connsiteY211" fmla="*/ 1591056 h 1684262"/>
              <a:gd name="connsiteX212" fmla="*/ 838813 w 1206260"/>
              <a:gd name="connsiteY212" fmla="*/ 1568958 h 1684262"/>
              <a:gd name="connsiteX213" fmla="*/ 836146 w 1206260"/>
              <a:gd name="connsiteY213" fmla="*/ 1564291 h 1684262"/>
              <a:gd name="connsiteX214" fmla="*/ 955179 w 1206260"/>
              <a:gd name="connsiteY214" fmla="*/ 1500720 h 1684262"/>
              <a:gd name="connsiteX215" fmla="*/ 1066493 w 1206260"/>
              <a:gd name="connsiteY215" fmla="*/ 1492065 h 1684262"/>
              <a:gd name="connsiteX216" fmla="*/ 857863 w 1206260"/>
              <a:gd name="connsiteY216" fmla="*/ 1591247 h 1684262"/>
              <a:gd name="connsiteX217" fmla="*/ 857863 w 1206260"/>
              <a:gd name="connsiteY217" fmla="*/ 1591056 h 1684262"/>
              <a:gd name="connsiteX218" fmla="*/ 1054979 w 1206260"/>
              <a:gd name="connsiteY218" fmla="*/ 1445037 h 1684262"/>
              <a:gd name="connsiteX219" fmla="*/ 916632 w 1206260"/>
              <a:gd name="connsiteY219" fmla="*/ 1468184 h 1684262"/>
              <a:gd name="connsiteX220" fmla="*/ 1028170 w 1206260"/>
              <a:gd name="connsiteY220" fmla="*/ 1445228 h 1684262"/>
              <a:gd name="connsiteX221" fmla="*/ 1054979 w 1206260"/>
              <a:gd name="connsiteY221" fmla="*/ 1445037 h 1684262"/>
              <a:gd name="connsiteX222" fmla="*/ 862816 w 1206260"/>
              <a:gd name="connsiteY222" fmla="*/ 1410462 h 1684262"/>
              <a:gd name="connsiteX223" fmla="*/ 647551 w 1206260"/>
              <a:gd name="connsiteY223" fmla="*/ 1448562 h 1684262"/>
              <a:gd name="connsiteX224" fmla="*/ 862816 w 1206260"/>
              <a:gd name="connsiteY224" fmla="*/ 1410653 h 1684262"/>
              <a:gd name="connsiteX225" fmla="*/ 862816 w 1206260"/>
              <a:gd name="connsiteY225" fmla="*/ 1410462 h 1684262"/>
              <a:gd name="connsiteX226" fmla="*/ 689842 w 1206260"/>
              <a:gd name="connsiteY226" fmla="*/ 1391412 h 1684262"/>
              <a:gd name="connsiteX227" fmla="*/ 924347 w 1206260"/>
              <a:gd name="connsiteY227" fmla="*/ 1306830 h 1684262"/>
              <a:gd name="connsiteX228" fmla="*/ 689842 w 1206260"/>
              <a:gd name="connsiteY228" fmla="*/ 1391412 h 1684262"/>
              <a:gd name="connsiteX229" fmla="*/ 1162663 w 1206260"/>
              <a:gd name="connsiteY229" fmla="*/ 1057085 h 1684262"/>
              <a:gd name="connsiteX230" fmla="*/ 1148756 w 1206260"/>
              <a:gd name="connsiteY230" fmla="*/ 1134428 h 1684262"/>
              <a:gd name="connsiteX231" fmla="*/ 1066841 w 1206260"/>
              <a:gd name="connsiteY231" fmla="*/ 1139762 h 1684262"/>
              <a:gd name="connsiteX232" fmla="*/ 1035790 w 1206260"/>
              <a:gd name="connsiteY232" fmla="*/ 1087755 h 1684262"/>
              <a:gd name="connsiteX233" fmla="*/ 1162663 w 1206260"/>
              <a:gd name="connsiteY233" fmla="*/ 1057085 h 1684262"/>
              <a:gd name="connsiteX234" fmla="*/ 987913 w 1206260"/>
              <a:gd name="connsiteY234" fmla="*/ 1181170 h 1684262"/>
              <a:gd name="connsiteX235" fmla="*/ 958923 w 1206260"/>
              <a:gd name="connsiteY235" fmla="*/ 1264444 h 1684262"/>
              <a:gd name="connsiteX236" fmla="*/ 905107 w 1206260"/>
              <a:gd name="connsiteY236" fmla="*/ 1118330 h 1684262"/>
              <a:gd name="connsiteX237" fmla="*/ 987913 w 1206260"/>
              <a:gd name="connsiteY237"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310842 w 1206260"/>
              <a:gd name="connsiteY49" fmla="*/ 1254824 h 1684262"/>
              <a:gd name="connsiteX50" fmla="*/ 283886 w 1206260"/>
              <a:gd name="connsiteY50" fmla="*/ 1268063 h 1684262"/>
              <a:gd name="connsiteX51" fmla="*/ 284934 w 1206260"/>
              <a:gd name="connsiteY51" fmla="*/ 1275207 h 1684262"/>
              <a:gd name="connsiteX52" fmla="*/ 395615 w 1206260"/>
              <a:gd name="connsiteY52" fmla="*/ 1319117 h 1684262"/>
              <a:gd name="connsiteX53" fmla="*/ 257026 w 1206260"/>
              <a:gd name="connsiteY53" fmla="*/ 1309592 h 1684262"/>
              <a:gd name="connsiteX54" fmla="*/ 257026 w 1206260"/>
              <a:gd name="connsiteY54" fmla="*/ 1309592 h 1684262"/>
              <a:gd name="connsiteX55" fmla="*/ 248263 w 1206260"/>
              <a:gd name="connsiteY55" fmla="*/ 1308259 h 1684262"/>
              <a:gd name="connsiteX56" fmla="*/ 247691 w 1206260"/>
              <a:gd name="connsiteY56" fmla="*/ 1308735 h 1684262"/>
              <a:gd name="connsiteX57" fmla="*/ 229880 w 1206260"/>
              <a:gd name="connsiteY57" fmla="*/ 1312259 h 1684262"/>
              <a:gd name="connsiteX58" fmla="*/ 146155 w 1206260"/>
              <a:gd name="connsiteY58" fmla="*/ 1230344 h 1684262"/>
              <a:gd name="connsiteX59" fmla="*/ 115389 w 1206260"/>
              <a:gd name="connsiteY59" fmla="*/ 1430369 h 1684262"/>
              <a:gd name="connsiteX60" fmla="*/ 349799 w 1206260"/>
              <a:gd name="connsiteY60" fmla="*/ 1480280 h 1684262"/>
              <a:gd name="connsiteX61" fmla="*/ 299507 w 1206260"/>
              <a:gd name="connsiteY61" fmla="*/ 1464659 h 1684262"/>
              <a:gd name="connsiteX62" fmla="*/ 321034 w 1206260"/>
              <a:gd name="connsiteY62" fmla="*/ 1477042 h 1684262"/>
              <a:gd name="connsiteX63" fmla="*/ 330559 w 1206260"/>
              <a:gd name="connsiteY63" fmla="*/ 1484376 h 1684262"/>
              <a:gd name="connsiteX64" fmla="*/ 388280 w 1206260"/>
              <a:gd name="connsiteY64" fmla="*/ 1545717 h 1684262"/>
              <a:gd name="connsiteX65" fmla="*/ 348847 w 1206260"/>
              <a:gd name="connsiteY65" fmla="*/ 1542479 h 1684262"/>
              <a:gd name="connsiteX66" fmla="*/ 255883 w 1206260"/>
              <a:gd name="connsiteY66" fmla="*/ 1502664 h 1684262"/>
              <a:gd name="connsiteX67" fmla="*/ 255883 w 1206260"/>
              <a:gd name="connsiteY67" fmla="*/ 1502664 h 1684262"/>
              <a:gd name="connsiteX68" fmla="*/ 239976 w 1206260"/>
              <a:gd name="connsiteY68" fmla="*/ 1484281 h 1684262"/>
              <a:gd name="connsiteX69" fmla="*/ 203495 w 1206260"/>
              <a:gd name="connsiteY69" fmla="*/ 1484281 h 1684262"/>
              <a:gd name="connsiteX70" fmla="*/ 187303 w 1206260"/>
              <a:gd name="connsiteY70" fmla="*/ 1499140 h 1684262"/>
              <a:gd name="connsiteX71" fmla="*/ 490674 w 1206260"/>
              <a:gd name="connsiteY71" fmla="*/ 1673352 h 1684262"/>
              <a:gd name="connsiteX72" fmla="*/ 757374 w 1206260"/>
              <a:gd name="connsiteY72" fmla="*/ 1682401 h 1684262"/>
              <a:gd name="connsiteX73" fmla="*/ 988070 w 1206260"/>
              <a:gd name="connsiteY73" fmla="*/ 1594485 h 1684262"/>
              <a:gd name="connsiteX74" fmla="*/ 1152566 w 1206260"/>
              <a:gd name="connsiteY74" fmla="*/ 1394460 h 1684262"/>
              <a:gd name="connsiteX75" fmla="*/ 918822 w 1206260"/>
              <a:gd name="connsiteY75" fmla="*/ 1363507 h 1684262"/>
              <a:gd name="connsiteX76" fmla="*/ 802904 w 1206260"/>
              <a:gd name="connsiteY76" fmla="*/ 1350454 h 1684262"/>
              <a:gd name="connsiteX77" fmla="*/ 841956 w 1206260"/>
              <a:gd name="connsiteY77" fmla="*/ 1326547 h 1684262"/>
              <a:gd name="connsiteX78" fmla="*/ 1018286 w 1206260"/>
              <a:gd name="connsiteY78" fmla="*/ 1315425 h 1684262"/>
              <a:gd name="connsiteX79" fmla="*/ 980354 w 1206260"/>
              <a:gd name="connsiteY79" fmla="*/ 1268921 h 1684262"/>
              <a:gd name="connsiteX80" fmla="*/ 1091488 w 1206260"/>
              <a:gd name="connsiteY80" fmla="*/ 1221043 h 1684262"/>
              <a:gd name="connsiteX81" fmla="*/ 911203 w 1206260"/>
              <a:gd name="connsiteY81" fmla="*/ 1022890 h 1684262"/>
              <a:gd name="connsiteX82" fmla="*/ 1193429 w 1206260"/>
              <a:gd name="connsiteY82" fmla="*/ 899446 h 1684262"/>
              <a:gd name="connsiteX83" fmla="*/ 759089 w 1206260"/>
              <a:gd name="connsiteY83" fmla="*/ 61246 h 1684262"/>
              <a:gd name="connsiteX84" fmla="*/ 720989 w 1206260"/>
              <a:gd name="connsiteY84" fmla="*/ 145828 h 1684262"/>
              <a:gd name="connsiteX85" fmla="*/ 759089 w 1206260"/>
              <a:gd name="connsiteY85" fmla="*/ 61436 h 1684262"/>
              <a:gd name="connsiteX86" fmla="*/ 759089 w 1206260"/>
              <a:gd name="connsiteY86" fmla="*/ 61246 h 1684262"/>
              <a:gd name="connsiteX87" fmla="*/ 363611 w 1206260"/>
              <a:gd name="connsiteY87" fmla="*/ 545783 h 1684262"/>
              <a:gd name="connsiteX88" fmla="*/ 348275 w 1206260"/>
              <a:gd name="connsiteY88" fmla="*/ 553498 h 1684262"/>
              <a:gd name="connsiteX89" fmla="*/ 363611 w 1206260"/>
              <a:gd name="connsiteY89" fmla="*/ 545783 h 1684262"/>
              <a:gd name="connsiteX90" fmla="*/ 232451 w 1206260"/>
              <a:gd name="connsiteY90" fmla="*/ 523113 h 1684262"/>
              <a:gd name="connsiteX91" fmla="*/ 254694 w 1206260"/>
              <a:gd name="connsiteY91" fmla="*/ 664096 h 1684262"/>
              <a:gd name="connsiteX92" fmla="*/ 232451 w 1206260"/>
              <a:gd name="connsiteY92" fmla="*/ 523113 h 1684262"/>
              <a:gd name="connsiteX93" fmla="*/ 340084 w 1206260"/>
              <a:gd name="connsiteY93" fmla="*/ 692277 h 1684262"/>
              <a:gd name="connsiteX94" fmla="*/ 470767 w 1206260"/>
              <a:gd name="connsiteY94" fmla="*/ 684562 h 1684262"/>
              <a:gd name="connsiteX95" fmla="*/ 340084 w 1206260"/>
              <a:gd name="connsiteY95" fmla="*/ 691896 h 1684262"/>
              <a:gd name="connsiteX96" fmla="*/ 340084 w 1206260"/>
              <a:gd name="connsiteY96" fmla="*/ 692277 h 1684262"/>
              <a:gd name="connsiteX97" fmla="*/ 382375 w 1206260"/>
              <a:gd name="connsiteY97" fmla="*/ 615410 h 1684262"/>
              <a:gd name="connsiteX98" fmla="*/ 516868 w 1206260"/>
              <a:gd name="connsiteY98" fmla="*/ 688372 h 1684262"/>
              <a:gd name="connsiteX99" fmla="*/ 382661 w 1206260"/>
              <a:gd name="connsiteY99" fmla="*/ 615029 h 1684262"/>
              <a:gd name="connsiteX100" fmla="*/ 382375 w 1206260"/>
              <a:gd name="connsiteY100" fmla="*/ 615410 h 1684262"/>
              <a:gd name="connsiteX101" fmla="*/ 201400 w 1206260"/>
              <a:gd name="connsiteY101" fmla="*/ 907542 h 1684262"/>
              <a:gd name="connsiteX102" fmla="*/ 163300 w 1206260"/>
              <a:gd name="connsiteY102" fmla="*/ 838295 h 1684262"/>
              <a:gd name="connsiteX103" fmla="*/ 201686 w 1206260"/>
              <a:gd name="connsiteY103" fmla="*/ 907161 h 1684262"/>
              <a:gd name="connsiteX104" fmla="*/ 201400 w 1206260"/>
              <a:gd name="connsiteY104" fmla="*/ 907542 h 1684262"/>
              <a:gd name="connsiteX105" fmla="*/ 97811 w 1206260"/>
              <a:gd name="connsiteY105" fmla="*/ 1285557 h 1684262"/>
              <a:gd name="connsiteX106" fmla="*/ 123279 w 1206260"/>
              <a:gd name="connsiteY106" fmla="*/ 1264178 h 1684262"/>
              <a:gd name="connsiteX107" fmla="*/ 231975 w 1206260"/>
              <a:gd name="connsiteY107" fmla="*/ 1341501 h 1684262"/>
              <a:gd name="connsiteX108" fmla="*/ 97811 w 1206260"/>
              <a:gd name="connsiteY108" fmla="*/ 1285557 h 1684262"/>
              <a:gd name="connsiteX109" fmla="*/ 232928 w 1206260"/>
              <a:gd name="connsiteY109" fmla="*/ 1376077 h 1684262"/>
              <a:gd name="connsiteX110" fmla="*/ 279029 w 1206260"/>
              <a:gd name="connsiteY110" fmla="*/ 1379887 h 1684262"/>
              <a:gd name="connsiteX111" fmla="*/ 232451 w 1206260"/>
              <a:gd name="connsiteY111" fmla="*/ 1376077 h 1684262"/>
              <a:gd name="connsiteX112" fmla="*/ 232928 w 1206260"/>
              <a:gd name="connsiteY112" fmla="*/ 1376077 h 1684262"/>
              <a:gd name="connsiteX113" fmla="*/ 856244 w 1206260"/>
              <a:gd name="connsiteY113" fmla="*/ 715613 h 1684262"/>
              <a:gd name="connsiteX114" fmla="*/ 817635 w 1206260"/>
              <a:gd name="connsiteY114" fmla="*/ 708913 h 1684262"/>
              <a:gd name="connsiteX115" fmla="*/ 721084 w 1206260"/>
              <a:gd name="connsiteY115" fmla="*/ 657225 h 1684262"/>
              <a:gd name="connsiteX116" fmla="*/ 855767 w 1206260"/>
              <a:gd name="connsiteY116" fmla="*/ 715613 h 1684262"/>
              <a:gd name="connsiteX117" fmla="*/ 856244 w 1206260"/>
              <a:gd name="connsiteY117" fmla="*/ 715613 h 1684262"/>
              <a:gd name="connsiteX118" fmla="*/ 663458 w 1206260"/>
              <a:gd name="connsiteY118" fmla="*/ 722662 h 1684262"/>
              <a:gd name="connsiteX119" fmla="*/ 644408 w 1206260"/>
              <a:gd name="connsiteY119" fmla="*/ 807149 h 1684262"/>
              <a:gd name="connsiteX120" fmla="*/ 662981 w 1206260"/>
              <a:gd name="connsiteY120" fmla="*/ 723138 h 1684262"/>
              <a:gd name="connsiteX121" fmla="*/ 663458 w 1206260"/>
              <a:gd name="connsiteY121" fmla="*/ 722662 h 1684262"/>
              <a:gd name="connsiteX122" fmla="*/ 628882 w 1206260"/>
              <a:gd name="connsiteY122" fmla="*/ 753332 h 1684262"/>
              <a:gd name="connsiteX123" fmla="*/ 655742 w 1206260"/>
              <a:gd name="connsiteY123" fmla="*/ 726472 h 1684262"/>
              <a:gd name="connsiteX124" fmla="*/ 628406 w 1206260"/>
              <a:gd name="connsiteY124" fmla="*/ 753332 h 1684262"/>
              <a:gd name="connsiteX125" fmla="*/ 628882 w 1206260"/>
              <a:gd name="connsiteY125" fmla="*/ 753332 h 1684262"/>
              <a:gd name="connsiteX126" fmla="*/ 771090 w 1206260"/>
              <a:gd name="connsiteY126" fmla="*/ 757237 h 1684262"/>
              <a:gd name="connsiteX127" fmla="*/ 690318 w 1206260"/>
              <a:gd name="connsiteY127" fmla="*/ 822579 h 1684262"/>
              <a:gd name="connsiteX128" fmla="*/ 770614 w 1206260"/>
              <a:gd name="connsiteY128" fmla="*/ 757237 h 1684262"/>
              <a:gd name="connsiteX129" fmla="*/ 771090 w 1206260"/>
              <a:gd name="connsiteY129" fmla="*/ 757237 h 1684262"/>
              <a:gd name="connsiteX130" fmla="*/ 759565 w 1206260"/>
              <a:gd name="connsiteY130" fmla="*/ 538162 h 1684262"/>
              <a:gd name="connsiteX131" fmla="*/ 851767 w 1206260"/>
              <a:gd name="connsiteY131" fmla="*/ 480536 h 1684262"/>
              <a:gd name="connsiteX132" fmla="*/ 759089 w 1206260"/>
              <a:gd name="connsiteY132" fmla="*/ 538067 h 1684262"/>
              <a:gd name="connsiteX133" fmla="*/ 759565 w 1206260"/>
              <a:gd name="connsiteY133" fmla="*/ 538162 h 1684262"/>
              <a:gd name="connsiteX134" fmla="*/ 877961 w 1206260"/>
              <a:gd name="connsiteY134" fmla="*/ 342138 h 1684262"/>
              <a:gd name="connsiteX135" fmla="*/ 812619 w 1206260"/>
              <a:gd name="connsiteY135" fmla="*/ 442055 h 1684262"/>
              <a:gd name="connsiteX136" fmla="*/ 877961 w 1206260"/>
              <a:gd name="connsiteY136" fmla="*/ 342138 h 1684262"/>
              <a:gd name="connsiteX137" fmla="*/ 681841 w 1206260"/>
              <a:gd name="connsiteY137" fmla="*/ 323088 h 1684262"/>
              <a:gd name="connsiteX138" fmla="*/ 758803 w 1206260"/>
              <a:gd name="connsiteY138" fmla="*/ 430816 h 1684262"/>
              <a:gd name="connsiteX139" fmla="*/ 643455 w 1206260"/>
              <a:gd name="connsiteY139" fmla="*/ 396145 h 1684262"/>
              <a:gd name="connsiteX140" fmla="*/ 639550 w 1206260"/>
              <a:gd name="connsiteY140" fmla="*/ 438436 h 1684262"/>
              <a:gd name="connsiteX141" fmla="*/ 682127 w 1206260"/>
              <a:gd name="connsiteY141" fmla="*/ 323088 h 1684262"/>
              <a:gd name="connsiteX142" fmla="*/ 681841 w 1206260"/>
              <a:gd name="connsiteY142" fmla="*/ 323088 h 1684262"/>
              <a:gd name="connsiteX143" fmla="*/ 351323 w 1206260"/>
              <a:gd name="connsiteY143" fmla="*/ 219361 h 1684262"/>
              <a:gd name="connsiteX144" fmla="*/ 383994 w 1206260"/>
              <a:gd name="connsiteY144" fmla="*/ 183070 h 1684262"/>
              <a:gd name="connsiteX145" fmla="*/ 403711 w 1206260"/>
              <a:gd name="connsiteY145" fmla="*/ 175069 h 1684262"/>
              <a:gd name="connsiteX146" fmla="*/ 411331 w 1206260"/>
              <a:gd name="connsiteY146" fmla="*/ 176117 h 1684262"/>
              <a:gd name="connsiteX147" fmla="*/ 569351 w 1206260"/>
              <a:gd name="connsiteY147" fmla="*/ 242792 h 1684262"/>
              <a:gd name="connsiteX148" fmla="*/ 569922 w 1206260"/>
              <a:gd name="connsiteY148" fmla="*/ 242792 h 1684262"/>
              <a:gd name="connsiteX149" fmla="*/ 558873 w 1206260"/>
              <a:gd name="connsiteY149" fmla="*/ 299942 h 1684262"/>
              <a:gd name="connsiteX150" fmla="*/ 351609 w 1206260"/>
              <a:gd name="connsiteY150" fmla="*/ 219075 h 1684262"/>
              <a:gd name="connsiteX151" fmla="*/ 351323 w 1206260"/>
              <a:gd name="connsiteY151" fmla="*/ 219361 h 1684262"/>
              <a:gd name="connsiteX152" fmla="*/ 470767 w 1206260"/>
              <a:gd name="connsiteY152" fmla="*/ 361188 h 1684262"/>
              <a:gd name="connsiteX153" fmla="*/ 566874 w 1206260"/>
              <a:gd name="connsiteY153" fmla="*/ 503396 h 1684262"/>
              <a:gd name="connsiteX154" fmla="*/ 470767 w 1206260"/>
              <a:gd name="connsiteY154" fmla="*/ 361188 h 1684262"/>
              <a:gd name="connsiteX155" fmla="*/ 632216 w 1206260"/>
              <a:gd name="connsiteY155" fmla="*/ 453485 h 1684262"/>
              <a:gd name="connsiteX156" fmla="*/ 699367 w 1206260"/>
              <a:gd name="connsiteY156" fmla="*/ 515112 h 1684262"/>
              <a:gd name="connsiteX157" fmla="*/ 759089 w 1206260"/>
              <a:gd name="connsiteY157" fmla="*/ 438055 h 1684262"/>
              <a:gd name="connsiteX158" fmla="*/ 678317 w 1206260"/>
              <a:gd name="connsiteY158" fmla="*/ 611029 h 1684262"/>
              <a:gd name="connsiteX159" fmla="*/ 640217 w 1206260"/>
              <a:gd name="connsiteY159" fmla="*/ 587978 h 1684262"/>
              <a:gd name="connsiteX160" fmla="*/ 632216 w 1206260"/>
              <a:gd name="connsiteY160" fmla="*/ 453581 h 1684262"/>
              <a:gd name="connsiteX161" fmla="*/ 632216 w 1206260"/>
              <a:gd name="connsiteY161" fmla="*/ 453485 h 1684262"/>
              <a:gd name="connsiteX162" fmla="*/ 686032 w 1206260"/>
              <a:gd name="connsiteY162" fmla="*/ 837819 h 1684262"/>
              <a:gd name="connsiteX163" fmla="*/ 628310 w 1206260"/>
              <a:gd name="connsiteY163" fmla="*/ 930116 h 1684262"/>
              <a:gd name="connsiteX164" fmla="*/ 686032 w 1206260"/>
              <a:gd name="connsiteY164" fmla="*/ 837914 h 1684262"/>
              <a:gd name="connsiteX165" fmla="*/ 686032 w 1206260"/>
              <a:gd name="connsiteY165" fmla="*/ 837819 h 1684262"/>
              <a:gd name="connsiteX166" fmla="*/ 743658 w 1206260"/>
              <a:gd name="connsiteY166" fmla="*/ 1291400 h 1684262"/>
              <a:gd name="connsiteX167" fmla="*/ 547634 w 1206260"/>
              <a:gd name="connsiteY167" fmla="*/ 1206818 h 1684262"/>
              <a:gd name="connsiteX168" fmla="*/ 573446 w 1206260"/>
              <a:gd name="connsiteY168" fmla="*/ 1222439 h 1684262"/>
              <a:gd name="connsiteX169" fmla="*/ 603450 w 1206260"/>
              <a:gd name="connsiteY169" fmla="*/ 1227487 h 1684262"/>
              <a:gd name="connsiteX170" fmla="*/ 743658 w 1206260"/>
              <a:gd name="connsiteY170" fmla="*/ 1291495 h 1684262"/>
              <a:gd name="connsiteX171" fmla="*/ 743658 w 1206260"/>
              <a:gd name="connsiteY171" fmla="*/ 1291400 h 1684262"/>
              <a:gd name="connsiteX172" fmla="*/ 578399 w 1206260"/>
              <a:gd name="connsiteY172" fmla="*/ 945452 h 1684262"/>
              <a:gd name="connsiteX173" fmla="*/ 689842 w 1206260"/>
              <a:gd name="connsiteY173" fmla="*/ 1122236 h 1684262"/>
              <a:gd name="connsiteX174" fmla="*/ 578399 w 1206260"/>
              <a:gd name="connsiteY174" fmla="*/ 945547 h 1684262"/>
              <a:gd name="connsiteX175" fmla="*/ 578399 w 1206260"/>
              <a:gd name="connsiteY175" fmla="*/ 945452 h 1684262"/>
              <a:gd name="connsiteX176" fmla="*/ 351609 w 1206260"/>
              <a:gd name="connsiteY176" fmla="*/ 1045464 h 1684262"/>
              <a:gd name="connsiteX177" fmla="*/ 382375 w 1206260"/>
              <a:gd name="connsiteY177" fmla="*/ 887825 h 1684262"/>
              <a:gd name="connsiteX178" fmla="*/ 351609 w 1206260"/>
              <a:gd name="connsiteY178" fmla="*/ 1045559 h 1684262"/>
              <a:gd name="connsiteX179" fmla="*/ 351609 w 1206260"/>
              <a:gd name="connsiteY179" fmla="*/ 1045464 h 1684262"/>
              <a:gd name="connsiteX180" fmla="*/ 420761 w 1206260"/>
              <a:gd name="connsiteY180" fmla="*/ 1018413 h 1684262"/>
              <a:gd name="connsiteX181" fmla="*/ 605260 w 1206260"/>
              <a:gd name="connsiteY181" fmla="*/ 1180338 h 1684262"/>
              <a:gd name="connsiteX182" fmla="*/ 420761 w 1206260"/>
              <a:gd name="connsiteY182" fmla="*/ 1018413 h 1684262"/>
              <a:gd name="connsiteX183" fmla="*/ 366944 w 1206260"/>
              <a:gd name="connsiteY183" fmla="*/ 1414272 h 1684262"/>
              <a:gd name="connsiteX184" fmla="*/ 597640 w 1206260"/>
              <a:gd name="connsiteY184" fmla="*/ 1460468 h 1684262"/>
              <a:gd name="connsiteX185" fmla="*/ 366944 w 1206260"/>
              <a:gd name="connsiteY185" fmla="*/ 1414463 h 1684262"/>
              <a:gd name="connsiteX186" fmla="*/ 366944 w 1206260"/>
              <a:gd name="connsiteY186" fmla="*/ 1414272 h 1684262"/>
              <a:gd name="connsiteX187" fmla="*/ 536108 w 1206260"/>
              <a:gd name="connsiteY187" fmla="*/ 1644968 h 1684262"/>
              <a:gd name="connsiteX188" fmla="*/ 498008 w 1206260"/>
              <a:gd name="connsiteY188" fmla="*/ 1625918 h 1684262"/>
              <a:gd name="connsiteX189" fmla="*/ 471148 w 1206260"/>
              <a:gd name="connsiteY189" fmla="*/ 1618202 h 1684262"/>
              <a:gd name="connsiteX190" fmla="*/ 471148 w 1206260"/>
              <a:gd name="connsiteY190" fmla="*/ 1664399 h 1684262"/>
              <a:gd name="connsiteX191" fmla="*/ 401901 w 1206260"/>
              <a:gd name="connsiteY191" fmla="*/ 1579817 h 1684262"/>
              <a:gd name="connsiteX192" fmla="*/ 536108 w 1206260"/>
              <a:gd name="connsiteY192" fmla="*/ 1645158 h 1684262"/>
              <a:gd name="connsiteX193" fmla="*/ 536108 w 1206260"/>
              <a:gd name="connsiteY193" fmla="*/ 1644968 h 1684262"/>
              <a:gd name="connsiteX194" fmla="*/ 616785 w 1206260"/>
              <a:gd name="connsiteY194" fmla="*/ 1564196 h 1684262"/>
              <a:gd name="connsiteX195" fmla="*/ 555349 w 1206260"/>
              <a:gd name="connsiteY195" fmla="*/ 1541145 h 1684262"/>
              <a:gd name="connsiteX196" fmla="*/ 638597 w 1206260"/>
              <a:gd name="connsiteY196" fmla="*/ 1493520 h 1684262"/>
              <a:gd name="connsiteX197" fmla="*/ 739848 w 1206260"/>
              <a:gd name="connsiteY197" fmla="*/ 1525715 h 1684262"/>
              <a:gd name="connsiteX198" fmla="*/ 616785 w 1206260"/>
              <a:gd name="connsiteY198" fmla="*/ 1564386 h 1684262"/>
              <a:gd name="connsiteX199" fmla="*/ 616785 w 1206260"/>
              <a:gd name="connsiteY199" fmla="*/ 1564196 h 1684262"/>
              <a:gd name="connsiteX200" fmla="*/ 752231 w 1206260"/>
              <a:gd name="connsiteY200" fmla="*/ 1664779 h 1684262"/>
              <a:gd name="connsiteX201" fmla="*/ 739658 w 1206260"/>
              <a:gd name="connsiteY201" fmla="*/ 1664779 h 1684262"/>
              <a:gd name="connsiteX202" fmla="*/ 731180 w 1206260"/>
              <a:gd name="connsiteY202" fmla="*/ 1664779 h 1684262"/>
              <a:gd name="connsiteX203" fmla="*/ 727561 w 1206260"/>
              <a:gd name="connsiteY203" fmla="*/ 1664779 h 1684262"/>
              <a:gd name="connsiteX204" fmla="*/ 713750 w 1206260"/>
              <a:gd name="connsiteY204" fmla="*/ 1666780 h 1684262"/>
              <a:gd name="connsiteX205" fmla="*/ 704225 w 1206260"/>
              <a:gd name="connsiteY205" fmla="*/ 1665256 h 1684262"/>
              <a:gd name="connsiteX206" fmla="*/ 705558 w 1206260"/>
              <a:gd name="connsiteY206" fmla="*/ 1667733 h 1684262"/>
              <a:gd name="connsiteX207" fmla="*/ 790045 w 1206260"/>
              <a:gd name="connsiteY207" fmla="*/ 1610106 h 1684262"/>
              <a:gd name="connsiteX208" fmla="*/ 752231 w 1206260"/>
              <a:gd name="connsiteY208" fmla="*/ 1664970 h 1684262"/>
              <a:gd name="connsiteX209" fmla="*/ 752231 w 1206260"/>
              <a:gd name="connsiteY209" fmla="*/ 1664779 h 1684262"/>
              <a:gd name="connsiteX210" fmla="*/ 857863 w 1206260"/>
              <a:gd name="connsiteY210" fmla="*/ 1591056 h 1684262"/>
              <a:gd name="connsiteX211" fmla="*/ 838813 w 1206260"/>
              <a:gd name="connsiteY211" fmla="*/ 1568958 h 1684262"/>
              <a:gd name="connsiteX212" fmla="*/ 836146 w 1206260"/>
              <a:gd name="connsiteY212" fmla="*/ 1564291 h 1684262"/>
              <a:gd name="connsiteX213" fmla="*/ 955179 w 1206260"/>
              <a:gd name="connsiteY213" fmla="*/ 1500720 h 1684262"/>
              <a:gd name="connsiteX214" fmla="*/ 1066493 w 1206260"/>
              <a:gd name="connsiteY214" fmla="*/ 1492065 h 1684262"/>
              <a:gd name="connsiteX215" fmla="*/ 857863 w 1206260"/>
              <a:gd name="connsiteY215" fmla="*/ 1591247 h 1684262"/>
              <a:gd name="connsiteX216" fmla="*/ 857863 w 1206260"/>
              <a:gd name="connsiteY216" fmla="*/ 1591056 h 1684262"/>
              <a:gd name="connsiteX217" fmla="*/ 1054979 w 1206260"/>
              <a:gd name="connsiteY217" fmla="*/ 1445037 h 1684262"/>
              <a:gd name="connsiteX218" fmla="*/ 916632 w 1206260"/>
              <a:gd name="connsiteY218" fmla="*/ 1468184 h 1684262"/>
              <a:gd name="connsiteX219" fmla="*/ 1028170 w 1206260"/>
              <a:gd name="connsiteY219" fmla="*/ 1445228 h 1684262"/>
              <a:gd name="connsiteX220" fmla="*/ 1054979 w 1206260"/>
              <a:gd name="connsiteY220" fmla="*/ 1445037 h 1684262"/>
              <a:gd name="connsiteX221" fmla="*/ 862816 w 1206260"/>
              <a:gd name="connsiteY221" fmla="*/ 1410462 h 1684262"/>
              <a:gd name="connsiteX222" fmla="*/ 647551 w 1206260"/>
              <a:gd name="connsiteY222" fmla="*/ 1448562 h 1684262"/>
              <a:gd name="connsiteX223" fmla="*/ 862816 w 1206260"/>
              <a:gd name="connsiteY223" fmla="*/ 1410653 h 1684262"/>
              <a:gd name="connsiteX224" fmla="*/ 862816 w 1206260"/>
              <a:gd name="connsiteY224" fmla="*/ 1410462 h 1684262"/>
              <a:gd name="connsiteX225" fmla="*/ 689842 w 1206260"/>
              <a:gd name="connsiteY225" fmla="*/ 1391412 h 1684262"/>
              <a:gd name="connsiteX226" fmla="*/ 924347 w 1206260"/>
              <a:gd name="connsiteY226" fmla="*/ 1306830 h 1684262"/>
              <a:gd name="connsiteX227" fmla="*/ 689842 w 1206260"/>
              <a:gd name="connsiteY227" fmla="*/ 1391412 h 1684262"/>
              <a:gd name="connsiteX228" fmla="*/ 1162663 w 1206260"/>
              <a:gd name="connsiteY228" fmla="*/ 1057085 h 1684262"/>
              <a:gd name="connsiteX229" fmla="*/ 1148756 w 1206260"/>
              <a:gd name="connsiteY229" fmla="*/ 1134428 h 1684262"/>
              <a:gd name="connsiteX230" fmla="*/ 1066841 w 1206260"/>
              <a:gd name="connsiteY230" fmla="*/ 1139762 h 1684262"/>
              <a:gd name="connsiteX231" fmla="*/ 1035790 w 1206260"/>
              <a:gd name="connsiteY231" fmla="*/ 1087755 h 1684262"/>
              <a:gd name="connsiteX232" fmla="*/ 1162663 w 1206260"/>
              <a:gd name="connsiteY232" fmla="*/ 1057085 h 1684262"/>
              <a:gd name="connsiteX233" fmla="*/ 987913 w 1206260"/>
              <a:gd name="connsiteY233" fmla="*/ 1181170 h 1684262"/>
              <a:gd name="connsiteX234" fmla="*/ 958923 w 1206260"/>
              <a:gd name="connsiteY234" fmla="*/ 1264444 h 1684262"/>
              <a:gd name="connsiteX235" fmla="*/ 905107 w 1206260"/>
              <a:gd name="connsiteY235" fmla="*/ 1118330 h 1684262"/>
              <a:gd name="connsiteX236" fmla="*/ 987913 w 1206260"/>
              <a:gd name="connsiteY236"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283886 w 1206260"/>
              <a:gd name="connsiteY49" fmla="*/ 1268063 h 1684262"/>
              <a:gd name="connsiteX50" fmla="*/ 284934 w 1206260"/>
              <a:gd name="connsiteY50" fmla="*/ 1275207 h 1684262"/>
              <a:gd name="connsiteX51" fmla="*/ 395615 w 1206260"/>
              <a:gd name="connsiteY51" fmla="*/ 1319117 h 1684262"/>
              <a:gd name="connsiteX52" fmla="*/ 257026 w 1206260"/>
              <a:gd name="connsiteY52" fmla="*/ 1309592 h 1684262"/>
              <a:gd name="connsiteX53" fmla="*/ 257026 w 1206260"/>
              <a:gd name="connsiteY53" fmla="*/ 1309592 h 1684262"/>
              <a:gd name="connsiteX54" fmla="*/ 248263 w 1206260"/>
              <a:gd name="connsiteY54" fmla="*/ 1308259 h 1684262"/>
              <a:gd name="connsiteX55" fmla="*/ 247691 w 1206260"/>
              <a:gd name="connsiteY55" fmla="*/ 1308735 h 1684262"/>
              <a:gd name="connsiteX56" fmla="*/ 229880 w 1206260"/>
              <a:gd name="connsiteY56" fmla="*/ 1312259 h 1684262"/>
              <a:gd name="connsiteX57" fmla="*/ 146155 w 1206260"/>
              <a:gd name="connsiteY57" fmla="*/ 1230344 h 1684262"/>
              <a:gd name="connsiteX58" fmla="*/ 115389 w 1206260"/>
              <a:gd name="connsiteY58" fmla="*/ 1430369 h 1684262"/>
              <a:gd name="connsiteX59" fmla="*/ 349799 w 1206260"/>
              <a:gd name="connsiteY59" fmla="*/ 1480280 h 1684262"/>
              <a:gd name="connsiteX60" fmla="*/ 299507 w 1206260"/>
              <a:gd name="connsiteY60" fmla="*/ 1464659 h 1684262"/>
              <a:gd name="connsiteX61" fmla="*/ 321034 w 1206260"/>
              <a:gd name="connsiteY61" fmla="*/ 1477042 h 1684262"/>
              <a:gd name="connsiteX62" fmla="*/ 330559 w 1206260"/>
              <a:gd name="connsiteY62" fmla="*/ 1484376 h 1684262"/>
              <a:gd name="connsiteX63" fmla="*/ 388280 w 1206260"/>
              <a:gd name="connsiteY63" fmla="*/ 1545717 h 1684262"/>
              <a:gd name="connsiteX64" fmla="*/ 348847 w 1206260"/>
              <a:gd name="connsiteY64" fmla="*/ 1542479 h 1684262"/>
              <a:gd name="connsiteX65" fmla="*/ 255883 w 1206260"/>
              <a:gd name="connsiteY65" fmla="*/ 1502664 h 1684262"/>
              <a:gd name="connsiteX66" fmla="*/ 255883 w 1206260"/>
              <a:gd name="connsiteY66" fmla="*/ 1502664 h 1684262"/>
              <a:gd name="connsiteX67" fmla="*/ 239976 w 1206260"/>
              <a:gd name="connsiteY67" fmla="*/ 1484281 h 1684262"/>
              <a:gd name="connsiteX68" fmla="*/ 203495 w 1206260"/>
              <a:gd name="connsiteY68" fmla="*/ 1484281 h 1684262"/>
              <a:gd name="connsiteX69" fmla="*/ 187303 w 1206260"/>
              <a:gd name="connsiteY69" fmla="*/ 1499140 h 1684262"/>
              <a:gd name="connsiteX70" fmla="*/ 490674 w 1206260"/>
              <a:gd name="connsiteY70" fmla="*/ 1673352 h 1684262"/>
              <a:gd name="connsiteX71" fmla="*/ 757374 w 1206260"/>
              <a:gd name="connsiteY71" fmla="*/ 1682401 h 1684262"/>
              <a:gd name="connsiteX72" fmla="*/ 988070 w 1206260"/>
              <a:gd name="connsiteY72" fmla="*/ 1594485 h 1684262"/>
              <a:gd name="connsiteX73" fmla="*/ 1152566 w 1206260"/>
              <a:gd name="connsiteY73" fmla="*/ 1394460 h 1684262"/>
              <a:gd name="connsiteX74" fmla="*/ 918822 w 1206260"/>
              <a:gd name="connsiteY74" fmla="*/ 1363507 h 1684262"/>
              <a:gd name="connsiteX75" fmla="*/ 802904 w 1206260"/>
              <a:gd name="connsiteY75" fmla="*/ 1350454 h 1684262"/>
              <a:gd name="connsiteX76" fmla="*/ 841956 w 1206260"/>
              <a:gd name="connsiteY76" fmla="*/ 1326547 h 1684262"/>
              <a:gd name="connsiteX77" fmla="*/ 1018286 w 1206260"/>
              <a:gd name="connsiteY77" fmla="*/ 1315425 h 1684262"/>
              <a:gd name="connsiteX78" fmla="*/ 980354 w 1206260"/>
              <a:gd name="connsiteY78" fmla="*/ 1268921 h 1684262"/>
              <a:gd name="connsiteX79" fmla="*/ 1091488 w 1206260"/>
              <a:gd name="connsiteY79" fmla="*/ 1221043 h 1684262"/>
              <a:gd name="connsiteX80" fmla="*/ 911203 w 1206260"/>
              <a:gd name="connsiteY80" fmla="*/ 1022890 h 1684262"/>
              <a:gd name="connsiteX81" fmla="*/ 1193429 w 1206260"/>
              <a:gd name="connsiteY81" fmla="*/ 899446 h 1684262"/>
              <a:gd name="connsiteX82" fmla="*/ 759089 w 1206260"/>
              <a:gd name="connsiteY82" fmla="*/ 61246 h 1684262"/>
              <a:gd name="connsiteX83" fmla="*/ 720989 w 1206260"/>
              <a:gd name="connsiteY83" fmla="*/ 145828 h 1684262"/>
              <a:gd name="connsiteX84" fmla="*/ 759089 w 1206260"/>
              <a:gd name="connsiteY84" fmla="*/ 61436 h 1684262"/>
              <a:gd name="connsiteX85" fmla="*/ 759089 w 1206260"/>
              <a:gd name="connsiteY85" fmla="*/ 61246 h 1684262"/>
              <a:gd name="connsiteX86" fmla="*/ 363611 w 1206260"/>
              <a:gd name="connsiteY86" fmla="*/ 545783 h 1684262"/>
              <a:gd name="connsiteX87" fmla="*/ 348275 w 1206260"/>
              <a:gd name="connsiteY87" fmla="*/ 553498 h 1684262"/>
              <a:gd name="connsiteX88" fmla="*/ 363611 w 1206260"/>
              <a:gd name="connsiteY88" fmla="*/ 545783 h 1684262"/>
              <a:gd name="connsiteX89" fmla="*/ 232451 w 1206260"/>
              <a:gd name="connsiteY89" fmla="*/ 523113 h 1684262"/>
              <a:gd name="connsiteX90" fmla="*/ 254694 w 1206260"/>
              <a:gd name="connsiteY90" fmla="*/ 664096 h 1684262"/>
              <a:gd name="connsiteX91" fmla="*/ 232451 w 1206260"/>
              <a:gd name="connsiteY91" fmla="*/ 523113 h 1684262"/>
              <a:gd name="connsiteX92" fmla="*/ 340084 w 1206260"/>
              <a:gd name="connsiteY92" fmla="*/ 692277 h 1684262"/>
              <a:gd name="connsiteX93" fmla="*/ 470767 w 1206260"/>
              <a:gd name="connsiteY93" fmla="*/ 684562 h 1684262"/>
              <a:gd name="connsiteX94" fmla="*/ 340084 w 1206260"/>
              <a:gd name="connsiteY94" fmla="*/ 691896 h 1684262"/>
              <a:gd name="connsiteX95" fmla="*/ 340084 w 1206260"/>
              <a:gd name="connsiteY95" fmla="*/ 692277 h 1684262"/>
              <a:gd name="connsiteX96" fmla="*/ 382375 w 1206260"/>
              <a:gd name="connsiteY96" fmla="*/ 615410 h 1684262"/>
              <a:gd name="connsiteX97" fmla="*/ 516868 w 1206260"/>
              <a:gd name="connsiteY97" fmla="*/ 688372 h 1684262"/>
              <a:gd name="connsiteX98" fmla="*/ 382661 w 1206260"/>
              <a:gd name="connsiteY98" fmla="*/ 615029 h 1684262"/>
              <a:gd name="connsiteX99" fmla="*/ 382375 w 1206260"/>
              <a:gd name="connsiteY99" fmla="*/ 615410 h 1684262"/>
              <a:gd name="connsiteX100" fmla="*/ 201400 w 1206260"/>
              <a:gd name="connsiteY100" fmla="*/ 907542 h 1684262"/>
              <a:gd name="connsiteX101" fmla="*/ 163300 w 1206260"/>
              <a:gd name="connsiteY101" fmla="*/ 838295 h 1684262"/>
              <a:gd name="connsiteX102" fmla="*/ 201686 w 1206260"/>
              <a:gd name="connsiteY102" fmla="*/ 907161 h 1684262"/>
              <a:gd name="connsiteX103" fmla="*/ 201400 w 1206260"/>
              <a:gd name="connsiteY103" fmla="*/ 907542 h 1684262"/>
              <a:gd name="connsiteX104" fmla="*/ 97811 w 1206260"/>
              <a:gd name="connsiteY104" fmla="*/ 1285557 h 1684262"/>
              <a:gd name="connsiteX105" fmla="*/ 123279 w 1206260"/>
              <a:gd name="connsiteY105" fmla="*/ 1264178 h 1684262"/>
              <a:gd name="connsiteX106" fmla="*/ 231975 w 1206260"/>
              <a:gd name="connsiteY106" fmla="*/ 1341501 h 1684262"/>
              <a:gd name="connsiteX107" fmla="*/ 97811 w 1206260"/>
              <a:gd name="connsiteY107" fmla="*/ 1285557 h 1684262"/>
              <a:gd name="connsiteX108" fmla="*/ 232928 w 1206260"/>
              <a:gd name="connsiteY108" fmla="*/ 1376077 h 1684262"/>
              <a:gd name="connsiteX109" fmla="*/ 279029 w 1206260"/>
              <a:gd name="connsiteY109" fmla="*/ 1379887 h 1684262"/>
              <a:gd name="connsiteX110" fmla="*/ 232451 w 1206260"/>
              <a:gd name="connsiteY110" fmla="*/ 1376077 h 1684262"/>
              <a:gd name="connsiteX111" fmla="*/ 232928 w 1206260"/>
              <a:gd name="connsiteY111" fmla="*/ 1376077 h 1684262"/>
              <a:gd name="connsiteX112" fmla="*/ 856244 w 1206260"/>
              <a:gd name="connsiteY112" fmla="*/ 715613 h 1684262"/>
              <a:gd name="connsiteX113" fmla="*/ 817635 w 1206260"/>
              <a:gd name="connsiteY113" fmla="*/ 708913 h 1684262"/>
              <a:gd name="connsiteX114" fmla="*/ 721084 w 1206260"/>
              <a:gd name="connsiteY114" fmla="*/ 657225 h 1684262"/>
              <a:gd name="connsiteX115" fmla="*/ 855767 w 1206260"/>
              <a:gd name="connsiteY115" fmla="*/ 715613 h 1684262"/>
              <a:gd name="connsiteX116" fmla="*/ 856244 w 1206260"/>
              <a:gd name="connsiteY116" fmla="*/ 715613 h 1684262"/>
              <a:gd name="connsiteX117" fmla="*/ 663458 w 1206260"/>
              <a:gd name="connsiteY117" fmla="*/ 722662 h 1684262"/>
              <a:gd name="connsiteX118" fmla="*/ 644408 w 1206260"/>
              <a:gd name="connsiteY118" fmla="*/ 807149 h 1684262"/>
              <a:gd name="connsiteX119" fmla="*/ 662981 w 1206260"/>
              <a:gd name="connsiteY119" fmla="*/ 723138 h 1684262"/>
              <a:gd name="connsiteX120" fmla="*/ 663458 w 1206260"/>
              <a:gd name="connsiteY120" fmla="*/ 722662 h 1684262"/>
              <a:gd name="connsiteX121" fmla="*/ 628882 w 1206260"/>
              <a:gd name="connsiteY121" fmla="*/ 753332 h 1684262"/>
              <a:gd name="connsiteX122" fmla="*/ 655742 w 1206260"/>
              <a:gd name="connsiteY122" fmla="*/ 726472 h 1684262"/>
              <a:gd name="connsiteX123" fmla="*/ 628406 w 1206260"/>
              <a:gd name="connsiteY123" fmla="*/ 753332 h 1684262"/>
              <a:gd name="connsiteX124" fmla="*/ 628882 w 1206260"/>
              <a:gd name="connsiteY124" fmla="*/ 753332 h 1684262"/>
              <a:gd name="connsiteX125" fmla="*/ 771090 w 1206260"/>
              <a:gd name="connsiteY125" fmla="*/ 757237 h 1684262"/>
              <a:gd name="connsiteX126" fmla="*/ 690318 w 1206260"/>
              <a:gd name="connsiteY126" fmla="*/ 822579 h 1684262"/>
              <a:gd name="connsiteX127" fmla="*/ 770614 w 1206260"/>
              <a:gd name="connsiteY127" fmla="*/ 757237 h 1684262"/>
              <a:gd name="connsiteX128" fmla="*/ 771090 w 1206260"/>
              <a:gd name="connsiteY128" fmla="*/ 757237 h 1684262"/>
              <a:gd name="connsiteX129" fmla="*/ 759565 w 1206260"/>
              <a:gd name="connsiteY129" fmla="*/ 538162 h 1684262"/>
              <a:gd name="connsiteX130" fmla="*/ 851767 w 1206260"/>
              <a:gd name="connsiteY130" fmla="*/ 480536 h 1684262"/>
              <a:gd name="connsiteX131" fmla="*/ 759089 w 1206260"/>
              <a:gd name="connsiteY131" fmla="*/ 538067 h 1684262"/>
              <a:gd name="connsiteX132" fmla="*/ 759565 w 1206260"/>
              <a:gd name="connsiteY132" fmla="*/ 538162 h 1684262"/>
              <a:gd name="connsiteX133" fmla="*/ 877961 w 1206260"/>
              <a:gd name="connsiteY133" fmla="*/ 342138 h 1684262"/>
              <a:gd name="connsiteX134" fmla="*/ 812619 w 1206260"/>
              <a:gd name="connsiteY134" fmla="*/ 442055 h 1684262"/>
              <a:gd name="connsiteX135" fmla="*/ 877961 w 1206260"/>
              <a:gd name="connsiteY135" fmla="*/ 342138 h 1684262"/>
              <a:gd name="connsiteX136" fmla="*/ 681841 w 1206260"/>
              <a:gd name="connsiteY136" fmla="*/ 323088 h 1684262"/>
              <a:gd name="connsiteX137" fmla="*/ 758803 w 1206260"/>
              <a:gd name="connsiteY137" fmla="*/ 430816 h 1684262"/>
              <a:gd name="connsiteX138" fmla="*/ 643455 w 1206260"/>
              <a:gd name="connsiteY138" fmla="*/ 396145 h 1684262"/>
              <a:gd name="connsiteX139" fmla="*/ 639550 w 1206260"/>
              <a:gd name="connsiteY139" fmla="*/ 438436 h 1684262"/>
              <a:gd name="connsiteX140" fmla="*/ 682127 w 1206260"/>
              <a:gd name="connsiteY140" fmla="*/ 323088 h 1684262"/>
              <a:gd name="connsiteX141" fmla="*/ 681841 w 1206260"/>
              <a:gd name="connsiteY141" fmla="*/ 323088 h 1684262"/>
              <a:gd name="connsiteX142" fmla="*/ 351323 w 1206260"/>
              <a:gd name="connsiteY142" fmla="*/ 219361 h 1684262"/>
              <a:gd name="connsiteX143" fmla="*/ 383994 w 1206260"/>
              <a:gd name="connsiteY143" fmla="*/ 183070 h 1684262"/>
              <a:gd name="connsiteX144" fmla="*/ 403711 w 1206260"/>
              <a:gd name="connsiteY144" fmla="*/ 175069 h 1684262"/>
              <a:gd name="connsiteX145" fmla="*/ 411331 w 1206260"/>
              <a:gd name="connsiteY145" fmla="*/ 176117 h 1684262"/>
              <a:gd name="connsiteX146" fmla="*/ 569351 w 1206260"/>
              <a:gd name="connsiteY146" fmla="*/ 242792 h 1684262"/>
              <a:gd name="connsiteX147" fmla="*/ 569922 w 1206260"/>
              <a:gd name="connsiteY147" fmla="*/ 242792 h 1684262"/>
              <a:gd name="connsiteX148" fmla="*/ 558873 w 1206260"/>
              <a:gd name="connsiteY148" fmla="*/ 299942 h 1684262"/>
              <a:gd name="connsiteX149" fmla="*/ 351609 w 1206260"/>
              <a:gd name="connsiteY149" fmla="*/ 219075 h 1684262"/>
              <a:gd name="connsiteX150" fmla="*/ 351323 w 1206260"/>
              <a:gd name="connsiteY150" fmla="*/ 219361 h 1684262"/>
              <a:gd name="connsiteX151" fmla="*/ 470767 w 1206260"/>
              <a:gd name="connsiteY151" fmla="*/ 361188 h 1684262"/>
              <a:gd name="connsiteX152" fmla="*/ 566874 w 1206260"/>
              <a:gd name="connsiteY152" fmla="*/ 503396 h 1684262"/>
              <a:gd name="connsiteX153" fmla="*/ 470767 w 1206260"/>
              <a:gd name="connsiteY153" fmla="*/ 361188 h 1684262"/>
              <a:gd name="connsiteX154" fmla="*/ 632216 w 1206260"/>
              <a:gd name="connsiteY154" fmla="*/ 453485 h 1684262"/>
              <a:gd name="connsiteX155" fmla="*/ 699367 w 1206260"/>
              <a:gd name="connsiteY155" fmla="*/ 515112 h 1684262"/>
              <a:gd name="connsiteX156" fmla="*/ 759089 w 1206260"/>
              <a:gd name="connsiteY156" fmla="*/ 438055 h 1684262"/>
              <a:gd name="connsiteX157" fmla="*/ 678317 w 1206260"/>
              <a:gd name="connsiteY157" fmla="*/ 611029 h 1684262"/>
              <a:gd name="connsiteX158" fmla="*/ 640217 w 1206260"/>
              <a:gd name="connsiteY158" fmla="*/ 587978 h 1684262"/>
              <a:gd name="connsiteX159" fmla="*/ 632216 w 1206260"/>
              <a:gd name="connsiteY159" fmla="*/ 453581 h 1684262"/>
              <a:gd name="connsiteX160" fmla="*/ 632216 w 1206260"/>
              <a:gd name="connsiteY160" fmla="*/ 453485 h 1684262"/>
              <a:gd name="connsiteX161" fmla="*/ 686032 w 1206260"/>
              <a:gd name="connsiteY161" fmla="*/ 837819 h 1684262"/>
              <a:gd name="connsiteX162" fmla="*/ 628310 w 1206260"/>
              <a:gd name="connsiteY162" fmla="*/ 930116 h 1684262"/>
              <a:gd name="connsiteX163" fmla="*/ 686032 w 1206260"/>
              <a:gd name="connsiteY163" fmla="*/ 837914 h 1684262"/>
              <a:gd name="connsiteX164" fmla="*/ 686032 w 1206260"/>
              <a:gd name="connsiteY164" fmla="*/ 837819 h 1684262"/>
              <a:gd name="connsiteX165" fmla="*/ 743658 w 1206260"/>
              <a:gd name="connsiteY165" fmla="*/ 1291400 h 1684262"/>
              <a:gd name="connsiteX166" fmla="*/ 547634 w 1206260"/>
              <a:gd name="connsiteY166" fmla="*/ 1206818 h 1684262"/>
              <a:gd name="connsiteX167" fmla="*/ 573446 w 1206260"/>
              <a:gd name="connsiteY167" fmla="*/ 1222439 h 1684262"/>
              <a:gd name="connsiteX168" fmla="*/ 603450 w 1206260"/>
              <a:gd name="connsiteY168" fmla="*/ 1227487 h 1684262"/>
              <a:gd name="connsiteX169" fmla="*/ 743658 w 1206260"/>
              <a:gd name="connsiteY169" fmla="*/ 1291495 h 1684262"/>
              <a:gd name="connsiteX170" fmla="*/ 743658 w 1206260"/>
              <a:gd name="connsiteY170" fmla="*/ 1291400 h 1684262"/>
              <a:gd name="connsiteX171" fmla="*/ 578399 w 1206260"/>
              <a:gd name="connsiteY171" fmla="*/ 945452 h 1684262"/>
              <a:gd name="connsiteX172" fmla="*/ 689842 w 1206260"/>
              <a:gd name="connsiteY172" fmla="*/ 1122236 h 1684262"/>
              <a:gd name="connsiteX173" fmla="*/ 578399 w 1206260"/>
              <a:gd name="connsiteY173" fmla="*/ 945547 h 1684262"/>
              <a:gd name="connsiteX174" fmla="*/ 578399 w 1206260"/>
              <a:gd name="connsiteY174" fmla="*/ 945452 h 1684262"/>
              <a:gd name="connsiteX175" fmla="*/ 351609 w 1206260"/>
              <a:gd name="connsiteY175" fmla="*/ 1045464 h 1684262"/>
              <a:gd name="connsiteX176" fmla="*/ 382375 w 1206260"/>
              <a:gd name="connsiteY176" fmla="*/ 887825 h 1684262"/>
              <a:gd name="connsiteX177" fmla="*/ 351609 w 1206260"/>
              <a:gd name="connsiteY177" fmla="*/ 1045559 h 1684262"/>
              <a:gd name="connsiteX178" fmla="*/ 351609 w 1206260"/>
              <a:gd name="connsiteY178" fmla="*/ 1045464 h 1684262"/>
              <a:gd name="connsiteX179" fmla="*/ 420761 w 1206260"/>
              <a:gd name="connsiteY179" fmla="*/ 1018413 h 1684262"/>
              <a:gd name="connsiteX180" fmla="*/ 605260 w 1206260"/>
              <a:gd name="connsiteY180" fmla="*/ 1180338 h 1684262"/>
              <a:gd name="connsiteX181" fmla="*/ 420761 w 1206260"/>
              <a:gd name="connsiteY181" fmla="*/ 1018413 h 1684262"/>
              <a:gd name="connsiteX182" fmla="*/ 366944 w 1206260"/>
              <a:gd name="connsiteY182" fmla="*/ 1414272 h 1684262"/>
              <a:gd name="connsiteX183" fmla="*/ 597640 w 1206260"/>
              <a:gd name="connsiteY183" fmla="*/ 1460468 h 1684262"/>
              <a:gd name="connsiteX184" fmla="*/ 366944 w 1206260"/>
              <a:gd name="connsiteY184" fmla="*/ 1414463 h 1684262"/>
              <a:gd name="connsiteX185" fmla="*/ 366944 w 1206260"/>
              <a:gd name="connsiteY185" fmla="*/ 1414272 h 1684262"/>
              <a:gd name="connsiteX186" fmla="*/ 536108 w 1206260"/>
              <a:gd name="connsiteY186" fmla="*/ 1644968 h 1684262"/>
              <a:gd name="connsiteX187" fmla="*/ 498008 w 1206260"/>
              <a:gd name="connsiteY187" fmla="*/ 1625918 h 1684262"/>
              <a:gd name="connsiteX188" fmla="*/ 471148 w 1206260"/>
              <a:gd name="connsiteY188" fmla="*/ 1618202 h 1684262"/>
              <a:gd name="connsiteX189" fmla="*/ 471148 w 1206260"/>
              <a:gd name="connsiteY189" fmla="*/ 1664399 h 1684262"/>
              <a:gd name="connsiteX190" fmla="*/ 401901 w 1206260"/>
              <a:gd name="connsiteY190" fmla="*/ 1579817 h 1684262"/>
              <a:gd name="connsiteX191" fmla="*/ 536108 w 1206260"/>
              <a:gd name="connsiteY191" fmla="*/ 1645158 h 1684262"/>
              <a:gd name="connsiteX192" fmla="*/ 536108 w 1206260"/>
              <a:gd name="connsiteY192" fmla="*/ 1644968 h 1684262"/>
              <a:gd name="connsiteX193" fmla="*/ 616785 w 1206260"/>
              <a:gd name="connsiteY193" fmla="*/ 1564196 h 1684262"/>
              <a:gd name="connsiteX194" fmla="*/ 555349 w 1206260"/>
              <a:gd name="connsiteY194" fmla="*/ 1541145 h 1684262"/>
              <a:gd name="connsiteX195" fmla="*/ 638597 w 1206260"/>
              <a:gd name="connsiteY195" fmla="*/ 1493520 h 1684262"/>
              <a:gd name="connsiteX196" fmla="*/ 739848 w 1206260"/>
              <a:gd name="connsiteY196" fmla="*/ 1525715 h 1684262"/>
              <a:gd name="connsiteX197" fmla="*/ 616785 w 1206260"/>
              <a:gd name="connsiteY197" fmla="*/ 1564386 h 1684262"/>
              <a:gd name="connsiteX198" fmla="*/ 616785 w 1206260"/>
              <a:gd name="connsiteY198" fmla="*/ 1564196 h 1684262"/>
              <a:gd name="connsiteX199" fmla="*/ 752231 w 1206260"/>
              <a:gd name="connsiteY199" fmla="*/ 1664779 h 1684262"/>
              <a:gd name="connsiteX200" fmla="*/ 739658 w 1206260"/>
              <a:gd name="connsiteY200" fmla="*/ 1664779 h 1684262"/>
              <a:gd name="connsiteX201" fmla="*/ 731180 w 1206260"/>
              <a:gd name="connsiteY201" fmla="*/ 1664779 h 1684262"/>
              <a:gd name="connsiteX202" fmla="*/ 727561 w 1206260"/>
              <a:gd name="connsiteY202" fmla="*/ 1664779 h 1684262"/>
              <a:gd name="connsiteX203" fmla="*/ 713750 w 1206260"/>
              <a:gd name="connsiteY203" fmla="*/ 1666780 h 1684262"/>
              <a:gd name="connsiteX204" fmla="*/ 704225 w 1206260"/>
              <a:gd name="connsiteY204" fmla="*/ 1665256 h 1684262"/>
              <a:gd name="connsiteX205" fmla="*/ 705558 w 1206260"/>
              <a:gd name="connsiteY205" fmla="*/ 1667733 h 1684262"/>
              <a:gd name="connsiteX206" fmla="*/ 790045 w 1206260"/>
              <a:gd name="connsiteY206" fmla="*/ 1610106 h 1684262"/>
              <a:gd name="connsiteX207" fmla="*/ 752231 w 1206260"/>
              <a:gd name="connsiteY207" fmla="*/ 1664970 h 1684262"/>
              <a:gd name="connsiteX208" fmla="*/ 752231 w 1206260"/>
              <a:gd name="connsiteY208" fmla="*/ 1664779 h 1684262"/>
              <a:gd name="connsiteX209" fmla="*/ 857863 w 1206260"/>
              <a:gd name="connsiteY209" fmla="*/ 1591056 h 1684262"/>
              <a:gd name="connsiteX210" fmla="*/ 838813 w 1206260"/>
              <a:gd name="connsiteY210" fmla="*/ 1568958 h 1684262"/>
              <a:gd name="connsiteX211" fmla="*/ 836146 w 1206260"/>
              <a:gd name="connsiteY211" fmla="*/ 1564291 h 1684262"/>
              <a:gd name="connsiteX212" fmla="*/ 955179 w 1206260"/>
              <a:gd name="connsiteY212" fmla="*/ 1500720 h 1684262"/>
              <a:gd name="connsiteX213" fmla="*/ 1066493 w 1206260"/>
              <a:gd name="connsiteY213" fmla="*/ 1492065 h 1684262"/>
              <a:gd name="connsiteX214" fmla="*/ 857863 w 1206260"/>
              <a:gd name="connsiteY214" fmla="*/ 1591247 h 1684262"/>
              <a:gd name="connsiteX215" fmla="*/ 857863 w 1206260"/>
              <a:gd name="connsiteY215" fmla="*/ 1591056 h 1684262"/>
              <a:gd name="connsiteX216" fmla="*/ 1054979 w 1206260"/>
              <a:gd name="connsiteY216" fmla="*/ 1445037 h 1684262"/>
              <a:gd name="connsiteX217" fmla="*/ 916632 w 1206260"/>
              <a:gd name="connsiteY217" fmla="*/ 1468184 h 1684262"/>
              <a:gd name="connsiteX218" fmla="*/ 1028170 w 1206260"/>
              <a:gd name="connsiteY218" fmla="*/ 1445228 h 1684262"/>
              <a:gd name="connsiteX219" fmla="*/ 1054979 w 1206260"/>
              <a:gd name="connsiteY219" fmla="*/ 1445037 h 1684262"/>
              <a:gd name="connsiteX220" fmla="*/ 862816 w 1206260"/>
              <a:gd name="connsiteY220" fmla="*/ 1410462 h 1684262"/>
              <a:gd name="connsiteX221" fmla="*/ 647551 w 1206260"/>
              <a:gd name="connsiteY221" fmla="*/ 1448562 h 1684262"/>
              <a:gd name="connsiteX222" fmla="*/ 862816 w 1206260"/>
              <a:gd name="connsiteY222" fmla="*/ 1410653 h 1684262"/>
              <a:gd name="connsiteX223" fmla="*/ 862816 w 1206260"/>
              <a:gd name="connsiteY223" fmla="*/ 1410462 h 1684262"/>
              <a:gd name="connsiteX224" fmla="*/ 689842 w 1206260"/>
              <a:gd name="connsiteY224" fmla="*/ 1391412 h 1684262"/>
              <a:gd name="connsiteX225" fmla="*/ 924347 w 1206260"/>
              <a:gd name="connsiteY225" fmla="*/ 1306830 h 1684262"/>
              <a:gd name="connsiteX226" fmla="*/ 689842 w 1206260"/>
              <a:gd name="connsiteY226" fmla="*/ 1391412 h 1684262"/>
              <a:gd name="connsiteX227" fmla="*/ 1162663 w 1206260"/>
              <a:gd name="connsiteY227" fmla="*/ 1057085 h 1684262"/>
              <a:gd name="connsiteX228" fmla="*/ 1148756 w 1206260"/>
              <a:gd name="connsiteY228" fmla="*/ 1134428 h 1684262"/>
              <a:gd name="connsiteX229" fmla="*/ 1066841 w 1206260"/>
              <a:gd name="connsiteY229" fmla="*/ 1139762 h 1684262"/>
              <a:gd name="connsiteX230" fmla="*/ 1035790 w 1206260"/>
              <a:gd name="connsiteY230" fmla="*/ 1087755 h 1684262"/>
              <a:gd name="connsiteX231" fmla="*/ 1162663 w 1206260"/>
              <a:gd name="connsiteY231" fmla="*/ 1057085 h 1684262"/>
              <a:gd name="connsiteX232" fmla="*/ 987913 w 1206260"/>
              <a:gd name="connsiteY232" fmla="*/ 1181170 h 1684262"/>
              <a:gd name="connsiteX233" fmla="*/ 958923 w 1206260"/>
              <a:gd name="connsiteY233" fmla="*/ 1264444 h 1684262"/>
              <a:gd name="connsiteX234" fmla="*/ 905107 w 1206260"/>
              <a:gd name="connsiteY234" fmla="*/ 1118330 h 1684262"/>
              <a:gd name="connsiteX235" fmla="*/ 987913 w 1206260"/>
              <a:gd name="connsiteY235"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283886 w 1206260"/>
              <a:gd name="connsiteY48" fmla="*/ 1268063 h 1684262"/>
              <a:gd name="connsiteX49" fmla="*/ 284934 w 1206260"/>
              <a:gd name="connsiteY49" fmla="*/ 1275207 h 1684262"/>
              <a:gd name="connsiteX50" fmla="*/ 395615 w 1206260"/>
              <a:gd name="connsiteY50" fmla="*/ 1319117 h 1684262"/>
              <a:gd name="connsiteX51" fmla="*/ 257026 w 1206260"/>
              <a:gd name="connsiteY51" fmla="*/ 1309592 h 1684262"/>
              <a:gd name="connsiteX52" fmla="*/ 257026 w 1206260"/>
              <a:gd name="connsiteY52" fmla="*/ 1309592 h 1684262"/>
              <a:gd name="connsiteX53" fmla="*/ 248263 w 1206260"/>
              <a:gd name="connsiteY53" fmla="*/ 1308259 h 1684262"/>
              <a:gd name="connsiteX54" fmla="*/ 247691 w 1206260"/>
              <a:gd name="connsiteY54" fmla="*/ 1308735 h 1684262"/>
              <a:gd name="connsiteX55" fmla="*/ 229880 w 1206260"/>
              <a:gd name="connsiteY55" fmla="*/ 1312259 h 1684262"/>
              <a:gd name="connsiteX56" fmla="*/ 146155 w 1206260"/>
              <a:gd name="connsiteY56" fmla="*/ 1230344 h 1684262"/>
              <a:gd name="connsiteX57" fmla="*/ 115389 w 1206260"/>
              <a:gd name="connsiteY57" fmla="*/ 1430369 h 1684262"/>
              <a:gd name="connsiteX58" fmla="*/ 349799 w 1206260"/>
              <a:gd name="connsiteY58" fmla="*/ 1480280 h 1684262"/>
              <a:gd name="connsiteX59" fmla="*/ 299507 w 1206260"/>
              <a:gd name="connsiteY59" fmla="*/ 1464659 h 1684262"/>
              <a:gd name="connsiteX60" fmla="*/ 321034 w 1206260"/>
              <a:gd name="connsiteY60" fmla="*/ 1477042 h 1684262"/>
              <a:gd name="connsiteX61" fmla="*/ 330559 w 1206260"/>
              <a:gd name="connsiteY61" fmla="*/ 1484376 h 1684262"/>
              <a:gd name="connsiteX62" fmla="*/ 388280 w 1206260"/>
              <a:gd name="connsiteY62" fmla="*/ 1545717 h 1684262"/>
              <a:gd name="connsiteX63" fmla="*/ 348847 w 1206260"/>
              <a:gd name="connsiteY63" fmla="*/ 1542479 h 1684262"/>
              <a:gd name="connsiteX64" fmla="*/ 255883 w 1206260"/>
              <a:gd name="connsiteY64" fmla="*/ 1502664 h 1684262"/>
              <a:gd name="connsiteX65" fmla="*/ 255883 w 1206260"/>
              <a:gd name="connsiteY65" fmla="*/ 1502664 h 1684262"/>
              <a:gd name="connsiteX66" fmla="*/ 239976 w 1206260"/>
              <a:gd name="connsiteY66" fmla="*/ 1484281 h 1684262"/>
              <a:gd name="connsiteX67" fmla="*/ 203495 w 1206260"/>
              <a:gd name="connsiteY67" fmla="*/ 1484281 h 1684262"/>
              <a:gd name="connsiteX68" fmla="*/ 187303 w 1206260"/>
              <a:gd name="connsiteY68" fmla="*/ 1499140 h 1684262"/>
              <a:gd name="connsiteX69" fmla="*/ 490674 w 1206260"/>
              <a:gd name="connsiteY69" fmla="*/ 1673352 h 1684262"/>
              <a:gd name="connsiteX70" fmla="*/ 757374 w 1206260"/>
              <a:gd name="connsiteY70" fmla="*/ 1682401 h 1684262"/>
              <a:gd name="connsiteX71" fmla="*/ 988070 w 1206260"/>
              <a:gd name="connsiteY71" fmla="*/ 1594485 h 1684262"/>
              <a:gd name="connsiteX72" fmla="*/ 1152566 w 1206260"/>
              <a:gd name="connsiteY72" fmla="*/ 1394460 h 1684262"/>
              <a:gd name="connsiteX73" fmla="*/ 918822 w 1206260"/>
              <a:gd name="connsiteY73" fmla="*/ 1363507 h 1684262"/>
              <a:gd name="connsiteX74" fmla="*/ 802904 w 1206260"/>
              <a:gd name="connsiteY74" fmla="*/ 1350454 h 1684262"/>
              <a:gd name="connsiteX75" fmla="*/ 841956 w 1206260"/>
              <a:gd name="connsiteY75" fmla="*/ 1326547 h 1684262"/>
              <a:gd name="connsiteX76" fmla="*/ 1018286 w 1206260"/>
              <a:gd name="connsiteY76" fmla="*/ 1315425 h 1684262"/>
              <a:gd name="connsiteX77" fmla="*/ 980354 w 1206260"/>
              <a:gd name="connsiteY77" fmla="*/ 1268921 h 1684262"/>
              <a:gd name="connsiteX78" fmla="*/ 1091488 w 1206260"/>
              <a:gd name="connsiteY78" fmla="*/ 1221043 h 1684262"/>
              <a:gd name="connsiteX79" fmla="*/ 911203 w 1206260"/>
              <a:gd name="connsiteY79" fmla="*/ 1022890 h 1684262"/>
              <a:gd name="connsiteX80" fmla="*/ 1193429 w 1206260"/>
              <a:gd name="connsiteY80" fmla="*/ 899446 h 1684262"/>
              <a:gd name="connsiteX81" fmla="*/ 759089 w 1206260"/>
              <a:gd name="connsiteY81" fmla="*/ 61246 h 1684262"/>
              <a:gd name="connsiteX82" fmla="*/ 720989 w 1206260"/>
              <a:gd name="connsiteY82" fmla="*/ 145828 h 1684262"/>
              <a:gd name="connsiteX83" fmla="*/ 759089 w 1206260"/>
              <a:gd name="connsiteY83" fmla="*/ 61436 h 1684262"/>
              <a:gd name="connsiteX84" fmla="*/ 759089 w 1206260"/>
              <a:gd name="connsiteY84" fmla="*/ 61246 h 1684262"/>
              <a:gd name="connsiteX85" fmla="*/ 363611 w 1206260"/>
              <a:gd name="connsiteY85" fmla="*/ 545783 h 1684262"/>
              <a:gd name="connsiteX86" fmla="*/ 348275 w 1206260"/>
              <a:gd name="connsiteY86" fmla="*/ 553498 h 1684262"/>
              <a:gd name="connsiteX87" fmla="*/ 363611 w 1206260"/>
              <a:gd name="connsiteY87" fmla="*/ 545783 h 1684262"/>
              <a:gd name="connsiteX88" fmla="*/ 232451 w 1206260"/>
              <a:gd name="connsiteY88" fmla="*/ 523113 h 1684262"/>
              <a:gd name="connsiteX89" fmla="*/ 254694 w 1206260"/>
              <a:gd name="connsiteY89" fmla="*/ 664096 h 1684262"/>
              <a:gd name="connsiteX90" fmla="*/ 232451 w 1206260"/>
              <a:gd name="connsiteY90" fmla="*/ 523113 h 1684262"/>
              <a:gd name="connsiteX91" fmla="*/ 340084 w 1206260"/>
              <a:gd name="connsiteY91" fmla="*/ 692277 h 1684262"/>
              <a:gd name="connsiteX92" fmla="*/ 470767 w 1206260"/>
              <a:gd name="connsiteY92" fmla="*/ 684562 h 1684262"/>
              <a:gd name="connsiteX93" fmla="*/ 340084 w 1206260"/>
              <a:gd name="connsiteY93" fmla="*/ 691896 h 1684262"/>
              <a:gd name="connsiteX94" fmla="*/ 340084 w 1206260"/>
              <a:gd name="connsiteY94" fmla="*/ 692277 h 1684262"/>
              <a:gd name="connsiteX95" fmla="*/ 382375 w 1206260"/>
              <a:gd name="connsiteY95" fmla="*/ 615410 h 1684262"/>
              <a:gd name="connsiteX96" fmla="*/ 516868 w 1206260"/>
              <a:gd name="connsiteY96" fmla="*/ 688372 h 1684262"/>
              <a:gd name="connsiteX97" fmla="*/ 382661 w 1206260"/>
              <a:gd name="connsiteY97" fmla="*/ 615029 h 1684262"/>
              <a:gd name="connsiteX98" fmla="*/ 382375 w 1206260"/>
              <a:gd name="connsiteY98" fmla="*/ 615410 h 1684262"/>
              <a:gd name="connsiteX99" fmla="*/ 201400 w 1206260"/>
              <a:gd name="connsiteY99" fmla="*/ 907542 h 1684262"/>
              <a:gd name="connsiteX100" fmla="*/ 163300 w 1206260"/>
              <a:gd name="connsiteY100" fmla="*/ 838295 h 1684262"/>
              <a:gd name="connsiteX101" fmla="*/ 201686 w 1206260"/>
              <a:gd name="connsiteY101" fmla="*/ 907161 h 1684262"/>
              <a:gd name="connsiteX102" fmla="*/ 201400 w 1206260"/>
              <a:gd name="connsiteY102" fmla="*/ 907542 h 1684262"/>
              <a:gd name="connsiteX103" fmla="*/ 97811 w 1206260"/>
              <a:gd name="connsiteY103" fmla="*/ 1285557 h 1684262"/>
              <a:gd name="connsiteX104" fmla="*/ 123279 w 1206260"/>
              <a:gd name="connsiteY104" fmla="*/ 1264178 h 1684262"/>
              <a:gd name="connsiteX105" fmla="*/ 231975 w 1206260"/>
              <a:gd name="connsiteY105" fmla="*/ 1341501 h 1684262"/>
              <a:gd name="connsiteX106" fmla="*/ 97811 w 1206260"/>
              <a:gd name="connsiteY106" fmla="*/ 1285557 h 1684262"/>
              <a:gd name="connsiteX107" fmla="*/ 232928 w 1206260"/>
              <a:gd name="connsiteY107" fmla="*/ 1376077 h 1684262"/>
              <a:gd name="connsiteX108" fmla="*/ 279029 w 1206260"/>
              <a:gd name="connsiteY108" fmla="*/ 1379887 h 1684262"/>
              <a:gd name="connsiteX109" fmla="*/ 232451 w 1206260"/>
              <a:gd name="connsiteY109" fmla="*/ 1376077 h 1684262"/>
              <a:gd name="connsiteX110" fmla="*/ 232928 w 1206260"/>
              <a:gd name="connsiteY110" fmla="*/ 1376077 h 1684262"/>
              <a:gd name="connsiteX111" fmla="*/ 856244 w 1206260"/>
              <a:gd name="connsiteY111" fmla="*/ 715613 h 1684262"/>
              <a:gd name="connsiteX112" fmla="*/ 817635 w 1206260"/>
              <a:gd name="connsiteY112" fmla="*/ 708913 h 1684262"/>
              <a:gd name="connsiteX113" fmla="*/ 721084 w 1206260"/>
              <a:gd name="connsiteY113" fmla="*/ 657225 h 1684262"/>
              <a:gd name="connsiteX114" fmla="*/ 855767 w 1206260"/>
              <a:gd name="connsiteY114" fmla="*/ 715613 h 1684262"/>
              <a:gd name="connsiteX115" fmla="*/ 856244 w 1206260"/>
              <a:gd name="connsiteY115" fmla="*/ 715613 h 1684262"/>
              <a:gd name="connsiteX116" fmla="*/ 663458 w 1206260"/>
              <a:gd name="connsiteY116" fmla="*/ 722662 h 1684262"/>
              <a:gd name="connsiteX117" fmla="*/ 644408 w 1206260"/>
              <a:gd name="connsiteY117" fmla="*/ 807149 h 1684262"/>
              <a:gd name="connsiteX118" fmla="*/ 662981 w 1206260"/>
              <a:gd name="connsiteY118" fmla="*/ 723138 h 1684262"/>
              <a:gd name="connsiteX119" fmla="*/ 663458 w 1206260"/>
              <a:gd name="connsiteY119" fmla="*/ 722662 h 1684262"/>
              <a:gd name="connsiteX120" fmla="*/ 628882 w 1206260"/>
              <a:gd name="connsiteY120" fmla="*/ 753332 h 1684262"/>
              <a:gd name="connsiteX121" fmla="*/ 655742 w 1206260"/>
              <a:gd name="connsiteY121" fmla="*/ 726472 h 1684262"/>
              <a:gd name="connsiteX122" fmla="*/ 628406 w 1206260"/>
              <a:gd name="connsiteY122" fmla="*/ 753332 h 1684262"/>
              <a:gd name="connsiteX123" fmla="*/ 628882 w 1206260"/>
              <a:gd name="connsiteY123" fmla="*/ 753332 h 1684262"/>
              <a:gd name="connsiteX124" fmla="*/ 771090 w 1206260"/>
              <a:gd name="connsiteY124" fmla="*/ 757237 h 1684262"/>
              <a:gd name="connsiteX125" fmla="*/ 690318 w 1206260"/>
              <a:gd name="connsiteY125" fmla="*/ 822579 h 1684262"/>
              <a:gd name="connsiteX126" fmla="*/ 770614 w 1206260"/>
              <a:gd name="connsiteY126" fmla="*/ 757237 h 1684262"/>
              <a:gd name="connsiteX127" fmla="*/ 771090 w 1206260"/>
              <a:gd name="connsiteY127" fmla="*/ 757237 h 1684262"/>
              <a:gd name="connsiteX128" fmla="*/ 759565 w 1206260"/>
              <a:gd name="connsiteY128" fmla="*/ 538162 h 1684262"/>
              <a:gd name="connsiteX129" fmla="*/ 851767 w 1206260"/>
              <a:gd name="connsiteY129" fmla="*/ 480536 h 1684262"/>
              <a:gd name="connsiteX130" fmla="*/ 759089 w 1206260"/>
              <a:gd name="connsiteY130" fmla="*/ 538067 h 1684262"/>
              <a:gd name="connsiteX131" fmla="*/ 759565 w 1206260"/>
              <a:gd name="connsiteY131" fmla="*/ 538162 h 1684262"/>
              <a:gd name="connsiteX132" fmla="*/ 877961 w 1206260"/>
              <a:gd name="connsiteY132" fmla="*/ 342138 h 1684262"/>
              <a:gd name="connsiteX133" fmla="*/ 812619 w 1206260"/>
              <a:gd name="connsiteY133" fmla="*/ 442055 h 1684262"/>
              <a:gd name="connsiteX134" fmla="*/ 877961 w 1206260"/>
              <a:gd name="connsiteY134" fmla="*/ 342138 h 1684262"/>
              <a:gd name="connsiteX135" fmla="*/ 681841 w 1206260"/>
              <a:gd name="connsiteY135" fmla="*/ 323088 h 1684262"/>
              <a:gd name="connsiteX136" fmla="*/ 758803 w 1206260"/>
              <a:gd name="connsiteY136" fmla="*/ 430816 h 1684262"/>
              <a:gd name="connsiteX137" fmla="*/ 643455 w 1206260"/>
              <a:gd name="connsiteY137" fmla="*/ 396145 h 1684262"/>
              <a:gd name="connsiteX138" fmla="*/ 639550 w 1206260"/>
              <a:gd name="connsiteY138" fmla="*/ 438436 h 1684262"/>
              <a:gd name="connsiteX139" fmla="*/ 682127 w 1206260"/>
              <a:gd name="connsiteY139" fmla="*/ 323088 h 1684262"/>
              <a:gd name="connsiteX140" fmla="*/ 681841 w 1206260"/>
              <a:gd name="connsiteY140" fmla="*/ 323088 h 1684262"/>
              <a:gd name="connsiteX141" fmla="*/ 351323 w 1206260"/>
              <a:gd name="connsiteY141" fmla="*/ 219361 h 1684262"/>
              <a:gd name="connsiteX142" fmla="*/ 383994 w 1206260"/>
              <a:gd name="connsiteY142" fmla="*/ 183070 h 1684262"/>
              <a:gd name="connsiteX143" fmla="*/ 403711 w 1206260"/>
              <a:gd name="connsiteY143" fmla="*/ 175069 h 1684262"/>
              <a:gd name="connsiteX144" fmla="*/ 411331 w 1206260"/>
              <a:gd name="connsiteY144" fmla="*/ 176117 h 1684262"/>
              <a:gd name="connsiteX145" fmla="*/ 569351 w 1206260"/>
              <a:gd name="connsiteY145" fmla="*/ 242792 h 1684262"/>
              <a:gd name="connsiteX146" fmla="*/ 569922 w 1206260"/>
              <a:gd name="connsiteY146" fmla="*/ 242792 h 1684262"/>
              <a:gd name="connsiteX147" fmla="*/ 558873 w 1206260"/>
              <a:gd name="connsiteY147" fmla="*/ 299942 h 1684262"/>
              <a:gd name="connsiteX148" fmla="*/ 351609 w 1206260"/>
              <a:gd name="connsiteY148" fmla="*/ 219075 h 1684262"/>
              <a:gd name="connsiteX149" fmla="*/ 351323 w 1206260"/>
              <a:gd name="connsiteY149" fmla="*/ 219361 h 1684262"/>
              <a:gd name="connsiteX150" fmla="*/ 470767 w 1206260"/>
              <a:gd name="connsiteY150" fmla="*/ 361188 h 1684262"/>
              <a:gd name="connsiteX151" fmla="*/ 566874 w 1206260"/>
              <a:gd name="connsiteY151" fmla="*/ 503396 h 1684262"/>
              <a:gd name="connsiteX152" fmla="*/ 470767 w 1206260"/>
              <a:gd name="connsiteY152" fmla="*/ 361188 h 1684262"/>
              <a:gd name="connsiteX153" fmla="*/ 632216 w 1206260"/>
              <a:gd name="connsiteY153" fmla="*/ 453485 h 1684262"/>
              <a:gd name="connsiteX154" fmla="*/ 699367 w 1206260"/>
              <a:gd name="connsiteY154" fmla="*/ 515112 h 1684262"/>
              <a:gd name="connsiteX155" fmla="*/ 759089 w 1206260"/>
              <a:gd name="connsiteY155" fmla="*/ 438055 h 1684262"/>
              <a:gd name="connsiteX156" fmla="*/ 678317 w 1206260"/>
              <a:gd name="connsiteY156" fmla="*/ 611029 h 1684262"/>
              <a:gd name="connsiteX157" fmla="*/ 640217 w 1206260"/>
              <a:gd name="connsiteY157" fmla="*/ 587978 h 1684262"/>
              <a:gd name="connsiteX158" fmla="*/ 632216 w 1206260"/>
              <a:gd name="connsiteY158" fmla="*/ 453581 h 1684262"/>
              <a:gd name="connsiteX159" fmla="*/ 632216 w 1206260"/>
              <a:gd name="connsiteY159" fmla="*/ 453485 h 1684262"/>
              <a:gd name="connsiteX160" fmla="*/ 686032 w 1206260"/>
              <a:gd name="connsiteY160" fmla="*/ 837819 h 1684262"/>
              <a:gd name="connsiteX161" fmla="*/ 628310 w 1206260"/>
              <a:gd name="connsiteY161" fmla="*/ 930116 h 1684262"/>
              <a:gd name="connsiteX162" fmla="*/ 686032 w 1206260"/>
              <a:gd name="connsiteY162" fmla="*/ 837914 h 1684262"/>
              <a:gd name="connsiteX163" fmla="*/ 686032 w 1206260"/>
              <a:gd name="connsiteY163" fmla="*/ 837819 h 1684262"/>
              <a:gd name="connsiteX164" fmla="*/ 743658 w 1206260"/>
              <a:gd name="connsiteY164" fmla="*/ 1291400 h 1684262"/>
              <a:gd name="connsiteX165" fmla="*/ 547634 w 1206260"/>
              <a:gd name="connsiteY165" fmla="*/ 1206818 h 1684262"/>
              <a:gd name="connsiteX166" fmla="*/ 573446 w 1206260"/>
              <a:gd name="connsiteY166" fmla="*/ 1222439 h 1684262"/>
              <a:gd name="connsiteX167" fmla="*/ 603450 w 1206260"/>
              <a:gd name="connsiteY167" fmla="*/ 1227487 h 1684262"/>
              <a:gd name="connsiteX168" fmla="*/ 743658 w 1206260"/>
              <a:gd name="connsiteY168" fmla="*/ 1291495 h 1684262"/>
              <a:gd name="connsiteX169" fmla="*/ 743658 w 1206260"/>
              <a:gd name="connsiteY169" fmla="*/ 1291400 h 1684262"/>
              <a:gd name="connsiteX170" fmla="*/ 578399 w 1206260"/>
              <a:gd name="connsiteY170" fmla="*/ 945452 h 1684262"/>
              <a:gd name="connsiteX171" fmla="*/ 689842 w 1206260"/>
              <a:gd name="connsiteY171" fmla="*/ 1122236 h 1684262"/>
              <a:gd name="connsiteX172" fmla="*/ 578399 w 1206260"/>
              <a:gd name="connsiteY172" fmla="*/ 945547 h 1684262"/>
              <a:gd name="connsiteX173" fmla="*/ 578399 w 1206260"/>
              <a:gd name="connsiteY173" fmla="*/ 945452 h 1684262"/>
              <a:gd name="connsiteX174" fmla="*/ 351609 w 1206260"/>
              <a:gd name="connsiteY174" fmla="*/ 1045464 h 1684262"/>
              <a:gd name="connsiteX175" fmla="*/ 382375 w 1206260"/>
              <a:gd name="connsiteY175" fmla="*/ 887825 h 1684262"/>
              <a:gd name="connsiteX176" fmla="*/ 351609 w 1206260"/>
              <a:gd name="connsiteY176" fmla="*/ 1045559 h 1684262"/>
              <a:gd name="connsiteX177" fmla="*/ 351609 w 1206260"/>
              <a:gd name="connsiteY177" fmla="*/ 1045464 h 1684262"/>
              <a:gd name="connsiteX178" fmla="*/ 420761 w 1206260"/>
              <a:gd name="connsiteY178" fmla="*/ 1018413 h 1684262"/>
              <a:gd name="connsiteX179" fmla="*/ 605260 w 1206260"/>
              <a:gd name="connsiteY179" fmla="*/ 1180338 h 1684262"/>
              <a:gd name="connsiteX180" fmla="*/ 420761 w 1206260"/>
              <a:gd name="connsiteY180" fmla="*/ 1018413 h 1684262"/>
              <a:gd name="connsiteX181" fmla="*/ 366944 w 1206260"/>
              <a:gd name="connsiteY181" fmla="*/ 1414272 h 1684262"/>
              <a:gd name="connsiteX182" fmla="*/ 597640 w 1206260"/>
              <a:gd name="connsiteY182" fmla="*/ 1460468 h 1684262"/>
              <a:gd name="connsiteX183" fmla="*/ 366944 w 1206260"/>
              <a:gd name="connsiteY183" fmla="*/ 1414463 h 1684262"/>
              <a:gd name="connsiteX184" fmla="*/ 366944 w 1206260"/>
              <a:gd name="connsiteY184" fmla="*/ 1414272 h 1684262"/>
              <a:gd name="connsiteX185" fmla="*/ 536108 w 1206260"/>
              <a:gd name="connsiteY185" fmla="*/ 1644968 h 1684262"/>
              <a:gd name="connsiteX186" fmla="*/ 498008 w 1206260"/>
              <a:gd name="connsiteY186" fmla="*/ 1625918 h 1684262"/>
              <a:gd name="connsiteX187" fmla="*/ 471148 w 1206260"/>
              <a:gd name="connsiteY187" fmla="*/ 1618202 h 1684262"/>
              <a:gd name="connsiteX188" fmla="*/ 471148 w 1206260"/>
              <a:gd name="connsiteY188" fmla="*/ 1664399 h 1684262"/>
              <a:gd name="connsiteX189" fmla="*/ 401901 w 1206260"/>
              <a:gd name="connsiteY189" fmla="*/ 1579817 h 1684262"/>
              <a:gd name="connsiteX190" fmla="*/ 536108 w 1206260"/>
              <a:gd name="connsiteY190" fmla="*/ 1645158 h 1684262"/>
              <a:gd name="connsiteX191" fmla="*/ 536108 w 1206260"/>
              <a:gd name="connsiteY191" fmla="*/ 1644968 h 1684262"/>
              <a:gd name="connsiteX192" fmla="*/ 616785 w 1206260"/>
              <a:gd name="connsiteY192" fmla="*/ 1564196 h 1684262"/>
              <a:gd name="connsiteX193" fmla="*/ 555349 w 1206260"/>
              <a:gd name="connsiteY193" fmla="*/ 1541145 h 1684262"/>
              <a:gd name="connsiteX194" fmla="*/ 638597 w 1206260"/>
              <a:gd name="connsiteY194" fmla="*/ 1493520 h 1684262"/>
              <a:gd name="connsiteX195" fmla="*/ 739848 w 1206260"/>
              <a:gd name="connsiteY195" fmla="*/ 1525715 h 1684262"/>
              <a:gd name="connsiteX196" fmla="*/ 616785 w 1206260"/>
              <a:gd name="connsiteY196" fmla="*/ 1564386 h 1684262"/>
              <a:gd name="connsiteX197" fmla="*/ 616785 w 1206260"/>
              <a:gd name="connsiteY197" fmla="*/ 1564196 h 1684262"/>
              <a:gd name="connsiteX198" fmla="*/ 752231 w 1206260"/>
              <a:gd name="connsiteY198" fmla="*/ 1664779 h 1684262"/>
              <a:gd name="connsiteX199" fmla="*/ 739658 w 1206260"/>
              <a:gd name="connsiteY199" fmla="*/ 1664779 h 1684262"/>
              <a:gd name="connsiteX200" fmla="*/ 731180 w 1206260"/>
              <a:gd name="connsiteY200" fmla="*/ 1664779 h 1684262"/>
              <a:gd name="connsiteX201" fmla="*/ 727561 w 1206260"/>
              <a:gd name="connsiteY201" fmla="*/ 1664779 h 1684262"/>
              <a:gd name="connsiteX202" fmla="*/ 713750 w 1206260"/>
              <a:gd name="connsiteY202" fmla="*/ 1666780 h 1684262"/>
              <a:gd name="connsiteX203" fmla="*/ 704225 w 1206260"/>
              <a:gd name="connsiteY203" fmla="*/ 1665256 h 1684262"/>
              <a:gd name="connsiteX204" fmla="*/ 705558 w 1206260"/>
              <a:gd name="connsiteY204" fmla="*/ 1667733 h 1684262"/>
              <a:gd name="connsiteX205" fmla="*/ 790045 w 1206260"/>
              <a:gd name="connsiteY205" fmla="*/ 1610106 h 1684262"/>
              <a:gd name="connsiteX206" fmla="*/ 752231 w 1206260"/>
              <a:gd name="connsiteY206" fmla="*/ 1664970 h 1684262"/>
              <a:gd name="connsiteX207" fmla="*/ 752231 w 1206260"/>
              <a:gd name="connsiteY207" fmla="*/ 1664779 h 1684262"/>
              <a:gd name="connsiteX208" fmla="*/ 857863 w 1206260"/>
              <a:gd name="connsiteY208" fmla="*/ 1591056 h 1684262"/>
              <a:gd name="connsiteX209" fmla="*/ 838813 w 1206260"/>
              <a:gd name="connsiteY209" fmla="*/ 1568958 h 1684262"/>
              <a:gd name="connsiteX210" fmla="*/ 836146 w 1206260"/>
              <a:gd name="connsiteY210" fmla="*/ 1564291 h 1684262"/>
              <a:gd name="connsiteX211" fmla="*/ 955179 w 1206260"/>
              <a:gd name="connsiteY211" fmla="*/ 1500720 h 1684262"/>
              <a:gd name="connsiteX212" fmla="*/ 1066493 w 1206260"/>
              <a:gd name="connsiteY212" fmla="*/ 1492065 h 1684262"/>
              <a:gd name="connsiteX213" fmla="*/ 857863 w 1206260"/>
              <a:gd name="connsiteY213" fmla="*/ 1591247 h 1684262"/>
              <a:gd name="connsiteX214" fmla="*/ 857863 w 1206260"/>
              <a:gd name="connsiteY214" fmla="*/ 1591056 h 1684262"/>
              <a:gd name="connsiteX215" fmla="*/ 1054979 w 1206260"/>
              <a:gd name="connsiteY215" fmla="*/ 1445037 h 1684262"/>
              <a:gd name="connsiteX216" fmla="*/ 916632 w 1206260"/>
              <a:gd name="connsiteY216" fmla="*/ 1468184 h 1684262"/>
              <a:gd name="connsiteX217" fmla="*/ 1028170 w 1206260"/>
              <a:gd name="connsiteY217" fmla="*/ 1445228 h 1684262"/>
              <a:gd name="connsiteX218" fmla="*/ 1054979 w 1206260"/>
              <a:gd name="connsiteY218" fmla="*/ 1445037 h 1684262"/>
              <a:gd name="connsiteX219" fmla="*/ 862816 w 1206260"/>
              <a:gd name="connsiteY219" fmla="*/ 1410462 h 1684262"/>
              <a:gd name="connsiteX220" fmla="*/ 647551 w 1206260"/>
              <a:gd name="connsiteY220" fmla="*/ 1448562 h 1684262"/>
              <a:gd name="connsiteX221" fmla="*/ 862816 w 1206260"/>
              <a:gd name="connsiteY221" fmla="*/ 1410653 h 1684262"/>
              <a:gd name="connsiteX222" fmla="*/ 862816 w 1206260"/>
              <a:gd name="connsiteY222" fmla="*/ 1410462 h 1684262"/>
              <a:gd name="connsiteX223" fmla="*/ 689842 w 1206260"/>
              <a:gd name="connsiteY223" fmla="*/ 1391412 h 1684262"/>
              <a:gd name="connsiteX224" fmla="*/ 924347 w 1206260"/>
              <a:gd name="connsiteY224" fmla="*/ 1306830 h 1684262"/>
              <a:gd name="connsiteX225" fmla="*/ 689842 w 1206260"/>
              <a:gd name="connsiteY225" fmla="*/ 1391412 h 1684262"/>
              <a:gd name="connsiteX226" fmla="*/ 1162663 w 1206260"/>
              <a:gd name="connsiteY226" fmla="*/ 1057085 h 1684262"/>
              <a:gd name="connsiteX227" fmla="*/ 1148756 w 1206260"/>
              <a:gd name="connsiteY227" fmla="*/ 1134428 h 1684262"/>
              <a:gd name="connsiteX228" fmla="*/ 1066841 w 1206260"/>
              <a:gd name="connsiteY228" fmla="*/ 1139762 h 1684262"/>
              <a:gd name="connsiteX229" fmla="*/ 1035790 w 1206260"/>
              <a:gd name="connsiteY229" fmla="*/ 1087755 h 1684262"/>
              <a:gd name="connsiteX230" fmla="*/ 1162663 w 1206260"/>
              <a:gd name="connsiteY230" fmla="*/ 1057085 h 1684262"/>
              <a:gd name="connsiteX231" fmla="*/ 987913 w 1206260"/>
              <a:gd name="connsiteY231" fmla="*/ 1181170 h 1684262"/>
              <a:gd name="connsiteX232" fmla="*/ 958923 w 1206260"/>
              <a:gd name="connsiteY232" fmla="*/ 1264444 h 1684262"/>
              <a:gd name="connsiteX233" fmla="*/ 905107 w 1206260"/>
              <a:gd name="connsiteY233" fmla="*/ 1118330 h 1684262"/>
              <a:gd name="connsiteX234" fmla="*/ 987913 w 1206260"/>
              <a:gd name="connsiteY234"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283886 w 1206260"/>
              <a:gd name="connsiteY47" fmla="*/ 1268063 h 1684262"/>
              <a:gd name="connsiteX48" fmla="*/ 284934 w 1206260"/>
              <a:gd name="connsiteY48" fmla="*/ 1275207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83886 w 1206260"/>
              <a:gd name="connsiteY47" fmla="*/ 1268063 h 1684262"/>
              <a:gd name="connsiteX48" fmla="*/ 284934 w 1206260"/>
              <a:gd name="connsiteY48" fmla="*/ 1275207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83886 w 1206260"/>
              <a:gd name="connsiteY47" fmla="*/ 1268063 h 1684262"/>
              <a:gd name="connsiteX48" fmla="*/ 270312 w 1206260"/>
              <a:gd name="connsiteY48" fmla="*/ 1289830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64390 w 1206260"/>
              <a:gd name="connsiteY47" fmla="*/ 1236381 h 1684262"/>
              <a:gd name="connsiteX48" fmla="*/ 270312 w 1206260"/>
              <a:gd name="connsiteY48" fmla="*/ 1289830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64390 w 1206260"/>
              <a:gd name="connsiteY47" fmla="*/ 1236381 h 1684262"/>
              <a:gd name="connsiteX48" fmla="*/ 267875 w 1206260"/>
              <a:gd name="connsiteY48" fmla="*/ 1282519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82519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257026 w 1206260"/>
              <a:gd name="connsiteY50" fmla="*/ 1309592 h 1684262"/>
              <a:gd name="connsiteX51" fmla="*/ 291145 w 1206260"/>
              <a:gd name="connsiteY51" fmla="*/ 129253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257026 w 1206260"/>
              <a:gd name="connsiteY50" fmla="*/ 1309592 h 1684262"/>
              <a:gd name="connsiteX51" fmla="*/ 248263 w 1206260"/>
              <a:gd name="connsiteY51" fmla="*/ 1308259 h 1684262"/>
              <a:gd name="connsiteX52" fmla="*/ 247691 w 1206260"/>
              <a:gd name="connsiteY52" fmla="*/ 1308735 h 1684262"/>
              <a:gd name="connsiteX53" fmla="*/ 229880 w 1206260"/>
              <a:gd name="connsiteY53" fmla="*/ 1312259 h 1684262"/>
              <a:gd name="connsiteX54" fmla="*/ 146155 w 1206260"/>
              <a:gd name="connsiteY54" fmla="*/ 1230344 h 1684262"/>
              <a:gd name="connsiteX55" fmla="*/ 115389 w 1206260"/>
              <a:gd name="connsiteY55" fmla="*/ 1430369 h 1684262"/>
              <a:gd name="connsiteX56" fmla="*/ 349799 w 1206260"/>
              <a:gd name="connsiteY56" fmla="*/ 1480280 h 1684262"/>
              <a:gd name="connsiteX57" fmla="*/ 299507 w 1206260"/>
              <a:gd name="connsiteY57" fmla="*/ 1464659 h 1684262"/>
              <a:gd name="connsiteX58" fmla="*/ 321034 w 1206260"/>
              <a:gd name="connsiteY58" fmla="*/ 1477042 h 1684262"/>
              <a:gd name="connsiteX59" fmla="*/ 330559 w 1206260"/>
              <a:gd name="connsiteY59" fmla="*/ 1484376 h 1684262"/>
              <a:gd name="connsiteX60" fmla="*/ 388280 w 1206260"/>
              <a:gd name="connsiteY60" fmla="*/ 1545717 h 1684262"/>
              <a:gd name="connsiteX61" fmla="*/ 348847 w 1206260"/>
              <a:gd name="connsiteY61" fmla="*/ 1542479 h 1684262"/>
              <a:gd name="connsiteX62" fmla="*/ 255883 w 1206260"/>
              <a:gd name="connsiteY62" fmla="*/ 1502664 h 1684262"/>
              <a:gd name="connsiteX63" fmla="*/ 255883 w 1206260"/>
              <a:gd name="connsiteY63" fmla="*/ 1502664 h 1684262"/>
              <a:gd name="connsiteX64" fmla="*/ 239976 w 1206260"/>
              <a:gd name="connsiteY64" fmla="*/ 1484281 h 1684262"/>
              <a:gd name="connsiteX65" fmla="*/ 203495 w 1206260"/>
              <a:gd name="connsiteY65" fmla="*/ 1484281 h 1684262"/>
              <a:gd name="connsiteX66" fmla="*/ 187303 w 1206260"/>
              <a:gd name="connsiteY66" fmla="*/ 1499140 h 1684262"/>
              <a:gd name="connsiteX67" fmla="*/ 490674 w 1206260"/>
              <a:gd name="connsiteY67" fmla="*/ 1673352 h 1684262"/>
              <a:gd name="connsiteX68" fmla="*/ 757374 w 1206260"/>
              <a:gd name="connsiteY68" fmla="*/ 1682401 h 1684262"/>
              <a:gd name="connsiteX69" fmla="*/ 988070 w 1206260"/>
              <a:gd name="connsiteY69" fmla="*/ 1594485 h 1684262"/>
              <a:gd name="connsiteX70" fmla="*/ 1152566 w 1206260"/>
              <a:gd name="connsiteY70" fmla="*/ 1394460 h 1684262"/>
              <a:gd name="connsiteX71" fmla="*/ 918822 w 1206260"/>
              <a:gd name="connsiteY71" fmla="*/ 1363507 h 1684262"/>
              <a:gd name="connsiteX72" fmla="*/ 802904 w 1206260"/>
              <a:gd name="connsiteY72" fmla="*/ 1350454 h 1684262"/>
              <a:gd name="connsiteX73" fmla="*/ 841956 w 1206260"/>
              <a:gd name="connsiteY73" fmla="*/ 1326547 h 1684262"/>
              <a:gd name="connsiteX74" fmla="*/ 1018286 w 1206260"/>
              <a:gd name="connsiteY74" fmla="*/ 1315425 h 1684262"/>
              <a:gd name="connsiteX75" fmla="*/ 980354 w 1206260"/>
              <a:gd name="connsiteY75" fmla="*/ 1268921 h 1684262"/>
              <a:gd name="connsiteX76" fmla="*/ 1091488 w 1206260"/>
              <a:gd name="connsiteY76" fmla="*/ 1221043 h 1684262"/>
              <a:gd name="connsiteX77" fmla="*/ 911203 w 1206260"/>
              <a:gd name="connsiteY77" fmla="*/ 1022890 h 1684262"/>
              <a:gd name="connsiteX78" fmla="*/ 1193429 w 1206260"/>
              <a:gd name="connsiteY78" fmla="*/ 899446 h 1684262"/>
              <a:gd name="connsiteX79" fmla="*/ 759089 w 1206260"/>
              <a:gd name="connsiteY79" fmla="*/ 61246 h 1684262"/>
              <a:gd name="connsiteX80" fmla="*/ 720989 w 1206260"/>
              <a:gd name="connsiteY80" fmla="*/ 145828 h 1684262"/>
              <a:gd name="connsiteX81" fmla="*/ 759089 w 1206260"/>
              <a:gd name="connsiteY81" fmla="*/ 61436 h 1684262"/>
              <a:gd name="connsiteX82" fmla="*/ 759089 w 1206260"/>
              <a:gd name="connsiteY82" fmla="*/ 61246 h 1684262"/>
              <a:gd name="connsiteX83" fmla="*/ 363611 w 1206260"/>
              <a:gd name="connsiteY83" fmla="*/ 545783 h 1684262"/>
              <a:gd name="connsiteX84" fmla="*/ 348275 w 1206260"/>
              <a:gd name="connsiteY84" fmla="*/ 553498 h 1684262"/>
              <a:gd name="connsiteX85" fmla="*/ 363611 w 1206260"/>
              <a:gd name="connsiteY85" fmla="*/ 545783 h 1684262"/>
              <a:gd name="connsiteX86" fmla="*/ 232451 w 1206260"/>
              <a:gd name="connsiteY86" fmla="*/ 523113 h 1684262"/>
              <a:gd name="connsiteX87" fmla="*/ 254694 w 1206260"/>
              <a:gd name="connsiteY87" fmla="*/ 664096 h 1684262"/>
              <a:gd name="connsiteX88" fmla="*/ 232451 w 1206260"/>
              <a:gd name="connsiteY88" fmla="*/ 523113 h 1684262"/>
              <a:gd name="connsiteX89" fmla="*/ 340084 w 1206260"/>
              <a:gd name="connsiteY89" fmla="*/ 692277 h 1684262"/>
              <a:gd name="connsiteX90" fmla="*/ 470767 w 1206260"/>
              <a:gd name="connsiteY90" fmla="*/ 684562 h 1684262"/>
              <a:gd name="connsiteX91" fmla="*/ 340084 w 1206260"/>
              <a:gd name="connsiteY91" fmla="*/ 691896 h 1684262"/>
              <a:gd name="connsiteX92" fmla="*/ 340084 w 1206260"/>
              <a:gd name="connsiteY92" fmla="*/ 692277 h 1684262"/>
              <a:gd name="connsiteX93" fmla="*/ 382375 w 1206260"/>
              <a:gd name="connsiteY93" fmla="*/ 615410 h 1684262"/>
              <a:gd name="connsiteX94" fmla="*/ 516868 w 1206260"/>
              <a:gd name="connsiteY94" fmla="*/ 688372 h 1684262"/>
              <a:gd name="connsiteX95" fmla="*/ 382661 w 1206260"/>
              <a:gd name="connsiteY95" fmla="*/ 615029 h 1684262"/>
              <a:gd name="connsiteX96" fmla="*/ 382375 w 1206260"/>
              <a:gd name="connsiteY96" fmla="*/ 615410 h 1684262"/>
              <a:gd name="connsiteX97" fmla="*/ 201400 w 1206260"/>
              <a:gd name="connsiteY97" fmla="*/ 907542 h 1684262"/>
              <a:gd name="connsiteX98" fmla="*/ 163300 w 1206260"/>
              <a:gd name="connsiteY98" fmla="*/ 838295 h 1684262"/>
              <a:gd name="connsiteX99" fmla="*/ 201686 w 1206260"/>
              <a:gd name="connsiteY99" fmla="*/ 907161 h 1684262"/>
              <a:gd name="connsiteX100" fmla="*/ 201400 w 1206260"/>
              <a:gd name="connsiteY100" fmla="*/ 907542 h 1684262"/>
              <a:gd name="connsiteX101" fmla="*/ 97811 w 1206260"/>
              <a:gd name="connsiteY101" fmla="*/ 1285557 h 1684262"/>
              <a:gd name="connsiteX102" fmla="*/ 123279 w 1206260"/>
              <a:gd name="connsiteY102" fmla="*/ 1264178 h 1684262"/>
              <a:gd name="connsiteX103" fmla="*/ 231975 w 1206260"/>
              <a:gd name="connsiteY103" fmla="*/ 1341501 h 1684262"/>
              <a:gd name="connsiteX104" fmla="*/ 97811 w 1206260"/>
              <a:gd name="connsiteY104" fmla="*/ 1285557 h 1684262"/>
              <a:gd name="connsiteX105" fmla="*/ 232928 w 1206260"/>
              <a:gd name="connsiteY105" fmla="*/ 1376077 h 1684262"/>
              <a:gd name="connsiteX106" fmla="*/ 279029 w 1206260"/>
              <a:gd name="connsiteY106" fmla="*/ 1379887 h 1684262"/>
              <a:gd name="connsiteX107" fmla="*/ 232451 w 1206260"/>
              <a:gd name="connsiteY107" fmla="*/ 1376077 h 1684262"/>
              <a:gd name="connsiteX108" fmla="*/ 232928 w 1206260"/>
              <a:gd name="connsiteY108" fmla="*/ 1376077 h 1684262"/>
              <a:gd name="connsiteX109" fmla="*/ 856244 w 1206260"/>
              <a:gd name="connsiteY109" fmla="*/ 715613 h 1684262"/>
              <a:gd name="connsiteX110" fmla="*/ 817635 w 1206260"/>
              <a:gd name="connsiteY110" fmla="*/ 708913 h 1684262"/>
              <a:gd name="connsiteX111" fmla="*/ 721084 w 1206260"/>
              <a:gd name="connsiteY111" fmla="*/ 657225 h 1684262"/>
              <a:gd name="connsiteX112" fmla="*/ 855767 w 1206260"/>
              <a:gd name="connsiteY112" fmla="*/ 715613 h 1684262"/>
              <a:gd name="connsiteX113" fmla="*/ 856244 w 1206260"/>
              <a:gd name="connsiteY113" fmla="*/ 715613 h 1684262"/>
              <a:gd name="connsiteX114" fmla="*/ 663458 w 1206260"/>
              <a:gd name="connsiteY114" fmla="*/ 722662 h 1684262"/>
              <a:gd name="connsiteX115" fmla="*/ 644408 w 1206260"/>
              <a:gd name="connsiteY115" fmla="*/ 807149 h 1684262"/>
              <a:gd name="connsiteX116" fmla="*/ 662981 w 1206260"/>
              <a:gd name="connsiteY116" fmla="*/ 723138 h 1684262"/>
              <a:gd name="connsiteX117" fmla="*/ 663458 w 1206260"/>
              <a:gd name="connsiteY117" fmla="*/ 722662 h 1684262"/>
              <a:gd name="connsiteX118" fmla="*/ 628882 w 1206260"/>
              <a:gd name="connsiteY118" fmla="*/ 753332 h 1684262"/>
              <a:gd name="connsiteX119" fmla="*/ 655742 w 1206260"/>
              <a:gd name="connsiteY119" fmla="*/ 726472 h 1684262"/>
              <a:gd name="connsiteX120" fmla="*/ 628406 w 1206260"/>
              <a:gd name="connsiteY120" fmla="*/ 753332 h 1684262"/>
              <a:gd name="connsiteX121" fmla="*/ 628882 w 1206260"/>
              <a:gd name="connsiteY121" fmla="*/ 753332 h 1684262"/>
              <a:gd name="connsiteX122" fmla="*/ 771090 w 1206260"/>
              <a:gd name="connsiteY122" fmla="*/ 757237 h 1684262"/>
              <a:gd name="connsiteX123" fmla="*/ 690318 w 1206260"/>
              <a:gd name="connsiteY123" fmla="*/ 822579 h 1684262"/>
              <a:gd name="connsiteX124" fmla="*/ 770614 w 1206260"/>
              <a:gd name="connsiteY124" fmla="*/ 757237 h 1684262"/>
              <a:gd name="connsiteX125" fmla="*/ 771090 w 1206260"/>
              <a:gd name="connsiteY125" fmla="*/ 757237 h 1684262"/>
              <a:gd name="connsiteX126" fmla="*/ 759565 w 1206260"/>
              <a:gd name="connsiteY126" fmla="*/ 538162 h 1684262"/>
              <a:gd name="connsiteX127" fmla="*/ 851767 w 1206260"/>
              <a:gd name="connsiteY127" fmla="*/ 480536 h 1684262"/>
              <a:gd name="connsiteX128" fmla="*/ 759089 w 1206260"/>
              <a:gd name="connsiteY128" fmla="*/ 538067 h 1684262"/>
              <a:gd name="connsiteX129" fmla="*/ 759565 w 1206260"/>
              <a:gd name="connsiteY129" fmla="*/ 538162 h 1684262"/>
              <a:gd name="connsiteX130" fmla="*/ 877961 w 1206260"/>
              <a:gd name="connsiteY130" fmla="*/ 342138 h 1684262"/>
              <a:gd name="connsiteX131" fmla="*/ 812619 w 1206260"/>
              <a:gd name="connsiteY131" fmla="*/ 442055 h 1684262"/>
              <a:gd name="connsiteX132" fmla="*/ 877961 w 1206260"/>
              <a:gd name="connsiteY132" fmla="*/ 342138 h 1684262"/>
              <a:gd name="connsiteX133" fmla="*/ 681841 w 1206260"/>
              <a:gd name="connsiteY133" fmla="*/ 323088 h 1684262"/>
              <a:gd name="connsiteX134" fmla="*/ 758803 w 1206260"/>
              <a:gd name="connsiteY134" fmla="*/ 430816 h 1684262"/>
              <a:gd name="connsiteX135" fmla="*/ 643455 w 1206260"/>
              <a:gd name="connsiteY135" fmla="*/ 396145 h 1684262"/>
              <a:gd name="connsiteX136" fmla="*/ 639550 w 1206260"/>
              <a:gd name="connsiteY136" fmla="*/ 438436 h 1684262"/>
              <a:gd name="connsiteX137" fmla="*/ 682127 w 1206260"/>
              <a:gd name="connsiteY137" fmla="*/ 323088 h 1684262"/>
              <a:gd name="connsiteX138" fmla="*/ 681841 w 1206260"/>
              <a:gd name="connsiteY138" fmla="*/ 323088 h 1684262"/>
              <a:gd name="connsiteX139" fmla="*/ 351323 w 1206260"/>
              <a:gd name="connsiteY139" fmla="*/ 219361 h 1684262"/>
              <a:gd name="connsiteX140" fmla="*/ 383994 w 1206260"/>
              <a:gd name="connsiteY140" fmla="*/ 183070 h 1684262"/>
              <a:gd name="connsiteX141" fmla="*/ 403711 w 1206260"/>
              <a:gd name="connsiteY141" fmla="*/ 175069 h 1684262"/>
              <a:gd name="connsiteX142" fmla="*/ 411331 w 1206260"/>
              <a:gd name="connsiteY142" fmla="*/ 176117 h 1684262"/>
              <a:gd name="connsiteX143" fmla="*/ 569351 w 1206260"/>
              <a:gd name="connsiteY143" fmla="*/ 242792 h 1684262"/>
              <a:gd name="connsiteX144" fmla="*/ 569922 w 1206260"/>
              <a:gd name="connsiteY144" fmla="*/ 242792 h 1684262"/>
              <a:gd name="connsiteX145" fmla="*/ 558873 w 1206260"/>
              <a:gd name="connsiteY145" fmla="*/ 299942 h 1684262"/>
              <a:gd name="connsiteX146" fmla="*/ 351609 w 1206260"/>
              <a:gd name="connsiteY146" fmla="*/ 219075 h 1684262"/>
              <a:gd name="connsiteX147" fmla="*/ 351323 w 1206260"/>
              <a:gd name="connsiteY147" fmla="*/ 219361 h 1684262"/>
              <a:gd name="connsiteX148" fmla="*/ 470767 w 1206260"/>
              <a:gd name="connsiteY148" fmla="*/ 361188 h 1684262"/>
              <a:gd name="connsiteX149" fmla="*/ 566874 w 1206260"/>
              <a:gd name="connsiteY149" fmla="*/ 503396 h 1684262"/>
              <a:gd name="connsiteX150" fmla="*/ 470767 w 1206260"/>
              <a:gd name="connsiteY150" fmla="*/ 361188 h 1684262"/>
              <a:gd name="connsiteX151" fmla="*/ 632216 w 1206260"/>
              <a:gd name="connsiteY151" fmla="*/ 453485 h 1684262"/>
              <a:gd name="connsiteX152" fmla="*/ 699367 w 1206260"/>
              <a:gd name="connsiteY152" fmla="*/ 515112 h 1684262"/>
              <a:gd name="connsiteX153" fmla="*/ 759089 w 1206260"/>
              <a:gd name="connsiteY153" fmla="*/ 438055 h 1684262"/>
              <a:gd name="connsiteX154" fmla="*/ 678317 w 1206260"/>
              <a:gd name="connsiteY154" fmla="*/ 611029 h 1684262"/>
              <a:gd name="connsiteX155" fmla="*/ 640217 w 1206260"/>
              <a:gd name="connsiteY155" fmla="*/ 587978 h 1684262"/>
              <a:gd name="connsiteX156" fmla="*/ 632216 w 1206260"/>
              <a:gd name="connsiteY156" fmla="*/ 453581 h 1684262"/>
              <a:gd name="connsiteX157" fmla="*/ 632216 w 1206260"/>
              <a:gd name="connsiteY157" fmla="*/ 453485 h 1684262"/>
              <a:gd name="connsiteX158" fmla="*/ 686032 w 1206260"/>
              <a:gd name="connsiteY158" fmla="*/ 837819 h 1684262"/>
              <a:gd name="connsiteX159" fmla="*/ 628310 w 1206260"/>
              <a:gd name="connsiteY159" fmla="*/ 930116 h 1684262"/>
              <a:gd name="connsiteX160" fmla="*/ 686032 w 1206260"/>
              <a:gd name="connsiteY160" fmla="*/ 837914 h 1684262"/>
              <a:gd name="connsiteX161" fmla="*/ 686032 w 1206260"/>
              <a:gd name="connsiteY161" fmla="*/ 837819 h 1684262"/>
              <a:gd name="connsiteX162" fmla="*/ 743658 w 1206260"/>
              <a:gd name="connsiteY162" fmla="*/ 1291400 h 1684262"/>
              <a:gd name="connsiteX163" fmla="*/ 547634 w 1206260"/>
              <a:gd name="connsiteY163" fmla="*/ 1206818 h 1684262"/>
              <a:gd name="connsiteX164" fmla="*/ 573446 w 1206260"/>
              <a:gd name="connsiteY164" fmla="*/ 1222439 h 1684262"/>
              <a:gd name="connsiteX165" fmla="*/ 603450 w 1206260"/>
              <a:gd name="connsiteY165" fmla="*/ 1227487 h 1684262"/>
              <a:gd name="connsiteX166" fmla="*/ 743658 w 1206260"/>
              <a:gd name="connsiteY166" fmla="*/ 1291495 h 1684262"/>
              <a:gd name="connsiteX167" fmla="*/ 743658 w 1206260"/>
              <a:gd name="connsiteY167" fmla="*/ 1291400 h 1684262"/>
              <a:gd name="connsiteX168" fmla="*/ 578399 w 1206260"/>
              <a:gd name="connsiteY168" fmla="*/ 945452 h 1684262"/>
              <a:gd name="connsiteX169" fmla="*/ 689842 w 1206260"/>
              <a:gd name="connsiteY169" fmla="*/ 1122236 h 1684262"/>
              <a:gd name="connsiteX170" fmla="*/ 578399 w 1206260"/>
              <a:gd name="connsiteY170" fmla="*/ 945547 h 1684262"/>
              <a:gd name="connsiteX171" fmla="*/ 578399 w 1206260"/>
              <a:gd name="connsiteY171" fmla="*/ 945452 h 1684262"/>
              <a:gd name="connsiteX172" fmla="*/ 351609 w 1206260"/>
              <a:gd name="connsiteY172" fmla="*/ 1045464 h 1684262"/>
              <a:gd name="connsiteX173" fmla="*/ 382375 w 1206260"/>
              <a:gd name="connsiteY173" fmla="*/ 887825 h 1684262"/>
              <a:gd name="connsiteX174" fmla="*/ 351609 w 1206260"/>
              <a:gd name="connsiteY174" fmla="*/ 1045559 h 1684262"/>
              <a:gd name="connsiteX175" fmla="*/ 351609 w 1206260"/>
              <a:gd name="connsiteY175" fmla="*/ 1045464 h 1684262"/>
              <a:gd name="connsiteX176" fmla="*/ 420761 w 1206260"/>
              <a:gd name="connsiteY176" fmla="*/ 1018413 h 1684262"/>
              <a:gd name="connsiteX177" fmla="*/ 605260 w 1206260"/>
              <a:gd name="connsiteY177" fmla="*/ 1180338 h 1684262"/>
              <a:gd name="connsiteX178" fmla="*/ 420761 w 1206260"/>
              <a:gd name="connsiteY178" fmla="*/ 1018413 h 1684262"/>
              <a:gd name="connsiteX179" fmla="*/ 366944 w 1206260"/>
              <a:gd name="connsiteY179" fmla="*/ 1414272 h 1684262"/>
              <a:gd name="connsiteX180" fmla="*/ 597640 w 1206260"/>
              <a:gd name="connsiteY180" fmla="*/ 1460468 h 1684262"/>
              <a:gd name="connsiteX181" fmla="*/ 366944 w 1206260"/>
              <a:gd name="connsiteY181" fmla="*/ 1414463 h 1684262"/>
              <a:gd name="connsiteX182" fmla="*/ 366944 w 1206260"/>
              <a:gd name="connsiteY182" fmla="*/ 1414272 h 1684262"/>
              <a:gd name="connsiteX183" fmla="*/ 536108 w 1206260"/>
              <a:gd name="connsiteY183" fmla="*/ 1644968 h 1684262"/>
              <a:gd name="connsiteX184" fmla="*/ 498008 w 1206260"/>
              <a:gd name="connsiteY184" fmla="*/ 1625918 h 1684262"/>
              <a:gd name="connsiteX185" fmla="*/ 471148 w 1206260"/>
              <a:gd name="connsiteY185" fmla="*/ 1618202 h 1684262"/>
              <a:gd name="connsiteX186" fmla="*/ 471148 w 1206260"/>
              <a:gd name="connsiteY186" fmla="*/ 1664399 h 1684262"/>
              <a:gd name="connsiteX187" fmla="*/ 401901 w 1206260"/>
              <a:gd name="connsiteY187" fmla="*/ 1579817 h 1684262"/>
              <a:gd name="connsiteX188" fmla="*/ 536108 w 1206260"/>
              <a:gd name="connsiteY188" fmla="*/ 1645158 h 1684262"/>
              <a:gd name="connsiteX189" fmla="*/ 536108 w 1206260"/>
              <a:gd name="connsiteY189" fmla="*/ 1644968 h 1684262"/>
              <a:gd name="connsiteX190" fmla="*/ 616785 w 1206260"/>
              <a:gd name="connsiteY190" fmla="*/ 1564196 h 1684262"/>
              <a:gd name="connsiteX191" fmla="*/ 555349 w 1206260"/>
              <a:gd name="connsiteY191" fmla="*/ 1541145 h 1684262"/>
              <a:gd name="connsiteX192" fmla="*/ 638597 w 1206260"/>
              <a:gd name="connsiteY192" fmla="*/ 1493520 h 1684262"/>
              <a:gd name="connsiteX193" fmla="*/ 739848 w 1206260"/>
              <a:gd name="connsiteY193" fmla="*/ 1525715 h 1684262"/>
              <a:gd name="connsiteX194" fmla="*/ 616785 w 1206260"/>
              <a:gd name="connsiteY194" fmla="*/ 1564386 h 1684262"/>
              <a:gd name="connsiteX195" fmla="*/ 616785 w 1206260"/>
              <a:gd name="connsiteY195" fmla="*/ 1564196 h 1684262"/>
              <a:gd name="connsiteX196" fmla="*/ 752231 w 1206260"/>
              <a:gd name="connsiteY196" fmla="*/ 1664779 h 1684262"/>
              <a:gd name="connsiteX197" fmla="*/ 739658 w 1206260"/>
              <a:gd name="connsiteY197" fmla="*/ 1664779 h 1684262"/>
              <a:gd name="connsiteX198" fmla="*/ 731180 w 1206260"/>
              <a:gd name="connsiteY198" fmla="*/ 1664779 h 1684262"/>
              <a:gd name="connsiteX199" fmla="*/ 727561 w 1206260"/>
              <a:gd name="connsiteY199" fmla="*/ 1664779 h 1684262"/>
              <a:gd name="connsiteX200" fmla="*/ 713750 w 1206260"/>
              <a:gd name="connsiteY200" fmla="*/ 1666780 h 1684262"/>
              <a:gd name="connsiteX201" fmla="*/ 704225 w 1206260"/>
              <a:gd name="connsiteY201" fmla="*/ 1665256 h 1684262"/>
              <a:gd name="connsiteX202" fmla="*/ 705558 w 1206260"/>
              <a:gd name="connsiteY202" fmla="*/ 1667733 h 1684262"/>
              <a:gd name="connsiteX203" fmla="*/ 790045 w 1206260"/>
              <a:gd name="connsiteY203" fmla="*/ 1610106 h 1684262"/>
              <a:gd name="connsiteX204" fmla="*/ 752231 w 1206260"/>
              <a:gd name="connsiteY204" fmla="*/ 1664970 h 1684262"/>
              <a:gd name="connsiteX205" fmla="*/ 752231 w 1206260"/>
              <a:gd name="connsiteY205" fmla="*/ 1664779 h 1684262"/>
              <a:gd name="connsiteX206" fmla="*/ 857863 w 1206260"/>
              <a:gd name="connsiteY206" fmla="*/ 1591056 h 1684262"/>
              <a:gd name="connsiteX207" fmla="*/ 838813 w 1206260"/>
              <a:gd name="connsiteY207" fmla="*/ 1568958 h 1684262"/>
              <a:gd name="connsiteX208" fmla="*/ 836146 w 1206260"/>
              <a:gd name="connsiteY208" fmla="*/ 1564291 h 1684262"/>
              <a:gd name="connsiteX209" fmla="*/ 955179 w 1206260"/>
              <a:gd name="connsiteY209" fmla="*/ 1500720 h 1684262"/>
              <a:gd name="connsiteX210" fmla="*/ 1066493 w 1206260"/>
              <a:gd name="connsiteY210" fmla="*/ 1492065 h 1684262"/>
              <a:gd name="connsiteX211" fmla="*/ 857863 w 1206260"/>
              <a:gd name="connsiteY211" fmla="*/ 1591247 h 1684262"/>
              <a:gd name="connsiteX212" fmla="*/ 857863 w 1206260"/>
              <a:gd name="connsiteY212" fmla="*/ 1591056 h 1684262"/>
              <a:gd name="connsiteX213" fmla="*/ 1054979 w 1206260"/>
              <a:gd name="connsiteY213" fmla="*/ 1445037 h 1684262"/>
              <a:gd name="connsiteX214" fmla="*/ 916632 w 1206260"/>
              <a:gd name="connsiteY214" fmla="*/ 1468184 h 1684262"/>
              <a:gd name="connsiteX215" fmla="*/ 1028170 w 1206260"/>
              <a:gd name="connsiteY215" fmla="*/ 1445228 h 1684262"/>
              <a:gd name="connsiteX216" fmla="*/ 1054979 w 1206260"/>
              <a:gd name="connsiteY216" fmla="*/ 1445037 h 1684262"/>
              <a:gd name="connsiteX217" fmla="*/ 862816 w 1206260"/>
              <a:gd name="connsiteY217" fmla="*/ 1410462 h 1684262"/>
              <a:gd name="connsiteX218" fmla="*/ 647551 w 1206260"/>
              <a:gd name="connsiteY218" fmla="*/ 1448562 h 1684262"/>
              <a:gd name="connsiteX219" fmla="*/ 862816 w 1206260"/>
              <a:gd name="connsiteY219" fmla="*/ 1410653 h 1684262"/>
              <a:gd name="connsiteX220" fmla="*/ 862816 w 1206260"/>
              <a:gd name="connsiteY220" fmla="*/ 1410462 h 1684262"/>
              <a:gd name="connsiteX221" fmla="*/ 689842 w 1206260"/>
              <a:gd name="connsiteY221" fmla="*/ 1391412 h 1684262"/>
              <a:gd name="connsiteX222" fmla="*/ 924347 w 1206260"/>
              <a:gd name="connsiteY222" fmla="*/ 1306830 h 1684262"/>
              <a:gd name="connsiteX223" fmla="*/ 689842 w 1206260"/>
              <a:gd name="connsiteY223" fmla="*/ 1391412 h 1684262"/>
              <a:gd name="connsiteX224" fmla="*/ 1162663 w 1206260"/>
              <a:gd name="connsiteY224" fmla="*/ 1057085 h 1684262"/>
              <a:gd name="connsiteX225" fmla="*/ 1148756 w 1206260"/>
              <a:gd name="connsiteY225" fmla="*/ 1134428 h 1684262"/>
              <a:gd name="connsiteX226" fmla="*/ 1066841 w 1206260"/>
              <a:gd name="connsiteY226" fmla="*/ 1139762 h 1684262"/>
              <a:gd name="connsiteX227" fmla="*/ 1035790 w 1206260"/>
              <a:gd name="connsiteY227" fmla="*/ 1087755 h 1684262"/>
              <a:gd name="connsiteX228" fmla="*/ 1162663 w 1206260"/>
              <a:gd name="connsiteY228" fmla="*/ 1057085 h 1684262"/>
              <a:gd name="connsiteX229" fmla="*/ 987913 w 1206260"/>
              <a:gd name="connsiteY229" fmla="*/ 1181170 h 1684262"/>
              <a:gd name="connsiteX230" fmla="*/ 958923 w 1206260"/>
              <a:gd name="connsiteY230" fmla="*/ 1264444 h 1684262"/>
              <a:gd name="connsiteX231" fmla="*/ 905107 w 1206260"/>
              <a:gd name="connsiteY231" fmla="*/ 1118330 h 1684262"/>
              <a:gd name="connsiteX232" fmla="*/ 987913 w 1206260"/>
              <a:gd name="connsiteY232"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8263 w 1206260"/>
              <a:gd name="connsiteY51" fmla="*/ 1308259 h 1684262"/>
              <a:gd name="connsiteX52" fmla="*/ 247691 w 1206260"/>
              <a:gd name="connsiteY52" fmla="*/ 1308735 h 1684262"/>
              <a:gd name="connsiteX53" fmla="*/ 229880 w 1206260"/>
              <a:gd name="connsiteY53" fmla="*/ 1312259 h 1684262"/>
              <a:gd name="connsiteX54" fmla="*/ 146155 w 1206260"/>
              <a:gd name="connsiteY54" fmla="*/ 1230344 h 1684262"/>
              <a:gd name="connsiteX55" fmla="*/ 115389 w 1206260"/>
              <a:gd name="connsiteY55" fmla="*/ 1430369 h 1684262"/>
              <a:gd name="connsiteX56" fmla="*/ 349799 w 1206260"/>
              <a:gd name="connsiteY56" fmla="*/ 1480280 h 1684262"/>
              <a:gd name="connsiteX57" fmla="*/ 299507 w 1206260"/>
              <a:gd name="connsiteY57" fmla="*/ 1464659 h 1684262"/>
              <a:gd name="connsiteX58" fmla="*/ 321034 w 1206260"/>
              <a:gd name="connsiteY58" fmla="*/ 1477042 h 1684262"/>
              <a:gd name="connsiteX59" fmla="*/ 330559 w 1206260"/>
              <a:gd name="connsiteY59" fmla="*/ 1484376 h 1684262"/>
              <a:gd name="connsiteX60" fmla="*/ 388280 w 1206260"/>
              <a:gd name="connsiteY60" fmla="*/ 1545717 h 1684262"/>
              <a:gd name="connsiteX61" fmla="*/ 348847 w 1206260"/>
              <a:gd name="connsiteY61" fmla="*/ 1542479 h 1684262"/>
              <a:gd name="connsiteX62" fmla="*/ 255883 w 1206260"/>
              <a:gd name="connsiteY62" fmla="*/ 1502664 h 1684262"/>
              <a:gd name="connsiteX63" fmla="*/ 255883 w 1206260"/>
              <a:gd name="connsiteY63" fmla="*/ 1502664 h 1684262"/>
              <a:gd name="connsiteX64" fmla="*/ 239976 w 1206260"/>
              <a:gd name="connsiteY64" fmla="*/ 1484281 h 1684262"/>
              <a:gd name="connsiteX65" fmla="*/ 203495 w 1206260"/>
              <a:gd name="connsiteY65" fmla="*/ 1484281 h 1684262"/>
              <a:gd name="connsiteX66" fmla="*/ 187303 w 1206260"/>
              <a:gd name="connsiteY66" fmla="*/ 1499140 h 1684262"/>
              <a:gd name="connsiteX67" fmla="*/ 490674 w 1206260"/>
              <a:gd name="connsiteY67" fmla="*/ 1673352 h 1684262"/>
              <a:gd name="connsiteX68" fmla="*/ 757374 w 1206260"/>
              <a:gd name="connsiteY68" fmla="*/ 1682401 h 1684262"/>
              <a:gd name="connsiteX69" fmla="*/ 988070 w 1206260"/>
              <a:gd name="connsiteY69" fmla="*/ 1594485 h 1684262"/>
              <a:gd name="connsiteX70" fmla="*/ 1152566 w 1206260"/>
              <a:gd name="connsiteY70" fmla="*/ 1394460 h 1684262"/>
              <a:gd name="connsiteX71" fmla="*/ 918822 w 1206260"/>
              <a:gd name="connsiteY71" fmla="*/ 1363507 h 1684262"/>
              <a:gd name="connsiteX72" fmla="*/ 802904 w 1206260"/>
              <a:gd name="connsiteY72" fmla="*/ 1350454 h 1684262"/>
              <a:gd name="connsiteX73" fmla="*/ 841956 w 1206260"/>
              <a:gd name="connsiteY73" fmla="*/ 1326547 h 1684262"/>
              <a:gd name="connsiteX74" fmla="*/ 1018286 w 1206260"/>
              <a:gd name="connsiteY74" fmla="*/ 1315425 h 1684262"/>
              <a:gd name="connsiteX75" fmla="*/ 980354 w 1206260"/>
              <a:gd name="connsiteY75" fmla="*/ 1268921 h 1684262"/>
              <a:gd name="connsiteX76" fmla="*/ 1091488 w 1206260"/>
              <a:gd name="connsiteY76" fmla="*/ 1221043 h 1684262"/>
              <a:gd name="connsiteX77" fmla="*/ 911203 w 1206260"/>
              <a:gd name="connsiteY77" fmla="*/ 1022890 h 1684262"/>
              <a:gd name="connsiteX78" fmla="*/ 1193429 w 1206260"/>
              <a:gd name="connsiteY78" fmla="*/ 899446 h 1684262"/>
              <a:gd name="connsiteX79" fmla="*/ 759089 w 1206260"/>
              <a:gd name="connsiteY79" fmla="*/ 61246 h 1684262"/>
              <a:gd name="connsiteX80" fmla="*/ 720989 w 1206260"/>
              <a:gd name="connsiteY80" fmla="*/ 145828 h 1684262"/>
              <a:gd name="connsiteX81" fmla="*/ 759089 w 1206260"/>
              <a:gd name="connsiteY81" fmla="*/ 61436 h 1684262"/>
              <a:gd name="connsiteX82" fmla="*/ 759089 w 1206260"/>
              <a:gd name="connsiteY82" fmla="*/ 61246 h 1684262"/>
              <a:gd name="connsiteX83" fmla="*/ 363611 w 1206260"/>
              <a:gd name="connsiteY83" fmla="*/ 545783 h 1684262"/>
              <a:gd name="connsiteX84" fmla="*/ 348275 w 1206260"/>
              <a:gd name="connsiteY84" fmla="*/ 553498 h 1684262"/>
              <a:gd name="connsiteX85" fmla="*/ 363611 w 1206260"/>
              <a:gd name="connsiteY85" fmla="*/ 545783 h 1684262"/>
              <a:gd name="connsiteX86" fmla="*/ 232451 w 1206260"/>
              <a:gd name="connsiteY86" fmla="*/ 523113 h 1684262"/>
              <a:gd name="connsiteX87" fmla="*/ 254694 w 1206260"/>
              <a:gd name="connsiteY87" fmla="*/ 664096 h 1684262"/>
              <a:gd name="connsiteX88" fmla="*/ 232451 w 1206260"/>
              <a:gd name="connsiteY88" fmla="*/ 523113 h 1684262"/>
              <a:gd name="connsiteX89" fmla="*/ 340084 w 1206260"/>
              <a:gd name="connsiteY89" fmla="*/ 692277 h 1684262"/>
              <a:gd name="connsiteX90" fmla="*/ 470767 w 1206260"/>
              <a:gd name="connsiteY90" fmla="*/ 684562 h 1684262"/>
              <a:gd name="connsiteX91" fmla="*/ 340084 w 1206260"/>
              <a:gd name="connsiteY91" fmla="*/ 691896 h 1684262"/>
              <a:gd name="connsiteX92" fmla="*/ 340084 w 1206260"/>
              <a:gd name="connsiteY92" fmla="*/ 692277 h 1684262"/>
              <a:gd name="connsiteX93" fmla="*/ 382375 w 1206260"/>
              <a:gd name="connsiteY93" fmla="*/ 615410 h 1684262"/>
              <a:gd name="connsiteX94" fmla="*/ 516868 w 1206260"/>
              <a:gd name="connsiteY94" fmla="*/ 688372 h 1684262"/>
              <a:gd name="connsiteX95" fmla="*/ 382661 w 1206260"/>
              <a:gd name="connsiteY95" fmla="*/ 615029 h 1684262"/>
              <a:gd name="connsiteX96" fmla="*/ 382375 w 1206260"/>
              <a:gd name="connsiteY96" fmla="*/ 615410 h 1684262"/>
              <a:gd name="connsiteX97" fmla="*/ 201400 w 1206260"/>
              <a:gd name="connsiteY97" fmla="*/ 907542 h 1684262"/>
              <a:gd name="connsiteX98" fmla="*/ 163300 w 1206260"/>
              <a:gd name="connsiteY98" fmla="*/ 838295 h 1684262"/>
              <a:gd name="connsiteX99" fmla="*/ 201686 w 1206260"/>
              <a:gd name="connsiteY99" fmla="*/ 907161 h 1684262"/>
              <a:gd name="connsiteX100" fmla="*/ 201400 w 1206260"/>
              <a:gd name="connsiteY100" fmla="*/ 907542 h 1684262"/>
              <a:gd name="connsiteX101" fmla="*/ 97811 w 1206260"/>
              <a:gd name="connsiteY101" fmla="*/ 1285557 h 1684262"/>
              <a:gd name="connsiteX102" fmla="*/ 123279 w 1206260"/>
              <a:gd name="connsiteY102" fmla="*/ 1264178 h 1684262"/>
              <a:gd name="connsiteX103" fmla="*/ 231975 w 1206260"/>
              <a:gd name="connsiteY103" fmla="*/ 1341501 h 1684262"/>
              <a:gd name="connsiteX104" fmla="*/ 97811 w 1206260"/>
              <a:gd name="connsiteY104" fmla="*/ 1285557 h 1684262"/>
              <a:gd name="connsiteX105" fmla="*/ 232928 w 1206260"/>
              <a:gd name="connsiteY105" fmla="*/ 1376077 h 1684262"/>
              <a:gd name="connsiteX106" fmla="*/ 279029 w 1206260"/>
              <a:gd name="connsiteY106" fmla="*/ 1379887 h 1684262"/>
              <a:gd name="connsiteX107" fmla="*/ 232451 w 1206260"/>
              <a:gd name="connsiteY107" fmla="*/ 1376077 h 1684262"/>
              <a:gd name="connsiteX108" fmla="*/ 232928 w 1206260"/>
              <a:gd name="connsiteY108" fmla="*/ 1376077 h 1684262"/>
              <a:gd name="connsiteX109" fmla="*/ 856244 w 1206260"/>
              <a:gd name="connsiteY109" fmla="*/ 715613 h 1684262"/>
              <a:gd name="connsiteX110" fmla="*/ 817635 w 1206260"/>
              <a:gd name="connsiteY110" fmla="*/ 708913 h 1684262"/>
              <a:gd name="connsiteX111" fmla="*/ 721084 w 1206260"/>
              <a:gd name="connsiteY111" fmla="*/ 657225 h 1684262"/>
              <a:gd name="connsiteX112" fmla="*/ 855767 w 1206260"/>
              <a:gd name="connsiteY112" fmla="*/ 715613 h 1684262"/>
              <a:gd name="connsiteX113" fmla="*/ 856244 w 1206260"/>
              <a:gd name="connsiteY113" fmla="*/ 715613 h 1684262"/>
              <a:gd name="connsiteX114" fmla="*/ 663458 w 1206260"/>
              <a:gd name="connsiteY114" fmla="*/ 722662 h 1684262"/>
              <a:gd name="connsiteX115" fmla="*/ 644408 w 1206260"/>
              <a:gd name="connsiteY115" fmla="*/ 807149 h 1684262"/>
              <a:gd name="connsiteX116" fmla="*/ 662981 w 1206260"/>
              <a:gd name="connsiteY116" fmla="*/ 723138 h 1684262"/>
              <a:gd name="connsiteX117" fmla="*/ 663458 w 1206260"/>
              <a:gd name="connsiteY117" fmla="*/ 722662 h 1684262"/>
              <a:gd name="connsiteX118" fmla="*/ 628882 w 1206260"/>
              <a:gd name="connsiteY118" fmla="*/ 753332 h 1684262"/>
              <a:gd name="connsiteX119" fmla="*/ 655742 w 1206260"/>
              <a:gd name="connsiteY119" fmla="*/ 726472 h 1684262"/>
              <a:gd name="connsiteX120" fmla="*/ 628406 w 1206260"/>
              <a:gd name="connsiteY120" fmla="*/ 753332 h 1684262"/>
              <a:gd name="connsiteX121" fmla="*/ 628882 w 1206260"/>
              <a:gd name="connsiteY121" fmla="*/ 753332 h 1684262"/>
              <a:gd name="connsiteX122" fmla="*/ 771090 w 1206260"/>
              <a:gd name="connsiteY122" fmla="*/ 757237 h 1684262"/>
              <a:gd name="connsiteX123" fmla="*/ 690318 w 1206260"/>
              <a:gd name="connsiteY123" fmla="*/ 822579 h 1684262"/>
              <a:gd name="connsiteX124" fmla="*/ 770614 w 1206260"/>
              <a:gd name="connsiteY124" fmla="*/ 757237 h 1684262"/>
              <a:gd name="connsiteX125" fmla="*/ 771090 w 1206260"/>
              <a:gd name="connsiteY125" fmla="*/ 757237 h 1684262"/>
              <a:gd name="connsiteX126" fmla="*/ 759565 w 1206260"/>
              <a:gd name="connsiteY126" fmla="*/ 538162 h 1684262"/>
              <a:gd name="connsiteX127" fmla="*/ 851767 w 1206260"/>
              <a:gd name="connsiteY127" fmla="*/ 480536 h 1684262"/>
              <a:gd name="connsiteX128" fmla="*/ 759089 w 1206260"/>
              <a:gd name="connsiteY128" fmla="*/ 538067 h 1684262"/>
              <a:gd name="connsiteX129" fmla="*/ 759565 w 1206260"/>
              <a:gd name="connsiteY129" fmla="*/ 538162 h 1684262"/>
              <a:gd name="connsiteX130" fmla="*/ 877961 w 1206260"/>
              <a:gd name="connsiteY130" fmla="*/ 342138 h 1684262"/>
              <a:gd name="connsiteX131" fmla="*/ 812619 w 1206260"/>
              <a:gd name="connsiteY131" fmla="*/ 442055 h 1684262"/>
              <a:gd name="connsiteX132" fmla="*/ 877961 w 1206260"/>
              <a:gd name="connsiteY132" fmla="*/ 342138 h 1684262"/>
              <a:gd name="connsiteX133" fmla="*/ 681841 w 1206260"/>
              <a:gd name="connsiteY133" fmla="*/ 323088 h 1684262"/>
              <a:gd name="connsiteX134" fmla="*/ 758803 w 1206260"/>
              <a:gd name="connsiteY134" fmla="*/ 430816 h 1684262"/>
              <a:gd name="connsiteX135" fmla="*/ 643455 w 1206260"/>
              <a:gd name="connsiteY135" fmla="*/ 396145 h 1684262"/>
              <a:gd name="connsiteX136" fmla="*/ 639550 w 1206260"/>
              <a:gd name="connsiteY136" fmla="*/ 438436 h 1684262"/>
              <a:gd name="connsiteX137" fmla="*/ 682127 w 1206260"/>
              <a:gd name="connsiteY137" fmla="*/ 323088 h 1684262"/>
              <a:gd name="connsiteX138" fmla="*/ 681841 w 1206260"/>
              <a:gd name="connsiteY138" fmla="*/ 323088 h 1684262"/>
              <a:gd name="connsiteX139" fmla="*/ 351323 w 1206260"/>
              <a:gd name="connsiteY139" fmla="*/ 219361 h 1684262"/>
              <a:gd name="connsiteX140" fmla="*/ 383994 w 1206260"/>
              <a:gd name="connsiteY140" fmla="*/ 183070 h 1684262"/>
              <a:gd name="connsiteX141" fmla="*/ 403711 w 1206260"/>
              <a:gd name="connsiteY141" fmla="*/ 175069 h 1684262"/>
              <a:gd name="connsiteX142" fmla="*/ 411331 w 1206260"/>
              <a:gd name="connsiteY142" fmla="*/ 176117 h 1684262"/>
              <a:gd name="connsiteX143" fmla="*/ 569351 w 1206260"/>
              <a:gd name="connsiteY143" fmla="*/ 242792 h 1684262"/>
              <a:gd name="connsiteX144" fmla="*/ 569922 w 1206260"/>
              <a:gd name="connsiteY144" fmla="*/ 242792 h 1684262"/>
              <a:gd name="connsiteX145" fmla="*/ 558873 w 1206260"/>
              <a:gd name="connsiteY145" fmla="*/ 299942 h 1684262"/>
              <a:gd name="connsiteX146" fmla="*/ 351609 w 1206260"/>
              <a:gd name="connsiteY146" fmla="*/ 219075 h 1684262"/>
              <a:gd name="connsiteX147" fmla="*/ 351323 w 1206260"/>
              <a:gd name="connsiteY147" fmla="*/ 219361 h 1684262"/>
              <a:gd name="connsiteX148" fmla="*/ 470767 w 1206260"/>
              <a:gd name="connsiteY148" fmla="*/ 361188 h 1684262"/>
              <a:gd name="connsiteX149" fmla="*/ 566874 w 1206260"/>
              <a:gd name="connsiteY149" fmla="*/ 503396 h 1684262"/>
              <a:gd name="connsiteX150" fmla="*/ 470767 w 1206260"/>
              <a:gd name="connsiteY150" fmla="*/ 361188 h 1684262"/>
              <a:gd name="connsiteX151" fmla="*/ 632216 w 1206260"/>
              <a:gd name="connsiteY151" fmla="*/ 453485 h 1684262"/>
              <a:gd name="connsiteX152" fmla="*/ 699367 w 1206260"/>
              <a:gd name="connsiteY152" fmla="*/ 515112 h 1684262"/>
              <a:gd name="connsiteX153" fmla="*/ 759089 w 1206260"/>
              <a:gd name="connsiteY153" fmla="*/ 438055 h 1684262"/>
              <a:gd name="connsiteX154" fmla="*/ 678317 w 1206260"/>
              <a:gd name="connsiteY154" fmla="*/ 611029 h 1684262"/>
              <a:gd name="connsiteX155" fmla="*/ 640217 w 1206260"/>
              <a:gd name="connsiteY155" fmla="*/ 587978 h 1684262"/>
              <a:gd name="connsiteX156" fmla="*/ 632216 w 1206260"/>
              <a:gd name="connsiteY156" fmla="*/ 453581 h 1684262"/>
              <a:gd name="connsiteX157" fmla="*/ 632216 w 1206260"/>
              <a:gd name="connsiteY157" fmla="*/ 453485 h 1684262"/>
              <a:gd name="connsiteX158" fmla="*/ 686032 w 1206260"/>
              <a:gd name="connsiteY158" fmla="*/ 837819 h 1684262"/>
              <a:gd name="connsiteX159" fmla="*/ 628310 w 1206260"/>
              <a:gd name="connsiteY159" fmla="*/ 930116 h 1684262"/>
              <a:gd name="connsiteX160" fmla="*/ 686032 w 1206260"/>
              <a:gd name="connsiteY160" fmla="*/ 837914 h 1684262"/>
              <a:gd name="connsiteX161" fmla="*/ 686032 w 1206260"/>
              <a:gd name="connsiteY161" fmla="*/ 837819 h 1684262"/>
              <a:gd name="connsiteX162" fmla="*/ 743658 w 1206260"/>
              <a:gd name="connsiteY162" fmla="*/ 1291400 h 1684262"/>
              <a:gd name="connsiteX163" fmla="*/ 547634 w 1206260"/>
              <a:gd name="connsiteY163" fmla="*/ 1206818 h 1684262"/>
              <a:gd name="connsiteX164" fmla="*/ 573446 w 1206260"/>
              <a:gd name="connsiteY164" fmla="*/ 1222439 h 1684262"/>
              <a:gd name="connsiteX165" fmla="*/ 603450 w 1206260"/>
              <a:gd name="connsiteY165" fmla="*/ 1227487 h 1684262"/>
              <a:gd name="connsiteX166" fmla="*/ 743658 w 1206260"/>
              <a:gd name="connsiteY166" fmla="*/ 1291495 h 1684262"/>
              <a:gd name="connsiteX167" fmla="*/ 743658 w 1206260"/>
              <a:gd name="connsiteY167" fmla="*/ 1291400 h 1684262"/>
              <a:gd name="connsiteX168" fmla="*/ 578399 w 1206260"/>
              <a:gd name="connsiteY168" fmla="*/ 945452 h 1684262"/>
              <a:gd name="connsiteX169" fmla="*/ 689842 w 1206260"/>
              <a:gd name="connsiteY169" fmla="*/ 1122236 h 1684262"/>
              <a:gd name="connsiteX170" fmla="*/ 578399 w 1206260"/>
              <a:gd name="connsiteY170" fmla="*/ 945547 h 1684262"/>
              <a:gd name="connsiteX171" fmla="*/ 578399 w 1206260"/>
              <a:gd name="connsiteY171" fmla="*/ 945452 h 1684262"/>
              <a:gd name="connsiteX172" fmla="*/ 351609 w 1206260"/>
              <a:gd name="connsiteY172" fmla="*/ 1045464 h 1684262"/>
              <a:gd name="connsiteX173" fmla="*/ 382375 w 1206260"/>
              <a:gd name="connsiteY173" fmla="*/ 887825 h 1684262"/>
              <a:gd name="connsiteX174" fmla="*/ 351609 w 1206260"/>
              <a:gd name="connsiteY174" fmla="*/ 1045559 h 1684262"/>
              <a:gd name="connsiteX175" fmla="*/ 351609 w 1206260"/>
              <a:gd name="connsiteY175" fmla="*/ 1045464 h 1684262"/>
              <a:gd name="connsiteX176" fmla="*/ 420761 w 1206260"/>
              <a:gd name="connsiteY176" fmla="*/ 1018413 h 1684262"/>
              <a:gd name="connsiteX177" fmla="*/ 605260 w 1206260"/>
              <a:gd name="connsiteY177" fmla="*/ 1180338 h 1684262"/>
              <a:gd name="connsiteX178" fmla="*/ 420761 w 1206260"/>
              <a:gd name="connsiteY178" fmla="*/ 1018413 h 1684262"/>
              <a:gd name="connsiteX179" fmla="*/ 366944 w 1206260"/>
              <a:gd name="connsiteY179" fmla="*/ 1414272 h 1684262"/>
              <a:gd name="connsiteX180" fmla="*/ 597640 w 1206260"/>
              <a:gd name="connsiteY180" fmla="*/ 1460468 h 1684262"/>
              <a:gd name="connsiteX181" fmla="*/ 366944 w 1206260"/>
              <a:gd name="connsiteY181" fmla="*/ 1414463 h 1684262"/>
              <a:gd name="connsiteX182" fmla="*/ 366944 w 1206260"/>
              <a:gd name="connsiteY182" fmla="*/ 1414272 h 1684262"/>
              <a:gd name="connsiteX183" fmla="*/ 536108 w 1206260"/>
              <a:gd name="connsiteY183" fmla="*/ 1644968 h 1684262"/>
              <a:gd name="connsiteX184" fmla="*/ 498008 w 1206260"/>
              <a:gd name="connsiteY184" fmla="*/ 1625918 h 1684262"/>
              <a:gd name="connsiteX185" fmla="*/ 471148 w 1206260"/>
              <a:gd name="connsiteY185" fmla="*/ 1618202 h 1684262"/>
              <a:gd name="connsiteX186" fmla="*/ 471148 w 1206260"/>
              <a:gd name="connsiteY186" fmla="*/ 1664399 h 1684262"/>
              <a:gd name="connsiteX187" fmla="*/ 401901 w 1206260"/>
              <a:gd name="connsiteY187" fmla="*/ 1579817 h 1684262"/>
              <a:gd name="connsiteX188" fmla="*/ 536108 w 1206260"/>
              <a:gd name="connsiteY188" fmla="*/ 1645158 h 1684262"/>
              <a:gd name="connsiteX189" fmla="*/ 536108 w 1206260"/>
              <a:gd name="connsiteY189" fmla="*/ 1644968 h 1684262"/>
              <a:gd name="connsiteX190" fmla="*/ 616785 w 1206260"/>
              <a:gd name="connsiteY190" fmla="*/ 1564196 h 1684262"/>
              <a:gd name="connsiteX191" fmla="*/ 555349 w 1206260"/>
              <a:gd name="connsiteY191" fmla="*/ 1541145 h 1684262"/>
              <a:gd name="connsiteX192" fmla="*/ 638597 w 1206260"/>
              <a:gd name="connsiteY192" fmla="*/ 1493520 h 1684262"/>
              <a:gd name="connsiteX193" fmla="*/ 739848 w 1206260"/>
              <a:gd name="connsiteY193" fmla="*/ 1525715 h 1684262"/>
              <a:gd name="connsiteX194" fmla="*/ 616785 w 1206260"/>
              <a:gd name="connsiteY194" fmla="*/ 1564386 h 1684262"/>
              <a:gd name="connsiteX195" fmla="*/ 616785 w 1206260"/>
              <a:gd name="connsiteY195" fmla="*/ 1564196 h 1684262"/>
              <a:gd name="connsiteX196" fmla="*/ 752231 w 1206260"/>
              <a:gd name="connsiteY196" fmla="*/ 1664779 h 1684262"/>
              <a:gd name="connsiteX197" fmla="*/ 739658 w 1206260"/>
              <a:gd name="connsiteY197" fmla="*/ 1664779 h 1684262"/>
              <a:gd name="connsiteX198" fmla="*/ 731180 w 1206260"/>
              <a:gd name="connsiteY198" fmla="*/ 1664779 h 1684262"/>
              <a:gd name="connsiteX199" fmla="*/ 727561 w 1206260"/>
              <a:gd name="connsiteY199" fmla="*/ 1664779 h 1684262"/>
              <a:gd name="connsiteX200" fmla="*/ 713750 w 1206260"/>
              <a:gd name="connsiteY200" fmla="*/ 1666780 h 1684262"/>
              <a:gd name="connsiteX201" fmla="*/ 704225 w 1206260"/>
              <a:gd name="connsiteY201" fmla="*/ 1665256 h 1684262"/>
              <a:gd name="connsiteX202" fmla="*/ 705558 w 1206260"/>
              <a:gd name="connsiteY202" fmla="*/ 1667733 h 1684262"/>
              <a:gd name="connsiteX203" fmla="*/ 790045 w 1206260"/>
              <a:gd name="connsiteY203" fmla="*/ 1610106 h 1684262"/>
              <a:gd name="connsiteX204" fmla="*/ 752231 w 1206260"/>
              <a:gd name="connsiteY204" fmla="*/ 1664970 h 1684262"/>
              <a:gd name="connsiteX205" fmla="*/ 752231 w 1206260"/>
              <a:gd name="connsiteY205" fmla="*/ 1664779 h 1684262"/>
              <a:gd name="connsiteX206" fmla="*/ 857863 w 1206260"/>
              <a:gd name="connsiteY206" fmla="*/ 1591056 h 1684262"/>
              <a:gd name="connsiteX207" fmla="*/ 838813 w 1206260"/>
              <a:gd name="connsiteY207" fmla="*/ 1568958 h 1684262"/>
              <a:gd name="connsiteX208" fmla="*/ 836146 w 1206260"/>
              <a:gd name="connsiteY208" fmla="*/ 1564291 h 1684262"/>
              <a:gd name="connsiteX209" fmla="*/ 955179 w 1206260"/>
              <a:gd name="connsiteY209" fmla="*/ 1500720 h 1684262"/>
              <a:gd name="connsiteX210" fmla="*/ 1066493 w 1206260"/>
              <a:gd name="connsiteY210" fmla="*/ 1492065 h 1684262"/>
              <a:gd name="connsiteX211" fmla="*/ 857863 w 1206260"/>
              <a:gd name="connsiteY211" fmla="*/ 1591247 h 1684262"/>
              <a:gd name="connsiteX212" fmla="*/ 857863 w 1206260"/>
              <a:gd name="connsiteY212" fmla="*/ 1591056 h 1684262"/>
              <a:gd name="connsiteX213" fmla="*/ 1054979 w 1206260"/>
              <a:gd name="connsiteY213" fmla="*/ 1445037 h 1684262"/>
              <a:gd name="connsiteX214" fmla="*/ 916632 w 1206260"/>
              <a:gd name="connsiteY214" fmla="*/ 1468184 h 1684262"/>
              <a:gd name="connsiteX215" fmla="*/ 1028170 w 1206260"/>
              <a:gd name="connsiteY215" fmla="*/ 1445228 h 1684262"/>
              <a:gd name="connsiteX216" fmla="*/ 1054979 w 1206260"/>
              <a:gd name="connsiteY216" fmla="*/ 1445037 h 1684262"/>
              <a:gd name="connsiteX217" fmla="*/ 862816 w 1206260"/>
              <a:gd name="connsiteY217" fmla="*/ 1410462 h 1684262"/>
              <a:gd name="connsiteX218" fmla="*/ 647551 w 1206260"/>
              <a:gd name="connsiteY218" fmla="*/ 1448562 h 1684262"/>
              <a:gd name="connsiteX219" fmla="*/ 862816 w 1206260"/>
              <a:gd name="connsiteY219" fmla="*/ 1410653 h 1684262"/>
              <a:gd name="connsiteX220" fmla="*/ 862816 w 1206260"/>
              <a:gd name="connsiteY220" fmla="*/ 1410462 h 1684262"/>
              <a:gd name="connsiteX221" fmla="*/ 689842 w 1206260"/>
              <a:gd name="connsiteY221" fmla="*/ 1391412 h 1684262"/>
              <a:gd name="connsiteX222" fmla="*/ 924347 w 1206260"/>
              <a:gd name="connsiteY222" fmla="*/ 1306830 h 1684262"/>
              <a:gd name="connsiteX223" fmla="*/ 689842 w 1206260"/>
              <a:gd name="connsiteY223" fmla="*/ 1391412 h 1684262"/>
              <a:gd name="connsiteX224" fmla="*/ 1162663 w 1206260"/>
              <a:gd name="connsiteY224" fmla="*/ 1057085 h 1684262"/>
              <a:gd name="connsiteX225" fmla="*/ 1148756 w 1206260"/>
              <a:gd name="connsiteY225" fmla="*/ 1134428 h 1684262"/>
              <a:gd name="connsiteX226" fmla="*/ 1066841 w 1206260"/>
              <a:gd name="connsiteY226" fmla="*/ 1139762 h 1684262"/>
              <a:gd name="connsiteX227" fmla="*/ 1035790 w 1206260"/>
              <a:gd name="connsiteY227" fmla="*/ 1087755 h 1684262"/>
              <a:gd name="connsiteX228" fmla="*/ 1162663 w 1206260"/>
              <a:gd name="connsiteY228" fmla="*/ 1057085 h 1684262"/>
              <a:gd name="connsiteX229" fmla="*/ 987913 w 1206260"/>
              <a:gd name="connsiteY229" fmla="*/ 1181170 h 1684262"/>
              <a:gd name="connsiteX230" fmla="*/ 958923 w 1206260"/>
              <a:gd name="connsiteY230" fmla="*/ 1264444 h 1684262"/>
              <a:gd name="connsiteX231" fmla="*/ 905107 w 1206260"/>
              <a:gd name="connsiteY231" fmla="*/ 1118330 h 1684262"/>
              <a:gd name="connsiteX232" fmla="*/ 987913 w 1206260"/>
              <a:gd name="connsiteY232"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8263 w 1206260"/>
              <a:gd name="connsiteY51" fmla="*/ 1308259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21034 w 1206260"/>
              <a:gd name="connsiteY57" fmla="*/ 1477042 h 1684262"/>
              <a:gd name="connsiteX58" fmla="*/ 330559 w 1206260"/>
              <a:gd name="connsiteY58" fmla="*/ 1484376 h 1684262"/>
              <a:gd name="connsiteX59" fmla="*/ 388280 w 1206260"/>
              <a:gd name="connsiteY59" fmla="*/ 1545717 h 1684262"/>
              <a:gd name="connsiteX60" fmla="*/ 348847 w 1206260"/>
              <a:gd name="connsiteY60" fmla="*/ 1542479 h 1684262"/>
              <a:gd name="connsiteX61" fmla="*/ 255883 w 1206260"/>
              <a:gd name="connsiteY61" fmla="*/ 1502664 h 1684262"/>
              <a:gd name="connsiteX62" fmla="*/ 255883 w 1206260"/>
              <a:gd name="connsiteY62" fmla="*/ 1502664 h 1684262"/>
              <a:gd name="connsiteX63" fmla="*/ 239976 w 1206260"/>
              <a:gd name="connsiteY63" fmla="*/ 1484281 h 1684262"/>
              <a:gd name="connsiteX64" fmla="*/ 203495 w 1206260"/>
              <a:gd name="connsiteY64" fmla="*/ 1484281 h 1684262"/>
              <a:gd name="connsiteX65" fmla="*/ 187303 w 1206260"/>
              <a:gd name="connsiteY65" fmla="*/ 1499140 h 1684262"/>
              <a:gd name="connsiteX66" fmla="*/ 490674 w 1206260"/>
              <a:gd name="connsiteY66" fmla="*/ 1673352 h 1684262"/>
              <a:gd name="connsiteX67" fmla="*/ 757374 w 1206260"/>
              <a:gd name="connsiteY67" fmla="*/ 1682401 h 1684262"/>
              <a:gd name="connsiteX68" fmla="*/ 988070 w 1206260"/>
              <a:gd name="connsiteY68" fmla="*/ 1594485 h 1684262"/>
              <a:gd name="connsiteX69" fmla="*/ 1152566 w 1206260"/>
              <a:gd name="connsiteY69" fmla="*/ 1394460 h 1684262"/>
              <a:gd name="connsiteX70" fmla="*/ 918822 w 1206260"/>
              <a:gd name="connsiteY70" fmla="*/ 1363507 h 1684262"/>
              <a:gd name="connsiteX71" fmla="*/ 802904 w 1206260"/>
              <a:gd name="connsiteY71" fmla="*/ 1350454 h 1684262"/>
              <a:gd name="connsiteX72" fmla="*/ 841956 w 1206260"/>
              <a:gd name="connsiteY72" fmla="*/ 1326547 h 1684262"/>
              <a:gd name="connsiteX73" fmla="*/ 1018286 w 1206260"/>
              <a:gd name="connsiteY73" fmla="*/ 1315425 h 1684262"/>
              <a:gd name="connsiteX74" fmla="*/ 980354 w 1206260"/>
              <a:gd name="connsiteY74" fmla="*/ 1268921 h 1684262"/>
              <a:gd name="connsiteX75" fmla="*/ 1091488 w 1206260"/>
              <a:gd name="connsiteY75" fmla="*/ 1221043 h 1684262"/>
              <a:gd name="connsiteX76" fmla="*/ 911203 w 1206260"/>
              <a:gd name="connsiteY76" fmla="*/ 1022890 h 1684262"/>
              <a:gd name="connsiteX77" fmla="*/ 1193429 w 1206260"/>
              <a:gd name="connsiteY77" fmla="*/ 899446 h 1684262"/>
              <a:gd name="connsiteX78" fmla="*/ 759089 w 1206260"/>
              <a:gd name="connsiteY78" fmla="*/ 61246 h 1684262"/>
              <a:gd name="connsiteX79" fmla="*/ 720989 w 1206260"/>
              <a:gd name="connsiteY79" fmla="*/ 145828 h 1684262"/>
              <a:gd name="connsiteX80" fmla="*/ 759089 w 1206260"/>
              <a:gd name="connsiteY80" fmla="*/ 61436 h 1684262"/>
              <a:gd name="connsiteX81" fmla="*/ 759089 w 1206260"/>
              <a:gd name="connsiteY81" fmla="*/ 61246 h 1684262"/>
              <a:gd name="connsiteX82" fmla="*/ 363611 w 1206260"/>
              <a:gd name="connsiteY82" fmla="*/ 545783 h 1684262"/>
              <a:gd name="connsiteX83" fmla="*/ 348275 w 1206260"/>
              <a:gd name="connsiteY83" fmla="*/ 553498 h 1684262"/>
              <a:gd name="connsiteX84" fmla="*/ 363611 w 1206260"/>
              <a:gd name="connsiteY84" fmla="*/ 545783 h 1684262"/>
              <a:gd name="connsiteX85" fmla="*/ 232451 w 1206260"/>
              <a:gd name="connsiteY85" fmla="*/ 523113 h 1684262"/>
              <a:gd name="connsiteX86" fmla="*/ 254694 w 1206260"/>
              <a:gd name="connsiteY86" fmla="*/ 664096 h 1684262"/>
              <a:gd name="connsiteX87" fmla="*/ 232451 w 1206260"/>
              <a:gd name="connsiteY87" fmla="*/ 523113 h 1684262"/>
              <a:gd name="connsiteX88" fmla="*/ 340084 w 1206260"/>
              <a:gd name="connsiteY88" fmla="*/ 692277 h 1684262"/>
              <a:gd name="connsiteX89" fmla="*/ 470767 w 1206260"/>
              <a:gd name="connsiteY89" fmla="*/ 684562 h 1684262"/>
              <a:gd name="connsiteX90" fmla="*/ 340084 w 1206260"/>
              <a:gd name="connsiteY90" fmla="*/ 691896 h 1684262"/>
              <a:gd name="connsiteX91" fmla="*/ 340084 w 1206260"/>
              <a:gd name="connsiteY91" fmla="*/ 692277 h 1684262"/>
              <a:gd name="connsiteX92" fmla="*/ 382375 w 1206260"/>
              <a:gd name="connsiteY92" fmla="*/ 615410 h 1684262"/>
              <a:gd name="connsiteX93" fmla="*/ 516868 w 1206260"/>
              <a:gd name="connsiteY93" fmla="*/ 688372 h 1684262"/>
              <a:gd name="connsiteX94" fmla="*/ 382661 w 1206260"/>
              <a:gd name="connsiteY94" fmla="*/ 615029 h 1684262"/>
              <a:gd name="connsiteX95" fmla="*/ 382375 w 1206260"/>
              <a:gd name="connsiteY95" fmla="*/ 615410 h 1684262"/>
              <a:gd name="connsiteX96" fmla="*/ 201400 w 1206260"/>
              <a:gd name="connsiteY96" fmla="*/ 907542 h 1684262"/>
              <a:gd name="connsiteX97" fmla="*/ 163300 w 1206260"/>
              <a:gd name="connsiteY97" fmla="*/ 838295 h 1684262"/>
              <a:gd name="connsiteX98" fmla="*/ 201686 w 1206260"/>
              <a:gd name="connsiteY98" fmla="*/ 907161 h 1684262"/>
              <a:gd name="connsiteX99" fmla="*/ 201400 w 1206260"/>
              <a:gd name="connsiteY99" fmla="*/ 907542 h 1684262"/>
              <a:gd name="connsiteX100" fmla="*/ 97811 w 1206260"/>
              <a:gd name="connsiteY100" fmla="*/ 1285557 h 1684262"/>
              <a:gd name="connsiteX101" fmla="*/ 123279 w 1206260"/>
              <a:gd name="connsiteY101" fmla="*/ 1264178 h 1684262"/>
              <a:gd name="connsiteX102" fmla="*/ 231975 w 1206260"/>
              <a:gd name="connsiteY102" fmla="*/ 1341501 h 1684262"/>
              <a:gd name="connsiteX103" fmla="*/ 97811 w 1206260"/>
              <a:gd name="connsiteY103" fmla="*/ 1285557 h 1684262"/>
              <a:gd name="connsiteX104" fmla="*/ 232928 w 1206260"/>
              <a:gd name="connsiteY104" fmla="*/ 1376077 h 1684262"/>
              <a:gd name="connsiteX105" fmla="*/ 279029 w 1206260"/>
              <a:gd name="connsiteY105" fmla="*/ 1379887 h 1684262"/>
              <a:gd name="connsiteX106" fmla="*/ 232451 w 1206260"/>
              <a:gd name="connsiteY106" fmla="*/ 1376077 h 1684262"/>
              <a:gd name="connsiteX107" fmla="*/ 232928 w 1206260"/>
              <a:gd name="connsiteY107" fmla="*/ 1376077 h 1684262"/>
              <a:gd name="connsiteX108" fmla="*/ 856244 w 1206260"/>
              <a:gd name="connsiteY108" fmla="*/ 715613 h 1684262"/>
              <a:gd name="connsiteX109" fmla="*/ 817635 w 1206260"/>
              <a:gd name="connsiteY109" fmla="*/ 708913 h 1684262"/>
              <a:gd name="connsiteX110" fmla="*/ 721084 w 1206260"/>
              <a:gd name="connsiteY110" fmla="*/ 657225 h 1684262"/>
              <a:gd name="connsiteX111" fmla="*/ 855767 w 1206260"/>
              <a:gd name="connsiteY111" fmla="*/ 715613 h 1684262"/>
              <a:gd name="connsiteX112" fmla="*/ 856244 w 1206260"/>
              <a:gd name="connsiteY112" fmla="*/ 715613 h 1684262"/>
              <a:gd name="connsiteX113" fmla="*/ 663458 w 1206260"/>
              <a:gd name="connsiteY113" fmla="*/ 722662 h 1684262"/>
              <a:gd name="connsiteX114" fmla="*/ 644408 w 1206260"/>
              <a:gd name="connsiteY114" fmla="*/ 807149 h 1684262"/>
              <a:gd name="connsiteX115" fmla="*/ 662981 w 1206260"/>
              <a:gd name="connsiteY115" fmla="*/ 723138 h 1684262"/>
              <a:gd name="connsiteX116" fmla="*/ 663458 w 1206260"/>
              <a:gd name="connsiteY116" fmla="*/ 722662 h 1684262"/>
              <a:gd name="connsiteX117" fmla="*/ 628882 w 1206260"/>
              <a:gd name="connsiteY117" fmla="*/ 753332 h 1684262"/>
              <a:gd name="connsiteX118" fmla="*/ 655742 w 1206260"/>
              <a:gd name="connsiteY118" fmla="*/ 726472 h 1684262"/>
              <a:gd name="connsiteX119" fmla="*/ 628406 w 1206260"/>
              <a:gd name="connsiteY119" fmla="*/ 753332 h 1684262"/>
              <a:gd name="connsiteX120" fmla="*/ 628882 w 1206260"/>
              <a:gd name="connsiteY120" fmla="*/ 753332 h 1684262"/>
              <a:gd name="connsiteX121" fmla="*/ 771090 w 1206260"/>
              <a:gd name="connsiteY121" fmla="*/ 757237 h 1684262"/>
              <a:gd name="connsiteX122" fmla="*/ 690318 w 1206260"/>
              <a:gd name="connsiteY122" fmla="*/ 822579 h 1684262"/>
              <a:gd name="connsiteX123" fmla="*/ 770614 w 1206260"/>
              <a:gd name="connsiteY123" fmla="*/ 757237 h 1684262"/>
              <a:gd name="connsiteX124" fmla="*/ 771090 w 1206260"/>
              <a:gd name="connsiteY124" fmla="*/ 757237 h 1684262"/>
              <a:gd name="connsiteX125" fmla="*/ 759565 w 1206260"/>
              <a:gd name="connsiteY125" fmla="*/ 538162 h 1684262"/>
              <a:gd name="connsiteX126" fmla="*/ 851767 w 1206260"/>
              <a:gd name="connsiteY126" fmla="*/ 480536 h 1684262"/>
              <a:gd name="connsiteX127" fmla="*/ 759089 w 1206260"/>
              <a:gd name="connsiteY127" fmla="*/ 538067 h 1684262"/>
              <a:gd name="connsiteX128" fmla="*/ 759565 w 1206260"/>
              <a:gd name="connsiteY128" fmla="*/ 538162 h 1684262"/>
              <a:gd name="connsiteX129" fmla="*/ 877961 w 1206260"/>
              <a:gd name="connsiteY129" fmla="*/ 342138 h 1684262"/>
              <a:gd name="connsiteX130" fmla="*/ 812619 w 1206260"/>
              <a:gd name="connsiteY130" fmla="*/ 442055 h 1684262"/>
              <a:gd name="connsiteX131" fmla="*/ 877961 w 1206260"/>
              <a:gd name="connsiteY131" fmla="*/ 342138 h 1684262"/>
              <a:gd name="connsiteX132" fmla="*/ 681841 w 1206260"/>
              <a:gd name="connsiteY132" fmla="*/ 323088 h 1684262"/>
              <a:gd name="connsiteX133" fmla="*/ 758803 w 1206260"/>
              <a:gd name="connsiteY133" fmla="*/ 430816 h 1684262"/>
              <a:gd name="connsiteX134" fmla="*/ 643455 w 1206260"/>
              <a:gd name="connsiteY134" fmla="*/ 396145 h 1684262"/>
              <a:gd name="connsiteX135" fmla="*/ 639550 w 1206260"/>
              <a:gd name="connsiteY135" fmla="*/ 438436 h 1684262"/>
              <a:gd name="connsiteX136" fmla="*/ 682127 w 1206260"/>
              <a:gd name="connsiteY136" fmla="*/ 323088 h 1684262"/>
              <a:gd name="connsiteX137" fmla="*/ 681841 w 1206260"/>
              <a:gd name="connsiteY137" fmla="*/ 323088 h 1684262"/>
              <a:gd name="connsiteX138" fmla="*/ 351323 w 1206260"/>
              <a:gd name="connsiteY138" fmla="*/ 219361 h 1684262"/>
              <a:gd name="connsiteX139" fmla="*/ 383994 w 1206260"/>
              <a:gd name="connsiteY139" fmla="*/ 183070 h 1684262"/>
              <a:gd name="connsiteX140" fmla="*/ 403711 w 1206260"/>
              <a:gd name="connsiteY140" fmla="*/ 175069 h 1684262"/>
              <a:gd name="connsiteX141" fmla="*/ 411331 w 1206260"/>
              <a:gd name="connsiteY141" fmla="*/ 176117 h 1684262"/>
              <a:gd name="connsiteX142" fmla="*/ 569351 w 1206260"/>
              <a:gd name="connsiteY142" fmla="*/ 242792 h 1684262"/>
              <a:gd name="connsiteX143" fmla="*/ 569922 w 1206260"/>
              <a:gd name="connsiteY143" fmla="*/ 242792 h 1684262"/>
              <a:gd name="connsiteX144" fmla="*/ 558873 w 1206260"/>
              <a:gd name="connsiteY144" fmla="*/ 299942 h 1684262"/>
              <a:gd name="connsiteX145" fmla="*/ 351609 w 1206260"/>
              <a:gd name="connsiteY145" fmla="*/ 219075 h 1684262"/>
              <a:gd name="connsiteX146" fmla="*/ 351323 w 1206260"/>
              <a:gd name="connsiteY146" fmla="*/ 219361 h 1684262"/>
              <a:gd name="connsiteX147" fmla="*/ 470767 w 1206260"/>
              <a:gd name="connsiteY147" fmla="*/ 361188 h 1684262"/>
              <a:gd name="connsiteX148" fmla="*/ 566874 w 1206260"/>
              <a:gd name="connsiteY148" fmla="*/ 503396 h 1684262"/>
              <a:gd name="connsiteX149" fmla="*/ 470767 w 1206260"/>
              <a:gd name="connsiteY149" fmla="*/ 361188 h 1684262"/>
              <a:gd name="connsiteX150" fmla="*/ 632216 w 1206260"/>
              <a:gd name="connsiteY150" fmla="*/ 453485 h 1684262"/>
              <a:gd name="connsiteX151" fmla="*/ 699367 w 1206260"/>
              <a:gd name="connsiteY151" fmla="*/ 515112 h 1684262"/>
              <a:gd name="connsiteX152" fmla="*/ 759089 w 1206260"/>
              <a:gd name="connsiteY152" fmla="*/ 438055 h 1684262"/>
              <a:gd name="connsiteX153" fmla="*/ 678317 w 1206260"/>
              <a:gd name="connsiteY153" fmla="*/ 611029 h 1684262"/>
              <a:gd name="connsiteX154" fmla="*/ 640217 w 1206260"/>
              <a:gd name="connsiteY154" fmla="*/ 587978 h 1684262"/>
              <a:gd name="connsiteX155" fmla="*/ 632216 w 1206260"/>
              <a:gd name="connsiteY155" fmla="*/ 453581 h 1684262"/>
              <a:gd name="connsiteX156" fmla="*/ 632216 w 1206260"/>
              <a:gd name="connsiteY156" fmla="*/ 453485 h 1684262"/>
              <a:gd name="connsiteX157" fmla="*/ 686032 w 1206260"/>
              <a:gd name="connsiteY157" fmla="*/ 837819 h 1684262"/>
              <a:gd name="connsiteX158" fmla="*/ 628310 w 1206260"/>
              <a:gd name="connsiteY158" fmla="*/ 930116 h 1684262"/>
              <a:gd name="connsiteX159" fmla="*/ 686032 w 1206260"/>
              <a:gd name="connsiteY159" fmla="*/ 837914 h 1684262"/>
              <a:gd name="connsiteX160" fmla="*/ 686032 w 1206260"/>
              <a:gd name="connsiteY160" fmla="*/ 837819 h 1684262"/>
              <a:gd name="connsiteX161" fmla="*/ 743658 w 1206260"/>
              <a:gd name="connsiteY161" fmla="*/ 1291400 h 1684262"/>
              <a:gd name="connsiteX162" fmla="*/ 547634 w 1206260"/>
              <a:gd name="connsiteY162" fmla="*/ 1206818 h 1684262"/>
              <a:gd name="connsiteX163" fmla="*/ 573446 w 1206260"/>
              <a:gd name="connsiteY163" fmla="*/ 1222439 h 1684262"/>
              <a:gd name="connsiteX164" fmla="*/ 603450 w 1206260"/>
              <a:gd name="connsiteY164" fmla="*/ 1227487 h 1684262"/>
              <a:gd name="connsiteX165" fmla="*/ 743658 w 1206260"/>
              <a:gd name="connsiteY165" fmla="*/ 1291495 h 1684262"/>
              <a:gd name="connsiteX166" fmla="*/ 743658 w 1206260"/>
              <a:gd name="connsiteY166" fmla="*/ 1291400 h 1684262"/>
              <a:gd name="connsiteX167" fmla="*/ 578399 w 1206260"/>
              <a:gd name="connsiteY167" fmla="*/ 945452 h 1684262"/>
              <a:gd name="connsiteX168" fmla="*/ 689842 w 1206260"/>
              <a:gd name="connsiteY168" fmla="*/ 1122236 h 1684262"/>
              <a:gd name="connsiteX169" fmla="*/ 578399 w 1206260"/>
              <a:gd name="connsiteY169" fmla="*/ 945547 h 1684262"/>
              <a:gd name="connsiteX170" fmla="*/ 578399 w 1206260"/>
              <a:gd name="connsiteY170" fmla="*/ 945452 h 1684262"/>
              <a:gd name="connsiteX171" fmla="*/ 351609 w 1206260"/>
              <a:gd name="connsiteY171" fmla="*/ 1045464 h 1684262"/>
              <a:gd name="connsiteX172" fmla="*/ 382375 w 1206260"/>
              <a:gd name="connsiteY172" fmla="*/ 887825 h 1684262"/>
              <a:gd name="connsiteX173" fmla="*/ 351609 w 1206260"/>
              <a:gd name="connsiteY173" fmla="*/ 1045559 h 1684262"/>
              <a:gd name="connsiteX174" fmla="*/ 351609 w 1206260"/>
              <a:gd name="connsiteY174" fmla="*/ 1045464 h 1684262"/>
              <a:gd name="connsiteX175" fmla="*/ 420761 w 1206260"/>
              <a:gd name="connsiteY175" fmla="*/ 1018413 h 1684262"/>
              <a:gd name="connsiteX176" fmla="*/ 605260 w 1206260"/>
              <a:gd name="connsiteY176" fmla="*/ 1180338 h 1684262"/>
              <a:gd name="connsiteX177" fmla="*/ 420761 w 1206260"/>
              <a:gd name="connsiteY177" fmla="*/ 1018413 h 1684262"/>
              <a:gd name="connsiteX178" fmla="*/ 366944 w 1206260"/>
              <a:gd name="connsiteY178" fmla="*/ 1414272 h 1684262"/>
              <a:gd name="connsiteX179" fmla="*/ 597640 w 1206260"/>
              <a:gd name="connsiteY179" fmla="*/ 1460468 h 1684262"/>
              <a:gd name="connsiteX180" fmla="*/ 366944 w 1206260"/>
              <a:gd name="connsiteY180" fmla="*/ 1414463 h 1684262"/>
              <a:gd name="connsiteX181" fmla="*/ 366944 w 1206260"/>
              <a:gd name="connsiteY181" fmla="*/ 1414272 h 1684262"/>
              <a:gd name="connsiteX182" fmla="*/ 536108 w 1206260"/>
              <a:gd name="connsiteY182" fmla="*/ 1644968 h 1684262"/>
              <a:gd name="connsiteX183" fmla="*/ 498008 w 1206260"/>
              <a:gd name="connsiteY183" fmla="*/ 1625918 h 1684262"/>
              <a:gd name="connsiteX184" fmla="*/ 471148 w 1206260"/>
              <a:gd name="connsiteY184" fmla="*/ 1618202 h 1684262"/>
              <a:gd name="connsiteX185" fmla="*/ 471148 w 1206260"/>
              <a:gd name="connsiteY185" fmla="*/ 1664399 h 1684262"/>
              <a:gd name="connsiteX186" fmla="*/ 401901 w 1206260"/>
              <a:gd name="connsiteY186" fmla="*/ 1579817 h 1684262"/>
              <a:gd name="connsiteX187" fmla="*/ 536108 w 1206260"/>
              <a:gd name="connsiteY187" fmla="*/ 1645158 h 1684262"/>
              <a:gd name="connsiteX188" fmla="*/ 536108 w 1206260"/>
              <a:gd name="connsiteY188" fmla="*/ 1644968 h 1684262"/>
              <a:gd name="connsiteX189" fmla="*/ 616785 w 1206260"/>
              <a:gd name="connsiteY189" fmla="*/ 1564196 h 1684262"/>
              <a:gd name="connsiteX190" fmla="*/ 555349 w 1206260"/>
              <a:gd name="connsiteY190" fmla="*/ 1541145 h 1684262"/>
              <a:gd name="connsiteX191" fmla="*/ 638597 w 1206260"/>
              <a:gd name="connsiteY191" fmla="*/ 1493520 h 1684262"/>
              <a:gd name="connsiteX192" fmla="*/ 739848 w 1206260"/>
              <a:gd name="connsiteY192" fmla="*/ 1525715 h 1684262"/>
              <a:gd name="connsiteX193" fmla="*/ 616785 w 1206260"/>
              <a:gd name="connsiteY193" fmla="*/ 1564386 h 1684262"/>
              <a:gd name="connsiteX194" fmla="*/ 616785 w 1206260"/>
              <a:gd name="connsiteY194" fmla="*/ 1564196 h 1684262"/>
              <a:gd name="connsiteX195" fmla="*/ 752231 w 1206260"/>
              <a:gd name="connsiteY195" fmla="*/ 1664779 h 1684262"/>
              <a:gd name="connsiteX196" fmla="*/ 739658 w 1206260"/>
              <a:gd name="connsiteY196" fmla="*/ 1664779 h 1684262"/>
              <a:gd name="connsiteX197" fmla="*/ 731180 w 1206260"/>
              <a:gd name="connsiteY197" fmla="*/ 1664779 h 1684262"/>
              <a:gd name="connsiteX198" fmla="*/ 727561 w 1206260"/>
              <a:gd name="connsiteY198" fmla="*/ 1664779 h 1684262"/>
              <a:gd name="connsiteX199" fmla="*/ 713750 w 1206260"/>
              <a:gd name="connsiteY199" fmla="*/ 1666780 h 1684262"/>
              <a:gd name="connsiteX200" fmla="*/ 704225 w 1206260"/>
              <a:gd name="connsiteY200" fmla="*/ 1665256 h 1684262"/>
              <a:gd name="connsiteX201" fmla="*/ 705558 w 1206260"/>
              <a:gd name="connsiteY201" fmla="*/ 1667733 h 1684262"/>
              <a:gd name="connsiteX202" fmla="*/ 790045 w 1206260"/>
              <a:gd name="connsiteY202" fmla="*/ 1610106 h 1684262"/>
              <a:gd name="connsiteX203" fmla="*/ 752231 w 1206260"/>
              <a:gd name="connsiteY203" fmla="*/ 1664970 h 1684262"/>
              <a:gd name="connsiteX204" fmla="*/ 752231 w 1206260"/>
              <a:gd name="connsiteY204" fmla="*/ 1664779 h 1684262"/>
              <a:gd name="connsiteX205" fmla="*/ 857863 w 1206260"/>
              <a:gd name="connsiteY205" fmla="*/ 1591056 h 1684262"/>
              <a:gd name="connsiteX206" fmla="*/ 838813 w 1206260"/>
              <a:gd name="connsiteY206" fmla="*/ 1568958 h 1684262"/>
              <a:gd name="connsiteX207" fmla="*/ 836146 w 1206260"/>
              <a:gd name="connsiteY207" fmla="*/ 1564291 h 1684262"/>
              <a:gd name="connsiteX208" fmla="*/ 955179 w 1206260"/>
              <a:gd name="connsiteY208" fmla="*/ 1500720 h 1684262"/>
              <a:gd name="connsiteX209" fmla="*/ 1066493 w 1206260"/>
              <a:gd name="connsiteY209" fmla="*/ 1492065 h 1684262"/>
              <a:gd name="connsiteX210" fmla="*/ 857863 w 1206260"/>
              <a:gd name="connsiteY210" fmla="*/ 1591247 h 1684262"/>
              <a:gd name="connsiteX211" fmla="*/ 857863 w 1206260"/>
              <a:gd name="connsiteY211" fmla="*/ 1591056 h 1684262"/>
              <a:gd name="connsiteX212" fmla="*/ 1054979 w 1206260"/>
              <a:gd name="connsiteY212" fmla="*/ 1445037 h 1684262"/>
              <a:gd name="connsiteX213" fmla="*/ 916632 w 1206260"/>
              <a:gd name="connsiteY213" fmla="*/ 1468184 h 1684262"/>
              <a:gd name="connsiteX214" fmla="*/ 1028170 w 1206260"/>
              <a:gd name="connsiteY214" fmla="*/ 1445228 h 1684262"/>
              <a:gd name="connsiteX215" fmla="*/ 1054979 w 1206260"/>
              <a:gd name="connsiteY215" fmla="*/ 1445037 h 1684262"/>
              <a:gd name="connsiteX216" fmla="*/ 862816 w 1206260"/>
              <a:gd name="connsiteY216" fmla="*/ 1410462 h 1684262"/>
              <a:gd name="connsiteX217" fmla="*/ 647551 w 1206260"/>
              <a:gd name="connsiteY217" fmla="*/ 1448562 h 1684262"/>
              <a:gd name="connsiteX218" fmla="*/ 862816 w 1206260"/>
              <a:gd name="connsiteY218" fmla="*/ 1410653 h 1684262"/>
              <a:gd name="connsiteX219" fmla="*/ 862816 w 1206260"/>
              <a:gd name="connsiteY219" fmla="*/ 1410462 h 1684262"/>
              <a:gd name="connsiteX220" fmla="*/ 689842 w 1206260"/>
              <a:gd name="connsiteY220" fmla="*/ 1391412 h 1684262"/>
              <a:gd name="connsiteX221" fmla="*/ 924347 w 1206260"/>
              <a:gd name="connsiteY221" fmla="*/ 1306830 h 1684262"/>
              <a:gd name="connsiteX222" fmla="*/ 689842 w 1206260"/>
              <a:gd name="connsiteY222" fmla="*/ 1391412 h 1684262"/>
              <a:gd name="connsiteX223" fmla="*/ 1162663 w 1206260"/>
              <a:gd name="connsiteY223" fmla="*/ 1057085 h 1684262"/>
              <a:gd name="connsiteX224" fmla="*/ 1148756 w 1206260"/>
              <a:gd name="connsiteY224" fmla="*/ 1134428 h 1684262"/>
              <a:gd name="connsiteX225" fmla="*/ 1066841 w 1206260"/>
              <a:gd name="connsiteY225" fmla="*/ 1139762 h 1684262"/>
              <a:gd name="connsiteX226" fmla="*/ 1035790 w 1206260"/>
              <a:gd name="connsiteY226" fmla="*/ 1087755 h 1684262"/>
              <a:gd name="connsiteX227" fmla="*/ 1162663 w 1206260"/>
              <a:gd name="connsiteY227" fmla="*/ 1057085 h 1684262"/>
              <a:gd name="connsiteX228" fmla="*/ 987913 w 1206260"/>
              <a:gd name="connsiteY228" fmla="*/ 1181170 h 1684262"/>
              <a:gd name="connsiteX229" fmla="*/ 958923 w 1206260"/>
              <a:gd name="connsiteY229" fmla="*/ 1264444 h 1684262"/>
              <a:gd name="connsiteX230" fmla="*/ 905107 w 1206260"/>
              <a:gd name="connsiteY230" fmla="*/ 1118330 h 1684262"/>
              <a:gd name="connsiteX231" fmla="*/ 987913 w 1206260"/>
              <a:gd name="connsiteY231"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67759 w 1206260"/>
              <a:gd name="connsiteY51" fmla="*/ 1325319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21034 w 1206260"/>
              <a:gd name="connsiteY57" fmla="*/ 1477042 h 1684262"/>
              <a:gd name="connsiteX58" fmla="*/ 330559 w 1206260"/>
              <a:gd name="connsiteY58" fmla="*/ 1484376 h 1684262"/>
              <a:gd name="connsiteX59" fmla="*/ 388280 w 1206260"/>
              <a:gd name="connsiteY59" fmla="*/ 1545717 h 1684262"/>
              <a:gd name="connsiteX60" fmla="*/ 348847 w 1206260"/>
              <a:gd name="connsiteY60" fmla="*/ 1542479 h 1684262"/>
              <a:gd name="connsiteX61" fmla="*/ 255883 w 1206260"/>
              <a:gd name="connsiteY61" fmla="*/ 1502664 h 1684262"/>
              <a:gd name="connsiteX62" fmla="*/ 255883 w 1206260"/>
              <a:gd name="connsiteY62" fmla="*/ 1502664 h 1684262"/>
              <a:gd name="connsiteX63" fmla="*/ 239976 w 1206260"/>
              <a:gd name="connsiteY63" fmla="*/ 1484281 h 1684262"/>
              <a:gd name="connsiteX64" fmla="*/ 203495 w 1206260"/>
              <a:gd name="connsiteY64" fmla="*/ 1484281 h 1684262"/>
              <a:gd name="connsiteX65" fmla="*/ 187303 w 1206260"/>
              <a:gd name="connsiteY65" fmla="*/ 1499140 h 1684262"/>
              <a:gd name="connsiteX66" fmla="*/ 490674 w 1206260"/>
              <a:gd name="connsiteY66" fmla="*/ 1673352 h 1684262"/>
              <a:gd name="connsiteX67" fmla="*/ 757374 w 1206260"/>
              <a:gd name="connsiteY67" fmla="*/ 1682401 h 1684262"/>
              <a:gd name="connsiteX68" fmla="*/ 988070 w 1206260"/>
              <a:gd name="connsiteY68" fmla="*/ 1594485 h 1684262"/>
              <a:gd name="connsiteX69" fmla="*/ 1152566 w 1206260"/>
              <a:gd name="connsiteY69" fmla="*/ 1394460 h 1684262"/>
              <a:gd name="connsiteX70" fmla="*/ 918822 w 1206260"/>
              <a:gd name="connsiteY70" fmla="*/ 1363507 h 1684262"/>
              <a:gd name="connsiteX71" fmla="*/ 802904 w 1206260"/>
              <a:gd name="connsiteY71" fmla="*/ 1350454 h 1684262"/>
              <a:gd name="connsiteX72" fmla="*/ 841956 w 1206260"/>
              <a:gd name="connsiteY72" fmla="*/ 1326547 h 1684262"/>
              <a:gd name="connsiteX73" fmla="*/ 1018286 w 1206260"/>
              <a:gd name="connsiteY73" fmla="*/ 1315425 h 1684262"/>
              <a:gd name="connsiteX74" fmla="*/ 980354 w 1206260"/>
              <a:gd name="connsiteY74" fmla="*/ 1268921 h 1684262"/>
              <a:gd name="connsiteX75" fmla="*/ 1091488 w 1206260"/>
              <a:gd name="connsiteY75" fmla="*/ 1221043 h 1684262"/>
              <a:gd name="connsiteX76" fmla="*/ 911203 w 1206260"/>
              <a:gd name="connsiteY76" fmla="*/ 1022890 h 1684262"/>
              <a:gd name="connsiteX77" fmla="*/ 1193429 w 1206260"/>
              <a:gd name="connsiteY77" fmla="*/ 899446 h 1684262"/>
              <a:gd name="connsiteX78" fmla="*/ 759089 w 1206260"/>
              <a:gd name="connsiteY78" fmla="*/ 61246 h 1684262"/>
              <a:gd name="connsiteX79" fmla="*/ 720989 w 1206260"/>
              <a:gd name="connsiteY79" fmla="*/ 145828 h 1684262"/>
              <a:gd name="connsiteX80" fmla="*/ 759089 w 1206260"/>
              <a:gd name="connsiteY80" fmla="*/ 61436 h 1684262"/>
              <a:gd name="connsiteX81" fmla="*/ 759089 w 1206260"/>
              <a:gd name="connsiteY81" fmla="*/ 61246 h 1684262"/>
              <a:gd name="connsiteX82" fmla="*/ 363611 w 1206260"/>
              <a:gd name="connsiteY82" fmla="*/ 545783 h 1684262"/>
              <a:gd name="connsiteX83" fmla="*/ 348275 w 1206260"/>
              <a:gd name="connsiteY83" fmla="*/ 553498 h 1684262"/>
              <a:gd name="connsiteX84" fmla="*/ 363611 w 1206260"/>
              <a:gd name="connsiteY84" fmla="*/ 545783 h 1684262"/>
              <a:gd name="connsiteX85" fmla="*/ 232451 w 1206260"/>
              <a:gd name="connsiteY85" fmla="*/ 523113 h 1684262"/>
              <a:gd name="connsiteX86" fmla="*/ 254694 w 1206260"/>
              <a:gd name="connsiteY86" fmla="*/ 664096 h 1684262"/>
              <a:gd name="connsiteX87" fmla="*/ 232451 w 1206260"/>
              <a:gd name="connsiteY87" fmla="*/ 523113 h 1684262"/>
              <a:gd name="connsiteX88" fmla="*/ 340084 w 1206260"/>
              <a:gd name="connsiteY88" fmla="*/ 692277 h 1684262"/>
              <a:gd name="connsiteX89" fmla="*/ 470767 w 1206260"/>
              <a:gd name="connsiteY89" fmla="*/ 684562 h 1684262"/>
              <a:gd name="connsiteX90" fmla="*/ 340084 w 1206260"/>
              <a:gd name="connsiteY90" fmla="*/ 691896 h 1684262"/>
              <a:gd name="connsiteX91" fmla="*/ 340084 w 1206260"/>
              <a:gd name="connsiteY91" fmla="*/ 692277 h 1684262"/>
              <a:gd name="connsiteX92" fmla="*/ 382375 w 1206260"/>
              <a:gd name="connsiteY92" fmla="*/ 615410 h 1684262"/>
              <a:gd name="connsiteX93" fmla="*/ 516868 w 1206260"/>
              <a:gd name="connsiteY93" fmla="*/ 688372 h 1684262"/>
              <a:gd name="connsiteX94" fmla="*/ 382661 w 1206260"/>
              <a:gd name="connsiteY94" fmla="*/ 615029 h 1684262"/>
              <a:gd name="connsiteX95" fmla="*/ 382375 w 1206260"/>
              <a:gd name="connsiteY95" fmla="*/ 615410 h 1684262"/>
              <a:gd name="connsiteX96" fmla="*/ 201400 w 1206260"/>
              <a:gd name="connsiteY96" fmla="*/ 907542 h 1684262"/>
              <a:gd name="connsiteX97" fmla="*/ 163300 w 1206260"/>
              <a:gd name="connsiteY97" fmla="*/ 838295 h 1684262"/>
              <a:gd name="connsiteX98" fmla="*/ 201686 w 1206260"/>
              <a:gd name="connsiteY98" fmla="*/ 907161 h 1684262"/>
              <a:gd name="connsiteX99" fmla="*/ 201400 w 1206260"/>
              <a:gd name="connsiteY99" fmla="*/ 907542 h 1684262"/>
              <a:gd name="connsiteX100" fmla="*/ 97811 w 1206260"/>
              <a:gd name="connsiteY100" fmla="*/ 1285557 h 1684262"/>
              <a:gd name="connsiteX101" fmla="*/ 123279 w 1206260"/>
              <a:gd name="connsiteY101" fmla="*/ 1264178 h 1684262"/>
              <a:gd name="connsiteX102" fmla="*/ 231975 w 1206260"/>
              <a:gd name="connsiteY102" fmla="*/ 1341501 h 1684262"/>
              <a:gd name="connsiteX103" fmla="*/ 97811 w 1206260"/>
              <a:gd name="connsiteY103" fmla="*/ 1285557 h 1684262"/>
              <a:gd name="connsiteX104" fmla="*/ 232928 w 1206260"/>
              <a:gd name="connsiteY104" fmla="*/ 1376077 h 1684262"/>
              <a:gd name="connsiteX105" fmla="*/ 279029 w 1206260"/>
              <a:gd name="connsiteY105" fmla="*/ 1379887 h 1684262"/>
              <a:gd name="connsiteX106" fmla="*/ 232451 w 1206260"/>
              <a:gd name="connsiteY106" fmla="*/ 1376077 h 1684262"/>
              <a:gd name="connsiteX107" fmla="*/ 232928 w 1206260"/>
              <a:gd name="connsiteY107" fmla="*/ 1376077 h 1684262"/>
              <a:gd name="connsiteX108" fmla="*/ 856244 w 1206260"/>
              <a:gd name="connsiteY108" fmla="*/ 715613 h 1684262"/>
              <a:gd name="connsiteX109" fmla="*/ 817635 w 1206260"/>
              <a:gd name="connsiteY109" fmla="*/ 708913 h 1684262"/>
              <a:gd name="connsiteX110" fmla="*/ 721084 w 1206260"/>
              <a:gd name="connsiteY110" fmla="*/ 657225 h 1684262"/>
              <a:gd name="connsiteX111" fmla="*/ 855767 w 1206260"/>
              <a:gd name="connsiteY111" fmla="*/ 715613 h 1684262"/>
              <a:gd name="connsiteX112" fmla="*/ 856244 w 1206260"/>
              <a:gd name="connsiteY112" fmla="*/ 715613 h 1684262"/>
              <a:gd name="connsiteX113" fmla="*/ 663458 w 1206260"/>
              <a:gd name="connsiteY113" fmla="*/ 722662 h 1684262"/>
              <a:gd name="connsiteX114" fmla="*/ 644408 w 1206260"/>
              <a:gd name="connsiteY114" fmla="*/ 807149 h 1684262"/>
              <a:gd name="connsiteX115" fmla="*/ 662981 w 1206260"/>
              <a:gd name="connsiteY115" fmla="*/ 723138 h 1684262"/>
              <a:gd name="connsiteX116" fmla="*/ 663458 w 1206260"/>
              <a:gd name="connsiteY116" fmla="*/ 722662 h 1684262"/>
              <a:gd name="connsiteX117" fmla="*/ 628882 w 1206260"/>
              <a:gd name="connsiteY117" fmla="*/ 753332 h 1684262"/>
              <a:gd name="connsiteX118" fmla="*/ 655742 w 1206260"/>
              <a:gd name="connsiteY118" fmla="*/ 726472 h 1684262"/>
              <a:gd name="connsiteX119" fmla="*/ 628406 w 1206260"/>
              <a:gd name="connsiteY119" fmla="*/ 753332 h 1684262"/>
              <a:gd name="connsiteX120" fmla="*/ 628882 w 1206260"/>
              <a:gd name="connsiteY120" fmla="*/ 753332 h 1684262"/>
              <a:gd name="connsiteX121" fmla="*/ 771090 w 1206260"/>
              <a:gd name="connsiteY121" fmla="*/ 757237 h 1684262"/>
              <a:gd name="connsiteX122" fmla="*/ 690318 w 1206260"/>
              <a:gd name="connsiteY122" fmla="*/ 822579 h 1684262"/>
              <a:gd name="connsiteX123" fmla="*/ 770614 w 1206260"/>
              <a:gd name="connsiteY123" fmla="*/ 757237 h 1684262"/>
              <a:gd name="connsiteX124" fmla="*/ 771090 w 1206260"/>
              <a:gd name="connsiteY124" fmla="*/ 757237 h 1684262"/>
              <a:gd name="connsiteX125" fmla="*/ 759565 w 1206260"/>
              <a:gd name="connsiteY125" fmla="*/ 538162 h 1684262"/>
              <a:gd name="connsiteX126" fmla="*/ 851767 w 1206260"/>
              <a:gd name="connsiteY126" fmla="*/ 480536 h 1684262"/>
              <a:gd name="connsiteX127" fmla="*/ 759089 w 1206260"/>
              <a:gd name="connsiteY127" fmla="*/ 538067 h 1684262"/>
              <a:gd name="connsiteX128" fmla="*/ 759565 w 1206260"/>
              <a:gd name="connsiteY128" fmla="*/ 538162 h 1684262"/>
              <a:gd name="connsiteX129" fmla="*/ 877961 w 1206260"/>
              <a:gd name="connsiteY129" fmla="*/ 342138 h 1684262"/>
              <a:gd name="connsiteX130" fmla="*/ 812619 w 1206260"/>
              <a:gd name="connsiteY130" fmla="*/ 442055 h 1684262"/>
              <a:gd name="connsiteX131" fmla="*/ 877961 w 1206260"/>
              <a:gd name="connsiteY131" fmla="*/ 342138 h 1684262"/>
              <a:gd name="connsiteX132" fmla="*/ 681841 w 1206260"/>
              <a:gd name="connsiteY132" fmla="*/ 323088 h 1684262"/>
              <a:gd name="connsiteX133" fmla="*/ 758803 w 1206260"/>
              <a:gd name="connsiteY133" fmla="*/ 430816 h 1684262"/>
              <a:gd name="connsiteX134" fmla="*/ 643455 w 1206260"/>
              <a:gd name="connsiteY134" fmla="*/ 396145 h 1684262"/>
              <a:gd name="connsiteX135" fmla="*/ 639550 w 1206260"/>
              <a:gd name="connsiteY135" fmla="*/ 438436 h 1684262"/>
              <a:gd name="connsiteX136" fmla="*/ 682127 w 1206260"/>
              <a:gd name="connsiteY136" fmla="*/ 323088 h 1684262"/>
              <a:gd name="connsiteX137" fmla="*/ 681841 w 1206260"/>
              <a:gd name="connsiteY137" fmla="*/ 323088 h 1684262"/>
              <a:gd name="connsiteX138" fmla="*/ 351323 w 1206260"/>
              <a:gd name="connsiteY138" fmla="*/ 219361 h 1684262"/>
              <a:gd name="connsiteX139" fmla="*/ 383994 w 1206260"/>
              <a:gd name="connsiteY139" fmla="*/ 183070 h 1684262"/>
              <a:gd name="connsiteX140" fmla="*/ 403711 w 1206260"/>
              <a:gd name="connsiteY140" fmla="*/ 175069 h 1684262"/>
              <a:gd name="connsiteX141" fmla="*/ 411331 w 1206260"/>
              <a:gd name="connsiteY141" fmla="*/ 176117 h 1684262"/>
              <a:gd name="connsiteX142" fmla="*/ 569351 w 1206260"/>
              <a:gd name="connsiteY142" fmla="*/ 242792 h 1684262"/>
              <a:gd name="connsiteX143" fmla="*/ 569922 w 1206260"/>
              <a:gd name="connsiteY143" fmla="*/ 242792 h 1684262"/>
              <a:gd name="connsiteX144" fmla="*/ 558873 w 1206260"/>
              <a:gd name="connsiteY144" fmla="*/ 299942 h 1684262"/>
              <a:gd name="connsiteX145" fmla="*/ 351609 w 1206260"/>
              <a:gd name="connsiteY145" fmla="*/ 219075 h 1684262"/>
              <a:gd name="connsiteX146" fmla="*/ 351323 w 1206260"/>
              <a:gd name="connsiteY146" fmla="*/ 219361 h 1684262"/>
              <a:gd name="connsiteX147" fmla="*/ 470767 w 1206260"/>
              <a:gd name="connsiteY147" fmla="*/ 361188 h 1684262"/>
              <a:gd name="connsiteX148" fmla="*/ 566874 w 1206260"/>
              <a:gd name="connsiteY148" fmla="*/ 503396 h 1684262"/>
              <a:gd name="connsiteX149" fmla="*/ 470767 w 1206260"/>
              <a:gd name="connsiteY149" fmla="*/ 361188 h 1684262"/>
              <a:gd name="connsiteX150" fmla="*/ 632216 w 1206260"/>
              <a:gd name="connsiteY150" fmla="*/ 453485 h 1684262"/>
              <a:gd name="connsiteX151" fmla="*/ 699367 w 1206260"/>
              <a:gd name="connsiteY151" fmla="*/ 515112 h 1684262"/>
              <a:gd name="connsiteX152" fmla="*/ 759089 w 1206260"/>
              <a:gd name="connsiteY152" fmla="*/ 438055 h 1684262"/>
              <a:gd name="connsiteX153" fmla="*/ 678317 w 1206260"/>
              <a:gd name="connsiteY153" fmla="*/ 611029 h 1684262"/>
              <a:gd name="connsiteX154" fmla="*/ 640217 w 1206260"/>
              <a:gd name="connsiteY154" fmla="*/ 587978 h 1684262"/>
              <a:gd name="connsiteX155" fmla="*/ 632216 w 1206260"/>
              <a:gd name="connsiteY155" fmla="*/ 453581 h 1684262"/>
              <a:gd name="connsiteX156" fmla="*/ 632216 w 1206260"/>
              <a:gd name="connsiteY156" fmla="*/ 453485 h 1684262"/>
              <a:gd name="connsiteX157" fmla="*/ 686032 w 1206260"/>
              <a:gd name="connsiteY157" fmla="*/ 837819 h 1684262"/>
              <a:gd name="connsiteX158" fmla="*/ 628310 w 1206260"/>
              <a:gd name="connsiteY158" fmla="*/ 930116 h 1684262"/>
              <a:gd name="connsiteX159" fmla="*/ 686032 w 1206260"/>
              <a:gd name="connsiteY159" fmla="*/ 837914 h 1684262"/>
              <a:gd name="connsiteX160" fmla="*/ 686032 w 1206260"/>
              <a:gd name="connsiteY160" fmla="*/ 837819 h 1684262"/>
              <a:gd name="connsiteX161" fmla="*/ 743658 w 1206260"/>
              <a:gd name="connsiteY161" fmla="*/ 1291400 h 1684262"/>
              <a:gd name="connsiteX162" fmla="*/ 547634 w 1206260"/>
              <a:gd name="connsiteY162" fmla="*/ 1206818 h 1684262"/>
              <a:gd name="connsiteX163" fmla="*/ 573446 w 1206260"/>
              <a:gd name="connsiteY163" fmla="*/ 1222439 h 1684262"/>
              <a:gd name="connsiteX164" fmla="*/ 603450 w 1206260"/>
              <a:gd name="connsiteY164" fmla="*/ 1227487 h 1684262"/>
              <a:gd name="connsiteX165" fmla="*/ 743658 w 1206260"/>
              <a:gd name="connsiteY165" fmla="*/ 1291495 h 1684262"/>
              <a:gd name="connsiteX166" fmla="*/ 743658 w 1206260"/>
              <a:gd name="connsiteY166" fmla="*/ 1291400 h 1684262"/>
              <a:gd name="connsiteX167" fmla="*/ 578399 w 1206260"/>
              <a:gd name="connsiteY167" fmla="*/ 945452 h 1684262"/>
              <a:gd name="connsiteX168" fmla="*/ 689842 w 1206260"/>
              <a:gd name="connsiteY168" fmla="*/ 1122236 h 1684262"/>
              <a:gd name="connsiteX169" fmla="*/ 578399 w 1206260"/>
              <a:gd name="connsiteY169" fmla="*/ 945547 h 1684262"/>
              <a:gd name="connsiteX170" fmla="*/ 578399 w 1206260"/>
              <a:gd name="connsiteY170" fmla="*/ 945452 h 1684262"/>
              <a:gd name="connsiteX171" fmla="*/ 351609 w 1206260"/>
              <a:gd name="connsiteY171" fmla="*/ 1045464 h 1684262"/>
              <a:gd name="connsiteX172" fmla="*/ 382375 w 1206260"/>
              <a:gd name="connsiteY172" fmla="*/ 887825 h 1684262"/>
              <a:gd name="connsiteX173" fmla="*/ 351609 w 1206260"/>
              <a:gd name="connsiteY173" fmla="*/ 1045559 h 1684262"/>
              <a:gd name="connsiteX174" fmla="*/ 351609 w 1206260"/>
              <a:gd name="connsiteY174" fmla="*/ 1045464 h 1684262"/>
              <a:gd name="connsiteX175" fmla="*/ 420761 w 1206260"/>
              <a:gd name="connsiteY175" fmla="*/ 1018413 h 1684262"/>
              <a:gd name="connsiteX176" fmla="*/ 605260 w 1206260"/>
              <a:gd name="connsiteY176" fmla="*/ 1180338 h 1684262"/>
              <a:gd name="connsiteX177" fmla="*/ 420761 w 1206260"/>
              <a:gd name="connsiteY177" fmla="*/ 1018413 h 1684262"/>
              <a:gd name="connsiteX178" fmla="*/ 366944 w 1206260"/>
              <a:gd name="connsiteY178" fmla="*/ 1414272 h 1684262"/>
              <a:gd name="connsiteX179" fmla="*/ 597640 w 1206260"/>
              <a:gd name="connsiteY179" fmla="*/ 1460468 h 1684262"/>
              <a:gd name="connsiteX180" fmla="*/ 366944 w 1206260"/>
              <a:gd name="connsiteY180" fmla="*/ 1414463 h 1684262"/>
              <a:gd name="connsiteX181" fmla="*/ 366944 w 1206260"/>
              <a:gd name="connsiteY181" fmla="*/ 1414272 h 1684262"/>
              <a:gd name="connsiteX182" fmla="*/ 536108 w 1206260"/>
              <a:gd name="connsiteY182" fmla="*/ 1644968 h 1684262"/>
              <a:gd name="connsiteX183" fmla="*/ 498008 w 1206260"/>
              <a:gd name="connsiteY183" fmla="*/ 1625918 h 1684262"/>
              <a:gd name="connsiteX184" fmla="*/ 471148 w 1206260"/>
              <a:gd name="connsiteY184" fmla="*/ 1618202 h 1684262"/>
              <a:gd name="connsiteX185" fmla="*/ 471148 w 1206260"/>
              <a:gd name="connsiteY185" fmla="*/ 1664399 h 1684262"/>
              <a:gd name="connsiteX186" fmla="*/ 401901 w 1206260"/>
              <a:gd name="connsiteY186" fmla="*/ 1579817 h 1684262"/>
              <a:gd name="connsiteX187" fmla="*/ 536108 w 1206260"/>
              <a:gd name="connsiteY187" fmla="*/ 1645158 h 1684262"/>
              <a:gd name="connsiteX188" fmla="*/ 536108 w 1206260"/>
              <a:gd name="connsiteY188" fmla="*/ 1644968 h 1684262"/>
              <a:gd name="connsiteX189" fmla="*/ 616785 w 1206260"/>
              <a:gd name="connsiteY189" fmla="*/ 1564196 h 1684262"/>
              <a:gd name="connsiteX190" fmla="*/ 555349 w 1206260"/>
              <a:gd name="connsiteY190" fmla="*/ 1541145 h 1684262"/>
              <a:gd name="connsiteX191" fmla="*/ 638597 w 1206260"/>
              <a:gd name="connsiteY191" fmla="*/ 1493520 h 1684262"/>
              <a:gd name="connsiteX192" fmla="*/ 739848 w 1206260"/>
              <a:gd name="connsiteY192" fmla="*/ 1525715 h 1684262"/>
              <a:gd name="connsiteX193" fmla="*/ 616785 w 1206260"/>
              <a:gd name="connsiteY193" fmla="*/ 1564386 h 1684262"/>
              <a:gd name="connsiteX194" fmla="*/ 616785 w 1206260"/>
              <a:gd name="connsiteY194" fmla="*/ 1564196 h 1684262"/>
              <a:gd name="connsiteX195" fmla="*/ 752231 w 1206260"/>
              <a:gd name="connsiteY195" fmla="*/ 1664779 h 1684262"/>
              <a:gd name="connsiteX196" fmla="*/ 739658 w 1206260"/>
              <a:gd name="connsiteY196" fmla="*/ 1664779 h 1684262"/>
              <a:gd name="connsiteX197" fmla="*/ 731180 w 1206260"/>
              <a:gd name="connsiteY197" fmla="*/ 1664779 h 1684262"/>
              <a:gd name="connsiteX198" fmla="*/ 727561 w 1206260"/>
              <a:gd name="connsiteY198" fmla="*/ 1664779 h 1684262"/>
              <a:gd name="connsiteX199" fmla="*/ 713750 w 1206260"/>
              <a:gd name="connsiteY199" fmla="*/ 1666780 h 1684262"/>
              <a:gd name="connsiteX200" fmla="*/ 704225 w 1206260"/>
              <a:gd name="connsiteY200" fmla="*/ 1665256 h 1684262"/>
              <a:gd name="connsiteX201" fmla="*/ 705558 w 1206260"/>
              <a:gd name="connsiteY201" fmla="*/ 1667733 h 1684262"/>
              <a:gd name="connsiteX202" fmla="*/ 790045 w 1206260"/>
              <a:gd name="connsiteY202" fmla="*/ 1610106 h 1684262"/>
              <a:gd name="connsiteX203" fmla="*/ 752231 w 1206260"/>
              <a:gd name="connsiteY203" fmla="*/ 1664970 h 1684262"/>
              <a:gd name="connsiteX204" fmla="*/ 752231 w 1206260"/>
              <a:gd name="connsiteY204" fmla="*/ 1664779 h 1684262"/>
              <a:gd name="connsiteX205" fmla="*/ 857863 w 1206260"/>
              <a:gd name="connsiteY205" fmla="*/ 1591056 h 1684262"/>
              <a:gd name="connsiteX206" fmla="*/ 838813 w 1206260"/>
              <a:gd name="connsiteY206" fmla="*/ 1568958 h 1684262"/>
              <a:gd name="connsiteX207" fmla="*/ 836146 w 1206260"/>
              <a:gd name="connsiteY207" fmla="*/ 1564291 h 1684262"/>
              <a:gd name="connsiteX208" fmla="*/ 955179 w 1206260"/>
              <a:gd name="connsiteY208" fmla="*/ 1500720 h 1684262"/>
              <a:gd name="connsiteX209" fmla="*/ 1066493 w 1206260"/>
              <a:gd name="connsiteY209" fmla="*/ 1492065 h 1684262"/>
              <a:gd name="connsiteX210" fmla="*/ 857863 w 1206260"/>
              <a:gd name="connsiteY210" fmla="*/ 1591247 h 1684262"/>
              <a:gd name="connsiteX211" fmla="*/ 857863 w 1206260"/>
              <a:gd name="connsiteY211" fmla="*/ 1591056 h 1684262"/>
              <a:gd name="connsiteX212" fmla="*/ 1054979 w 1206260"/>
              <a:gd name="connsiteY212" fmla="*/ 1445037 h 1684262"/>
              <a:gd name="connsiteX213" fmla="*/ 916632 w 1206260"/>
              <a:gd name="connsiteY213" fmla="*/ 1468184 h 1684262"/>
              <a:gd name="connsiteX214" fmla="*/ 1028170 w 1206260"/>
              <a:gd name="connsiteY214" fmla="*/ 1445228 h 1684262"/>
              <a:gd name="connsiteX215" fmla="*/ 1054979 w 1206260"/>
              <a:gd name="connsiteY215" fmla="*/ 1445037 h 1684262"/>
              <a:gd name="connsiteX216" fmla="*/ 862816 w 1206260"/>
              <a:gd name="connsiteY216" fmla="*/ 1410462 h 1684262"/>
              <a:gd name="connsiteX217" fmla="*/ 647551 w 1206260"/>
              <a:gd name="connsiteY217" fmla="*/ 1448562 h 1684262"/>
              <a:gd name="connsiteX218" fmla="*/ 862816 w 1206260"/>
              <a:gd name="connsiteY218" fmla="*/ 1410653 h 1684262"/>
              <a:gd name="connsiteX219" fmla="*/ 862816 w 1206260"/>
              <a:gd name="connsiteY219" fmla="*/ 1410462 h 1684262"/>
              <a:gd name="connsiteX220" fmla="*/ 689842 w 1206260"/>
              <a:gd name="connsiteY220" fmla="*/ 1391412 h 1684262"/>
              <a:gd name="connsiteX221" fmla="*/ 924347 w 1206260"/>
              <a:gd name="connsiteY221" fmla="*/ 1306830 h 1684262"/>
              <a:gd name="connsiteX222" fmla="*/ 689842 w 1206260"/>
              <a:gd name="connsiteY222" fmla="*/ 1391412 h 1684262"/>
              <a:gd name="connsiteX223" fmla="*/ 1162663 w 1206260"/>
              <a:gd name="connsiteY223" fmla="*/ 1057085 h 1684262"/>
              <a:gd name="connsiteX224" fmla="*/ 1148756 w 1206260"/>
              <a:gd name="connsiteY224" fmla="*/ 1134428 h 1684262"/>
              <a:gd name="connsiteX225" fmla="*/ 1066841 w 1206260"/>
              <a:gd name="connsiteY225" fmla="*/ 1139762 h 1684262"/>
              <a:gd name="connsiteX226" fmla="*/ 1035790 w 1206260"/>
              <a:gd name="connsiteY226" fmla="*/ 1087755 h 1684262"/>
              <a:gd name="connsiteX227" fmla="*/ 1162663 w 1206260"/>
              <a:gd name="connsiteY227" fmla="*/ 1057085 h 1684262"/>
              <a:gd name="connsiteX228" fmla="*/ 987913 w 1206260"/>
              <a:gd name="connsiteY228" fmla="*/ 1181170 h 1684262"/>
              <a:gd name="connsiteX229" fmla="*/ 958923 w 1206260"/>
              <a:gd name="connsiteY229" fmla="*/ 1264444 h 1684262"/>
              <a:gd name="connsiteX230" fmla="*/ 905107 w 1206260"/>
              <a:gd name="connsiteY230" fmla="*/ 1118330 h 1684262"/>
              <a:gd name="connsiteX231" fmla="*/ 987913 w 1206260"/>
              <a:gd name="connsiteY231"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29880 w 1206260"/>
              <a:gd name="connsiteY51" fmla="*/ 1312259 h 1684262"/>
              <a:gd name="connsiteX52" fmla="*/ 146155 w 1206260"/>
              <a:gd name="connsiteY52" fmla="*/ 1230344 h 1684262"/>
              <a:gd name="connsiteX53" fmla="*/ 115389 w 1206260"/>
              <a:gd name="connsiteY53" fmla="*/ 1430369 h 1684262"/>
              <a:gd name="connsiteX54" fmla="*/ 349799 w 1206260"/>
              <a:gd name="connsiteY54" fmla="*/ 1480280 h 1684262"/>
              <a:gd name="connsiteX55" fmla="*/ 299507 w 1206260"/>
              <a:gd name="connsiteY55" fmla="*/ 1464659 h 1684262"/>
              <a:gd name="connsiteX56" fmla="*/ 321034 w 1206260"/>
              <a:gd name="connsiteY56" fmla="*/ 1477042 h 1684262"/>
              <a:gd name="connsiteX57" fmla="*/ 330559 w 1206260"/>
              <a:gd name="connsiteY57" fmla="*/ 1484376 h 1684262"/>
              <a:gd name="connsiteX58" fmla="*/ 388280 w 1206260"/>
              <a:gd name="connsiteY58" fmla="*/ 1545717 h 1684262"/>
              <a:gd name="connsiteX59" fmla="*/ 348847 w 1206260"/>
              <a:gd name="connsiteY59" fmla="*/ 1542479 h 1684262"/>
              <a:gd name="connsiteX60" fmla="*/ 255883 w 1206260"/>
              <a:gd name="connsiteY60" fmla="*/ 1502664 h 1684262"/>
              <a:gd name="connsiteX61" fmla="*/ 255883 w 1206260"/>
              <a:gd name="connsiteY61" fmla="*/ 1502664 h 1684262"/>
              <a:gd name="connsiteX62" fmla="*/ 239976 w 1206260"/>
              <a:gd name="connsiteY62" fmla="*/ 1484281 h 1684262"/>
              <a:gd name="connsiteX63" fmla="*/ 203495 w 1206260"/>
              <a:gd name="connsiteY63" fmla="*/ 1484281 h 1684262"/>
              <a:gd name="connsiteX64" fmla="*/ 187303 w 1206260"/>
              <a:gd name="connsiteY64" fmla="*/ 1499140 h 1684262"/>
              <a:gd name="connsiteX65" fmla="*/ 490674 w 1206260"/>
              <a:gd name="connsiteY65" fmla="*/ 1673352 h 1684262"/>
              <a:gd name="connsiteX66" fmla="*/ 757374 w 1206260"/>
              <a:gd name="connsiteY66" fmla="*/ 1682401 h 1684262"/>
              <a:gd name="connsiteX67" fmla="*/ 988070 w 1206260"/>
              <a:gd name="connsiteY67" fmla="*/ 1594485 h 1684262"/>
              <a:gd name="connsiteX68" fmla="*/ 1152566 w 1206260"/>
              <a:gd name="connsiteY68" fmla="*/ 1394460 h 1684262"/>
              <a:gd name="connsiteX69" fmla="*/ 918822 w 1206260"/>
              <a:gd name="connsiteY69" fmla="*/ 1363507 h 1684262"/>
              <a:gd name="connsiteX70" fmla="*/ 802904 w 1206260"/>
              <a:gd name="connsiteY70" fmla="*/ 1350454 h 1684262"/>
              <a:gd name="connsiteX71" fmla="*/ 841956 w 1206260"/>
              <a:gd name="connsiteY71" fmla="*/ 1326547 h 1684262"/>
              <a:gd name="connsiteX72" fmla="*/ 1018286 w 1206260"/>
              <a:gd name="connsiteY72" fmla="*/ 1315425 h 1684262"/>
              <a:gd name="connsiteX73" fmla="*/ 980354 w 1206260"/>
              <a:gd name="connsiteY73" fmla="*/ 1268921 h 1684262"/>
              <a:gd name="connsiteX74" fmla="*/ 1091488 w 1206260"/>
              <a:gd name="connsiteY74" fmla="*/ 1221043 h 1684262"/>
              <a:gd name="connsiteX75" fmla="*/ 911203 w 1206260"/>
              <a:gd name="connsiteY75" fmla="*/ 1022890 h 1684262"/>
              <a:gd name="connsiteX76" fmla="*/ 1193429 w 1206260"/>
              <a:gd name="connsiteY76" fmla="*/ 899446 h 1684262"/>
              <a:gd name="connsiteX77" fmla="*/ 759089 w 1206260"/>
              <a:gd name="connsiteY77" fmla="*/ 61246 h 1684262"/>
              <a:gd name="connsiteX78" fmla="*/ 720989 w 1206260"/>
              <a:gd name="connsiteY78" fmla="*/ 145828 h 1684262"/>
              <a:gd name="connsiteX79" fmla="*/ 759089 w 1206260"/>
              <a:gd name="connsiteY79" fmla="*/ 61436 h 1684262"/>
              <a:gd name="connsiteX80" fmla="*/ 759089 w 1206260"/>
              <a:gd name="connsiteY80" fmla="*/ 61246 h 1684262"/>
              <a:gd name="connsiteX81" fmla="*/ 363611 w 1206260"/>
              <a:gd name="connsiteY81" fmla="*/ 545783 h 1684262"/>
              <a:gd name="connsiteX82" fmla="*/ 348275 w 1206260"/>
              <a:gd name="connsiteY82" fmla="*/ 553498 h 1684262"/>
              <a:gd name="connsiteX83" fmla="*/ 363611 w 1206260"/>
              <a:gd name="connsiteY83" fmla="*/ 545783 h 1684262"/>
              <a:gd name="connsiteX84" fmla="*/ 232451 w 1206260"/>
              <a:gd name="connsiteY84" fmla="*/ 523113 h 1684262"/>
              <a:gd name="connsiteX85" fmla="*/ 254694 w 1206260"/>
              <a:gd name="connsiteY85" fmla="*/ 664096 h 1684262"/>
              <a:gd name="connsiteX86" fmla="*/ 232451 w 1206260"/>
              <a:gd name="connsiteY86" fmla="*/ 523113 h 1684262"/>
              <a:gd name="connsiteX87" fmla="*/ 340084 w 1206260"/>
              <a:gd name="connsiteY87" fmla="*/ 692277 h 1684262"/>
              <a:gd name="connsiteX88" fmla="*/ 470767 w 1206260"/>
              <a:gd name="connsiteY88" fmla="*/ 684562 h 1684262"/>
              <a:gd name="connsiteX89" fmla="*/ 340084 w 1206260"/>
              <a:gd name="connsiteY89" fmla="*/ 691896 h 1684262"/>
              <a:gd name="connsiteX90" fmla="*/ 340084 w 1206260"/>
              <a:gd name="connsiteY90" fmla="*/ 692277 h 1684262"/>
              <a:gd name="connsiteX91" fmla="*/ 382375 w 1206260"/>
              <a:gd name="connsiteY91" fmla="*/ 615410 h 1684262"/>
              <a:gd name="connsiteX92" fmla="*/ 516868 w 1206260"/>
              <a:gd name="connsiteY92" fmla="*/ 688372 h 1684262"/>
              <a:gd name="connsiteX93" fmla="*/ 382661 w 1206260"/>
              <a:gd name="connsiteY93" fmla="*/ 615029 h 1684262"/>
              <a:gd name="connsiteX94" fmla="*/ 382375 w 1206260"/>
              <a:gd name="connsiteY94" fmla="*/ 615410 h 1684262"/>
              <a:gd name="connsiteX95" fmla="*/ 201400 w 1206260"/>
              <a:gd name="connsiteY95" fmla="*/ 907542 h 1684262"/>
              <a:gd name="connsiteX96" fmla="*/ 163300 w 1206260"/>
              <a:gd name="connsiteY96" fmla="*/ 838295 h 1684262"/>
              <a:gd name="connsiteX97" fmla="*/ 201686 w 1206260"/>
              <a:gd name="connsiteY97" fmla="*/ 907161 h 1684262"/>
              <a:gd name="connsiteX98" fmla="*/ 201400 w 1206260"/>
              <a:gd name="connsiteY98" fmla="*/ 907542 h 1684262"/>
              <a:gd name="connsiteX99" fmla="*/ 97811 w 1206260"/>
              <a:gd name="connsiteY99" fmla="*/ 1285557 h 1684262"/>
              <a:gd name="connsiteX100" fmla="*/ 123279 w 1206260"/>
              <a:gd name="connsiteY100" fmla="*/ 1264178 h 1684262"/>
              <a:gd name="connsiteX101" fmla="*/ 231975 w 1206260"/>
              <a:gd name="connsiteY101" fmla="*/ 1341501 h 1684262"/>
              <a:gd name="connsiteX102" fmla="*/ 97811 w 1206260"/>
              <a:gd name="connsiteY102" fmla="*/ 1285557 h 1684262"/>
              <a:gd name="connsiteX103" fmla="*/ 232928 w 1206260"/>
              <a:gd name="connsiteY103" fmla="*/ 1376077 h 1684262"/>
              <a:gd name="connsiteX104" fmla="*/ 279029 w 1206260"/>
              <a:gd name="connsiteY104" fmla="*/ 1379887 h 1684262"/>
              <a:gd name="connsiteX105" fmla="*/ 232451 w 1206260"/>
              <a:gd name="connsiteY105" fmla="*/ 1376077 h 1684262"/>
              <a:gd name="connsiteX106" fmla="*/ 232928 w 1206260"/>
              <a:gd name="connsiteY106" fmla="*/ 1376077 h 1684262"/>
              <a:gd name="connsiteX107" fmla="*/ 856244 w 1206260"/>
              <a:gd name="connsiteY107" fmla="*/ 715613 h 1684262"/>
              <a:gd name="connsiteX108" fmla="*/ 817635 w 1206260"/>
              <a:gd name="connsiteY108" fmla="*/ 708913 h 1684262"/>
              <a:gd name="connsiteX109" fmla="*/ 721084 w 1206260"/>
              <a:gd name="connsiteY109" fmla="*/ 657225 h 1684262"/>
              <a:gd name="connsiteX110" fmla="*/ 855767 w 1206260"/>
              <a:gd name="connsiteY110" fmla="*/ 715613 h 1684262"/>
              <a:gd name="connsiteX111" fmla="*/ 856244 w 1206260"/>
              <a:gd name="connsiteY111" fmla="*/ 715613 h 1684262"/>
              <a:gd name="connsiteX112" fmla="*/ 663458 w 1206260"/>
              <a:gd name="connsiteY112" fmla="*/ 722662 h 1684262"/>
              <a:gd name="connsiteX113" fmla="*/ 644408 w 1206260"/>
              <a:gd name="connsiteY113" fmla="*/ 807149 h 1684262"/>
              <a:gd name="connsiteX114" fmla="*/ 662981 w 1206260"/>
              <a:gd name="connsiteY114" fmla="*/ 723138 h 1684262"/>
              <a:gd name="connsiteX115" fmla="*/ 663458 w 1206260"/>
              <a:gd name="connsiteY115" fmla="*/ 722662 h 1684262"/>
              <a:gd name="connsiteX116" fmla="*/ 628882 w 1206260"/>
              <a:gd name="connsiteY116" fmla="*/ 753332 h 1684262"/>
              <a:gd name="connsiteX117" fmla="*/ 655742 w 1206260"/>
              <a:gd name="connsiteY117" fmla="*/ 726472 h 1684262"/>
              <a:gd name="connsiteX118" fmla="*/ 628406 w 1206260"/>
              <a:gd name="connsiteY118" fmla="*/ 753332 h 1684262"/>
              <a:gd name="connsiteX119" fmla="*/ 628882 w 1206260"/>
              <a:gd name="connsiteY119" fmla="*/ 753332 h 1684262"/>
              <a:gd name="connsiteX120" fmla="*/ 771090 w 1206260"/>
              <a:gd name="connsiteY120" fmla="*/ 757237 h 1684262"/>
              <a:gd name="connsiteX121" fmla="*/ 690318 w 1206260"/>
              <a:gd name="connsiteY121" fmla="*/ 822579 h 1684262"/>
              <a:gd name="connsiteX122" fmla="*/ 770614 w 1206260"/>
              <a:gd name="connsiteY122" fmla="*/ 757237 h 1684262"/>
              <a:gd name="connsiteX123" fmla="*/ 771090 w 1206260"/>
              <a:gd name="connsiteY123" fmla="*/ 757237 h 1684262"/>
              <a:gd name="connsiteX124" fmla="*/ 759565 w 1206260"/>
              <a:gd name="connsiteY124" fmla="*/ 538162 h 1684262"/>
              <a:gd name="connsiteX125" fmla="*/ 851767 w 1206260"/>
              <a:gd name="connsiteY125" fmla="*/ 480536 h 1684262"/>
              <a:gd name="connsiteX126" fmla="*/ 759089 w 1206260"/>
              <a:gd name="connsiteY126" fmla="*/ 538067 h 1684262"/>
              <a:gd name="connsiteX127" fmla="*/ 759565 w 1206260"/>
              <a:gd name="connsiteY127" fmla="*/ 538162 h 1684262"/>
              <a:gd name="connsiteX128" fmla="*/ 877961 w 1206260"/>
              <a:gd name="connsiteY128" fmla="*/ 342138 h 1684262"/>
              <a:gd name="connsiteX129" fmla="*/ 812619 w 1206260"/>
              <a:gd name="connsiteY129" fmla="*/ 442055 h 1684262"/>
              <a:gd name="connsiteX130" fmla="*/ 877961 w 1206260"/>
              <a:gd name="connsiteY130" fmla="*/ 342138 h 1684262"/>
              <a:gd name="connsiteX131" fmla="*/ 681841 w 1206260"/>
              <a:gd name="connsiteY131" fmla="*/ 323088 h 1684262"/>
              <a:gd name="connsiteX132" fmla="*/ 758803 w 1206260"/>
              <a:gd name="connsiteY132" fmla="*/ 430816 h 1684262"/>
              <a:gd name="connsiteX133" fmla="*/ 643455 w 1206260"/>
              <a:gd name="connsiteY133" fmla="*/ 396145 h 1684262"/>
              <a:gd name="connsiteX134" fmla="*/ 639550 w 1206260"/>
              <a:gd name="connsiteY134" fmla="*/ 438436 h 1684262"/>
              <a:gd name="connsiteX135" fmla="*/ 682127 w 1206260"/>
              <a:gd name="connsiteY135" fmla="*/ 323088 h 1684262"/>
              <a:gd name="connsiteX136" fmla="*/ 681841 w 1206260"/>
              <a:gd name="connsiteY136" fmla="*/ 323088 h 1684262"/>
              <a:gd name="connsiteX137" fmla="*/ 351323 w 1206260"/>
              <a:gd name="connsiteY137" fmla="*/ 219361 h 1684262"/>
              <a:gd name="connsiteX138" fmla="*/ 383994 w 1206260"/>
              <a:gd name="connsiteY138" fmla="*/ 183070 h 1684262"/>
              <a:gd name="connsiteX139" fmla="*/ 403711 w 1206260"/>
              <a:gd name="connsiteY139" fmla="*/ 175069 h 1684262"/>
              <a:gd name="connsiteX140" fmla="*/ 411331 w 1206260"/>
              <a:gd name="connsiteY140" fmla="*/ 176117 h 1684262"/>
              <a:gd name="connsiteX141" fmla="*/ 569351 w 1206260"/>
              <a:gd name="connsiteY141" fmla="*/ 242792 h 1684262"/>
              <a:gd name="connsiteX142" fmla="*/ 569922 w 1206260"/>
              <a:gd name="connsiteY142" fmla="*/ 242792 h 1684262"/>
              <a:gd name="connsiteX143" fmla="*/ 558873 w 1206260"/>
              <a:gd name="connsiteY143" fmla="*/ 299942 h 1684262"/>
              <a:gd name="connsiteX144" fmla="*/ 351609 w 1206260"/>
              <a:gd name="connsiteY144" fmla="*/ 219075 h 1684262"/>
              <a:gd name="connsiteX145" fmla="*/ 351323 w 1206260"/>
              <a:gd name="connsiteY145" fmla="*/ 219361 h 1684262"/>
              <a:gd name="connsiteX146" fmla="*/ 470767 w 1206260"/>
              <a:gd name="connsiteY146" fmla="*/ 361188 h 1684262"/>
              <a:gd name="connsiteX147" fmla="*/ 566874 w 1206260"/>
              <a:gd name="connsiteY147" fmla="*/ 503396 h 1684262"/>
              <a:gd name="connsiteX148" fmla="*/ 470767 w 1206260"/>
              <a:gd name="connsiteY148" fmla="*/ 361188 h 1684262"/>
              <a:gd name="connsiteX149" fmla="*/ 632216 w 1206260"/>
              <a:gd name="connsiteY149" fmla="*/ 453485 h 1684262"/>
              <a:gd name="connsiteX150" fmla="*/ 699367 w 1206260"/>
              <a:gd name="connsiteY150" fmla="*/ 515112 h 1684262"/>
              <a:gd name="connsiteX151" fmla="*/ 759089 w 1206260"/>
              <a:gd name="connsiteY151" fmla="*/ 438055 h 1684262"/>
              <a:gd name="connsiteX152" fmla="*/ 678317 w 1206260"/>
              <a:gd name="connsiteY152" fmla="*/ 611029 h 1684262"/>
              <a:gd name="connsiteX153" fmla="*/ 640217 w 1206260"/>
              <a:gd name="connsiteY153" fmla="*/ 587978 h 1684262"/>
              <a:gd name="connsiteX154" fmla="*/ 632216 w 1206260"/>
              <a:gd name="connsiteY154" fmla="*/ 453581 h 1684262"/>
              <a:gd name="connsiteX155" fmla="*/ 632216 w 1206260"/>
              <a:gd name="connsiteY155" fmla="*/ 453485 h 1684262"/>
              <a:gd name="connsiteX156" fmla="*/ 686032 w 1206260"/>
              <a:gd name="connsiteY156" fmla="*/ 837819 h 1684262"/>
              <a:gd name="connsiteX157" fmla="*/ 628310 w 1206260"/>
              <a:gd name="connsiteY157" fmla="*/ 930116 h 1684262"/>
              <a:gd name="connsiteX158" fmla="*/ 686032 w 1206260"/>
              <a:gd name="connsiteY158" fmla="*/ 837914 h 1684262"/>
              <a:gd name="connsiteX159" fmla="*/ 686032 w 1206260"/>
              <a:gd name="connsiteY159" fmla="*/ 837819 h 1684262"/>
              <a:gd name="connsiteX160" fmla="*/ 743658 w 1206260"/>
              <a:gd name="connsiteY160" fmla="*/ 1291400 h 1684262"/>
              <a:gd name="connsiteX161" fmla="*/ 547634 w 1206260"/>
              <a:gd name="connsiteY161" fmla="*/ 1206818 h 1684262"/>
              <a:gd name="connsiteX162" fmla="*/ 573446 w 1206260"/>
              <a:gd name="connsiteY162" fmla="*/ 1222439 h 1684262"/>
              <a:gd name="connsiteX163" fmla="*/ 603450 w 1206260"/>
              <a:gd name="connsiteY163" fmla="*/ 1227487 h 1684262"/>
              <a:gd name="connsiteX164" fmla="*/ 743658 w 1206260"/>
              <a:gd name="connsiteY164" fmla="*/ 1291495 h 1684262"/>
              <a:gd name="connsiteX165" fmla="*/ 743658 w 1206260"/>
              <a:gd name="connsiteY165" fmla="*/ 1291400 h 1684262"/>
              <a:gd name="connsiteX166" fmla="*/ 578399 w 1206260"/>
              <a:gd name="connsiteY166" fmla="*/ 945452 h 1684262"/>
              <a:gd name="connsiteX167" fmla="*/ 689842 w 1206260"/>
              <a:gd name="connsiteY167" fmla="*/ 1122236 h 1684262"/>
              <a:gd name="connsiteX168" fmla="*/ 578399 w 1206260"/>
              <a:gd name="connsiteY168" fmla="*/ 945547 h 1684262"/>
              <a:gd name="connsiteX169" fmla="*/ 578399 w 1206260"/>
              <a:gd name="connsiteY169" fmla="*/ 945452 h 1684262"/>
              <a:gd name="connsiteX170" fmla="*/ 351609 w 1206260"/>
              <a:gd name="connsiteY170" fmla="*/ 1045464 h 1684262"/>
              <a:gd name="connsiteX171" fmla="*/ 382375 w 1206260"/>
              <a:gd name="connsiteY171" fmla="*/ 887825 h 1684262"/>
              <a:gd name="connsiteX172" fmla="*/ 351609 w 1206260"/>
              <a:gd name="connsiteY172" fmla="*/ 1045559 h 1684262"/>
              <a:gd name="connsiteX173" fmla="*/ 351609 w 1206260"/>
              <a:gd name="connsiteY173" fmla="*/ 1045464 h 1684262"/>
              <a:gd name="connsiteX174" fmla="*/ 420761 w 1206260"/>
              <a:gd name="connsiteY174" fmla="*/ 1018413 h 1684262"/>
              <a:gd name="connsiteX175" fmla="*/ 605260 w 1206260"/>
              <a:gd name="connsiteY175" fmla="*/ 1180338 h 1684262"/>
              <a:gd name="connsiteX176" fmla="*/ 420761 w 1206260"/>
              <a:gd name="connsiteY176" fmla="*/ 1018413 h 1684262"/>
              <a:gd name="connsiteX177" fmla="*/ 366944 w 1206260"/>
              <a:gd name="connsiteY177" fmla="*/ 1414272 h 1684262"/>
              <a:gd name="connsiteX178" fmla="*/ 597640 w 1206260"/>
              <a:gd name="connsiteY178" fmla="*/ 1460468 h 1684262"/>
              <a:gd name="connsiteX179" fmla="*/ 366944 w 1206260"/>
              <a:gd name="connsiteY179" fmla="*/ 1414463 h 1684262"/>
              <a:gd name="connsiteX180" fmla="*/ 366944 w 1206260"/>
              <a:gd name="connsiteY180" fmla="*/ 1414272 h 1684262"/>
              <a:gd name="connsiteX181" fmla="*/ 536108 w 1206260"/>
              <a:gd name="connsiteY181" fmla="*/ 1644968 h 1684262"/>
              <a:gd name="connsiteX182" fmla="*/ 498008 w 1206260"/>
              <a:gd name="connsiteY182" fmla="*/ 1625918 h 1684262"/>
              <a:gd name="connsiteX183" fmla="*/ 471148 w 1206260"/>
              <a:gd name="connsiteY183" fmla="*/ 1618202 h 1684262"/>
              <a:gd name="connsiteX184" fmla="*/ 471148 w 1206260"/>
              <a:gd name="connsiteY184" fmla="*/ 1664399 h 1684262"/>
              <a:gd name="connsiteX185" fmla="*/ 401901 w 1206260"/>
              <a:gd name="connsiteY185" fmla="*/ 1579817 h 1684262"/>
              <a:gd name="connsiteX186" fmla="*/ 536108 w 1206260"/>
              <a:gd name="connsiteY186" fmla="*/ 1645158 h 1684262"/>
              <a:gd name="connsiteX187" fmla="*/ 536108 w 1206260"/>
              <a:gd name="connsiteY187" fmla="*/ 1644968 h 1684262"/>
              <a:gd name="connsiteX188" fmla="*/ 616785 w 1206260"/>
              <a:gd name="connsiteY188" fmla="*/ 1564196 h 1684262"/>
              <a:gd name="connsiteX189" fmla="*/ 555349 w 1206260"/>
              <a:gd name="connsiteY189" fmla="*/ 1541145 h 1684262"/>
              <a:gd name="connsiteX190" fmla="*/ 638597 w 1206260"/>
              <a:gd name="connsiteY190" fmla="*/ 1493520 h 1684262"/>
              <a:gd name="connsiteX191" fmla="*/ 739848 w 1206260"/>
              <a:gd name="connsiteY191" fmla="*/ 1525715 h 1684262"/>
              <a:gd name="connsiteX192" fmla="*/ 616785 w 1206260"/>
              <a:gd name="connsiteY192" fmla="*/ 1564386 h 1684262"/>
              <a:gd name="connsiteX193" fmla="*/ 616785 w 1206260"/>
              <a:gd name="connsiteY193" fmla="*/ 1564196 h 1684262"/>
              <a:gd name="connsiteX194" fmla="*/ 752231 w 1206260"/>
              <a:gd name="connsiteY194" fmla="*/ 1664779 h 1684262"/>
              <a:gd name="connsiteX195" fmla="*/ 739658 w 1206260"/>
              <a:gd name="connsiteY195" fmla="*/ 1664779 h 1684262"/>
              <a:gd name="connsiteX196" fmla="*/ 731180 w 1206260"/>
              <a:gd name="connsiteY196" fmla="*/ 1664779 h 1684262"/>
              <a:gd name="connsiteX197" fmla="*/ 727561 w 1206260"/>
              <a:gd name="connsiteY197" fmla="*/ 1664779 h 1684262"/>
              <a:gd name="connsiteX198" fmla="*/ 713750 w 1206260"/>
              <a:gd name="connsiteY198" fmla="*/ 1666780 h 1684262"/>
              <a:gd name="connsiteX199" fmla="*/ 704225 w 1206260"/>
              <a:gd name="connsiteY199" fmla="*/ 1665256 h 1684262"/>
              <a:gd name="connsiteX200" fmla="*/ 705558 w 1206260"/>
              <a:gd name="connsiteY200" fmla="*/ 1667733 h 1684262"/>
              <a:gd name="connsiteX201" fmla="*/ 790045 w 1206260"/>
              <a:gd name="connsiteY201" fmla="*/ 1610106 h 1684262"/>
              <a:gd name="connsiteX202" fmla="*/ 752231 w 1206260"/>
              <a:gd name="connsiteY202" fmla="*/ 1664970 h 1684262"/>
              <a:gd name="connsiteX203" fmla="*/ 752231 w 1206260"/>
              <a:gd name="connsiteY203" fmla="*/ 1664779 h 1684262"/>
              <a:gd name="connsiteX204" fmla="*/ 857863 w 1206260"/>
              <a:gd name="connsiteY204" fmla="*/ 1591056 h 1684262"/>
              <a:gd name="connsiteX205" fmla="*/ 838813 w 1206260"/>
              <a:gd name="connsiteY205" fmla="*/ 1568958 h 1684262"/>
              <a:gd name="connsiteX206" fmla="*/ 836146 w 1206260"/>
              <a:gd name="connsiteY206" fmla="*/ 1564291 h 1684262"/>
              <a:gd name="connsiteX207" fmla="*/ 955179 w 1206260"/>
              <a:gd name="connsiteY207" fmla="*/ 1500720 h 1684262"/>
              <a:gd name="connsiteX208" fmla="*/ 1066493 w 1206260"/>
              <a:gd name="connsiteY208" fmla="*/ 1492065 h 1684262"/>
              <a:gd name="connsiteX209" fmla="*/ 857863 w 1206260"/>
              <a:gd name="connsiteY209" fmla="*/ 1591247 h 1684262"/>
              <a:gd name="connsiteX210" fmla="*/ 857863 w 1206260"/>
              <a:gd name="connsiteY210" fmla="*/ 1591056 h 1684262"/>
              <a:gd name="connsiteX211" fmla="*/ 1054979 w 1206260"/>
              <a:gd name="connsiteY211" fmla="*/ 1445037 h 1684262"/>
              <a:gd name="connsiteX212" fmla="*/ 916632 w 1206260"/>
              <a:gd name="connsiteY212" fmla="*/ 1468184 h 1684262"/>
              <a:gd name="connsiteX213" fmla="*/ 1028170 w 1206260"/>
              <a:gd name="connsiteY213" fmla="*/ 1445228 h 1684262"/>
              <a:gd name="connsiteX214" fmla="*/ 1054979 w 1206260"/>
              <a:gd name="connsiteY214" fmla="*/ 1445037 h 1684262"/>
              <a:gd name="connsiteX215" fmla="*/ 862816 w 1206260"/>
              <a:gd name="connsiteY215" fmla="*/ 1410462 h 1684262"/>
              <a:gd name="connsiteX216" fmla="*/ 647551 w 1206260"/>
              <a:gd name="connsiteY216" fmla="*/ 1448562 h 1684262"/>
              <a:gd name="connsiteX217" fmla="*/ 862816 w 1206260"/>
              <a:gd name="connsiteY217" fmla="*/ 1410653 h 1684262"/>
              <a:gd name="connsiteX218" fmla="*/ 862816 w 1206260"/>
              <a:gd name="connsiteY218" fmla="*/ 1410462 h 1684262"/>
              <a:gd name="connsiteX219" fmla="*/ 689842 w 1206260"/>
              <a:gd name="connsiteY219" fmla="*/ 1391412 h 1684262"/>
              <a:gd name="connsiteX220" fmla="*/ 924347 w 1206260"/>
              <a:gd name="connsiteY220" fmla="*/ 1306830 h 1684262"/>
              <a:gd name="connsiteX221" fmla="*/ 689842 w 1206260"/>
              <a:gd name="connsiteY221" fmla="*/ 1391412 h 1684262"/>
              <a:gd name="connsiteX222" fmla="*/ 1162663 w 1206260"/>
              <a:gd name="connsiteY222" fmla="*/ 1057085 h 1684262"/>
              <a:gd name="connsiteX223" fmla="*/ 1148756 w 1206260"/>
              <a:gd name="connsiteY223" fmla="*/ 1134428 h 1684262"/>
              <a:gd name="connsiteX224" fmla="*/ 1066841 w 1206260"/>
              <a:gd name="connsiteY224" fmla="*/ 1139762 h 1684262"/>
              <a:gd name="connsiteX225" fmla="*/ 1035790 w 1206260"/>
              <a:gd name="connsiteY225" fmla="*/ 1087755 h 1684262"/>
              <a:gd name="connsiteX226" fmla="*/ 1162663 w 1206260"/>
              <a:gd name="connsiteY226" fmla="*/ 1057085 h 1684262"/>
              <a:gd name="connsiteX227" fmla="*/ 987913 w 1206260"/>
              <a:gd name="connsiteY227" fmla="*/ 1181170 h 1684262"/>
              <a:gd name="connsiteX228" fmla="*/ 958923 w 1206260"/>
              <a:gd name="connsiteY228" fmla="*/ 1264444 h 1684262"/>
              <a:gd name="connsiteX229" fmla="*/ 905107 w 1206260"/>
              <a:gd name="connsiteY229" fmla="*/ 1118330 h 1684262"/>
              <a:gd name="connsiteX230" fmla="*/ 987913 w 1206260"/>
              <a:gd name="connsiteY230"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7492 w 1206260"/>
              <a:gd name="connsiteY51" fmla="*/ 1296725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21034 w 1206260"/>
              <a:gd name="connsiteY57" fmla="*/ 1477042 h 1684262"/>
              <a:gd name="connsiteX58" fmla="*/ 330559 w 1206260"/>
              <a:gd name="connsiteY58" fmla="*/ 1484376 h 1684262"/>
              <a:gd name="connsiteX59" fmla="*/ 388280 w 1206260"/>
              <a:gd name="connsiteY59" fmla="*/ 1545717 h 1684262"/>
              <a:gd name="connsiteX60" fmla="*/ 348847 w 1206260"/>
              <a:gd name="connsiteY60" fmla="*/ 1542479 h 1684262"/>
              <a:gd name="connsiteX61" fmla="*/ 255883 w 1206260"/>
              <a:gd name="connsiteY61" fmla="*/ 1502664 h 1684262"/>
              <a:gd name="connsiteX62" fmla="*/ 255883 w 1206260"/>
              <a:gd name="connsiteY62" fmla="*/ 1502664 h 1684262"/>
              <a:gd name="connsiteX63" fmla="*/ 239976 w 1206260"/>
              <a:gd name="connsiteY63" fmla="*/ 1484281 h 1684262"/>
              <a:gd name="connsiteX64" fmla="*/ 203495 w 1206260"/>
              <a:gd name="connsiteY64" fmla="*/ 1484281 h 1684262"/>
              <a:gd name="connsiteX65" fmla="*/ 187303 w 1206260"/>
              <a:gd name="connsiteY65" fmla="*/ 1499140 h 1684262"/>
              <a:gd name="connsiteX66" fmla="*/ 490674 w 1206260"/>
              <a:gd name="connsiteY66" fmla="*/ 1673352 h 1684262"/>
              <a:gd name="connsiteX67" fmla="*/ 757374 w 1206260"/>
              <a:gd name="connsiteY67" fmla="*/ 1682401 h 1684262"/>
              <a:gd name="connsiteX68" fmla="*/ 988070 w 1206260"/>
              <a:gd name="connsiteY68" fmla="*/ 1594485 h 1684262"/>
              <a:gd name="connsiteX69" fmla="*/ 1152566 w 1206260"/>
              <a:gd name="connsiteY69" fmla="*/ 1394460 h 1684262"/>
              <a:gd name="connsiteX70" fmla="*/ 918822 w 1206260"/>
              <a:gd name="connsiteY70" fmla="*/ 1363507 h 1684262"/>
              <a:gd name="connsiteX71" fmla="*/ 802904 w 1206260"/>
              <a:gd name="connsiteY71" fmla="*/ 1350454 h 1684262"/>
              <a:gd name="connsiteX72" fmla="*/ 841956 w 1206260"/>
              <a:gd name="connsiteY72" fmla="*/ 1326547 h 1684262"/>
              <a:gd name="connsiteX73" fmla="*/ 1018286 w 1206260"/>
              <a:gd name="connsiteY73" fmla="*/ 1315425 h 1684262"/>
              <a:gd name="connsiteX74" fmla="*/ 980354 w 1206260"/>
              <a:gd name="connsiteY74" fmla="*/ 1268921 h 1684262"/>
              <a:gd name="connsiteX75" fmla="*/ 1091488 w 1206260"/>
              <a:gd name="connsiteY75" fmla="*/ 1221043 h 1684262"/>
              <a:gd name="connsiteX76" fmla="*/ 911203 w 1206260"/>
              <a:gd name="connsiteY76" fmla="*/ 1022890 h 1684262"/>
              <a:gd name="connsiteX77" fmla="*/ 1193429 w 1206260"/>
              <a:gd name="connsiteY77" fmla="*/ 899446 h 1684262"/>
              <a:gd name="connsiteX78" fmla="*/ 759089 w 1206260"/>
              <a:gd name="connsiteY78" fmla="*/ 61246 h 1684262"/>
              <a:gd name="connsiteX79" fmla="*/ 720989 w 1206260"/>
              <a:gd name="connsiteY79" fmla="*/ 145828 h 1684262"/>
              <a:gd name="connsiteX80" fmla="*/ 759089 w 1206260"/>
              <a:gd name="connsiteY80" fmla="*/ 61436 h 1684262"/>
              <a:gd name="connsiteX81" fmla="*/ 759089 w 1206260"/>
              <a:gd name="connsiteY81" fmla="*/ 61246 h 1684262"/>
              <a:gd name="connsiteX82" fmla="*/ 363611 w 1206260"/>
              <a:gd name="connsiteY82" fmla="*/ 545783 h 1684262"/>
              <a:gd name="connsiteX83" fmla="*/ 348275 w 1206260"/>
              <a:gd name="connsiteY83" fmla="*/ 553498 h 1684262"/>
              <a:gd name="connsiteX84" fmla="*/ 363611 w 1206260"/>
              <a:gd name="connsiteY84" fmla="*/ 545783 h 1684262"/>
              <a:gd name="connsiteX85" fmla="*/ 232451 w 1206260"/>
              <a:gd name="connsiteY85" fmla="*/ 523113 h 1684262"/>
              <a:gd name="connsiteX86" fmla="*/ 254694 w 1206260"/>
              <a:gd name="connsiteY86" fmla="*/ 664096 h 1684262"/>
              <a:gd name="connsiteX87" fmla="*/ 232451 w 1206260"/>
              <a:gd name="connsiteY87" fmla="*/ 523113 h 1684262"/>
              <a:gd name="connsiteX88" fmla="*/ 340084 w 1206260"/>
              <a:gd name="connsiteY88" fmla="*/ 692277 h 1684262"/>
              <a:gd name="connsiteX89" fmla="*/ 470767 w 1206260"/>
              <a:gd name="connsiteY89" fmla="*/ 684562 h 1684262"/>
              <a:gd name="connsiteX90" fmla="*/ 340084 w 1206260"/>
              <a:gd name="connsiteY90" fmla="*/ 691896 h 1684262"/>
              <a:gd name="connsiteX91" fmla="*/ 340084 w 1206260"/>
              <a:gd name="connsiteY91" fmla="*/ 692277 h 1684262"/>
              <a:gd name="connsiteX92" fmla="*/ 382375 w 1206260"/>
              <a:gd name="connsiteY92" fmla="*/ 615410 h 1684262"/>
              <a:gd name="connsiteX93" fmla="*/ 516868 w 1206260"/>
              <a:gd name="connsiteY93" fmla="*/ 688372 h 1684262"/>
              <a:gd name="connsiteX94" fmla="*/ 382661 w 1206260"/>
              <a:gd name="connsiteY94" fmla="*/ 615029 h 1684262"/>
              <a:gd name="connsiteX95" fmla="*/ 382375 w 1206260"/>
              <a:gd name="connsiteY95" fmla="*/ 615410 h 1684262"/>
              <a:gd name="connsiteX96" fmla="*/ 201400 w 1206260"/>
              <a:gd name="connsiteY96" fmla="*/ 907542 h 1684262"/>
              <a:gd name="connsiteX97" fmla="*/ 163300 w 1206260"/>
              <a:gd name="connsiteY97" fmla="*/ 838295 h 1684262"/>
              <a:gd name="connsiteX98" fmla="*/ 201686 w 1206260"/>
              <a:gd name="connsiteY98" fmla="*/ 907161 h 1684262"/>
              <a:gd name="connsiteX99" fmla="*/ 201400 w 1206260"/>
              <a:gd name="connsiteY99" fmla="*/ 907542 h 1684262"/>
              <a:gd name="connsiteX100" fmla="*/ 97811 w 1206260"/>
              <a:gd name="connsiteY100" fmla="*/ 1285557 h 1684262"/>
              <a:gd name="connsiteX101" fmla="*/ 123279 w 1206260"/>
              <a:gd name="connsiteY101" fmla="*/ 1264178 h 1684262"/>
              <a:gd name="connsiteX102" fmla="*/ 231975 w 1206260"/>
              <a:gd name="connsiteY102" fmla="*/ 1341501 h 1684262"/>
              <a:gd name="connsiteX103" fmla="*/ 97811 w 1206260"/>
              <a:gd name="connsiteY103" fmla="*/ 1285557 h 1684262"/>
              <a:gd name="connsiteX104" fmla="*/ 232928 w 1206260"/>
              <a:gd name="connsiteY104" fmla="*/ 1376077 h 1684262"/>
              <a:gd name="connsiteX105" fmla="*/ 279029 w 1206260"/>
              <a:gd name="connsiteY105" fmla="*/ 1379887 h 1684262"/>
              <a:gd name="connsiteX106" fmla="*/ 232451 w 1206260"/>
              <a:gd name="connsiteY106" fmla="*/ 1376077 h 1684262"/>
              <a:gd name="connsiteX107" fmla="*/ 232928 w 1206260"/>
              <a:gd name="connsiteY107" fmla="*/ 1376077 h 1684262"/>
              <a:gd name="connsiteX108" fmla="*/ 856244 w 1206260"/>
              <a:gd name="connsiteY108" fmla="*/ 715613 h 1684262"/>
              <a:gd name="connsiteX109" fmla="*/ 817635 w 1206260"/>
              <a:gd name="connsiteY109" fmla="*/ 708913 h 1684262"/>
              <a:gd name="connsiteX110" fmla="*/ 721084 w 1206260"/>
              <a:gd name="connsiteY110" fmla="*/ 657225 h 1684262"/>
              <a:gd name="connsiteX111" fmla="*/ 855767 w 1206260"/>
              <a:gd name="connsiteY111" fmla="*/ 715613 h 1684262"/>
              <a:gd name="connsiteX112" fmla="*/ 856244 w 1206260"/>
              <a:gd name="connsiteY112" fmla="*/ 715613 h 1684262"/>
              <a:gd name="connsiteX113" fmla="*/ 663458 w 1206260"/>
              <a:gd name="connsiteY113" fmla="*/ 722662 h 1684262"/>
              <a:gd name="connsiteX114" fmla="*/ 644408 w 1206260"/>
              <a:gd name="connsiteY114" fmla="*/ 807149 h 1684262"/>
              <a:gd name="connsiteX115" fmla="*/ 662981 w 1206260"/>
              <a:gd name="connsiteY115" fmla="*/ 723138 h 1684262"/>
              <a:gd name="connsiteX116" fmla="*/ 663458 w 1206260"/>
              <a:gd name="connsiteY116" fmla="*/ 722662 h 1684262"/>
              <a:gd name="connsiteX117" fmla="*/ 628882 w 1206260"/>
              <a:gd name="connsiteY117" fmla="*/ 753332 h 1684262"/>
              <a:gd name="connsiteX118" fmla="*/ 655742 w 1206260"/>
              <a:gd name="connsiteY118" fmla="*/ 726472 h 1684262"/>
              <a:gd name="connsiteX119" fmla="*/ 628406 w 1206260"/>
              <a:gd name="connsiteY119" fmla="*/ 753332 h 1684262"/>
              <a:gd name="connsiteX120" fmla="*/ 628882 w 1206260"/>
              <a:gd name="connsiteY120" fmla="*/ 753332 h 1684262"/>
              <a:gd name="connsiteX121" fmla="*/ 771090 w 1206260"/>
              <a:gd name="connsiteY121" fmla="*/ 757237 h 1684262"/>
              <a:gd name="connsiteX122" fmla="*/ 690318 w 1206260"/>
              <a:gd name="connsiteY122" fmla="*/ 822579 h 1684262"/>
              <a:gd name="connsiteX123" fmla="*/ 770614 w 1206260"/>
              <a:gd name="connsiteY123" fmla="*/ 757237 h 1684262"/>
              <a:gd name="connsiteX124" fmla="*/ 771090 w 1206260"/>
              <a:gd name="connsiteY124" fmla="*/ 757237 h 1684262"/>
              <a:gd name="connsiteX125" fmla="*/ 759565 w 1206260"/>
              <a:gd name="connsiteY125" fmla="*/ 538162 h 1684262"/>
              <a:gd name="connsiteX126" fmla="*/ 851767 w 1206260"/>
              <a:gd name="connsiteY126" fmla="*/ 480536 h 1684262"/>
              <a:gd name="connsiteX127" fmla="*/ 759089 w 1206260"/>
              <a:gd name="connsiteY127" fmla="*/ 538067 h 1684262"/>
              <a:gd name="connsiteX128" fmla="*/ 759565 w 1206260"/>
              <a:gd name="connsiteY128" fmla="*/ 538162 h 1684262"/>
              <a:gd name="connsiteX129" fmla="*/ 877961 w 1206260"/>
              <a:gd name="connsiteY129" fmla="*/ 342138 h 1684262"/>
              <a:gd name="connsiteX130" fmla="*/ 812619 w 1206260"/>
              <a:gd name="connsiteY130" fmla="*/ 442055 h 1684262"/>
              <a:gd name="connsiteX131" fmla="*/ 877961 w 1206260"/>
              <a:gd name="connsiteY131" fmla="*/ 342138 h 1684262"/>
              <a:gd name="connsiteX132" fmla="*/ 681841 w 1206260"/>
              <a:gd name="connsiteY132" fmla="*/ 323088 h 1684262"/>
              <a:gd name="connsiteX133" fmla="*/ 758803 w 1206260"/>
              <a:gd name="connsiteY133" fmla="*/ 430816 h 1684262"/>
              <a:gd name="connsiteX134" fmla="*/ 643455 w 1206260"/>
              <a:gd name="connsiteY134" fmla="*/ 396145 h 1684262"/>
              <a:gd name="connsiteX135" fmla="*/ 639550 w 1206260"/>
              <a:gd name="connsiteY135" fmla="*/ 438436 h 1684262"/>
              <a:gd name="connsiteX136" fmla="*/ 682127 w 1206260"/>
              <a:gd name="connsiteY136" fmla="*/ 323088 h 1684262"/>
              <a:gd name="connsiteX137" fmla="*/ 681841 w 1206260"/>
              <a:gd name="connsiteY137" fmla="*/ 323088 h 1684262"/>
              <a:gd name="connsiteX138" fmla="*/ 351323 w 1206260"/>
              <a:gd name="connsiteY138" fmla="*/ 219361 h 1684262"/>
              <a:gd name="connsiteX139" fmla="*/ 383994 w 1206260"/>
              <a:gd name="connsiteY139" fmla="*/ 183070 h 1684262"/>
              <a:gd name="connsiteX140" fmla="*/ 403711 w 1206260"/>
              <a:gd name="connsiteY140" fmla="*/ 175069 h 1684262"/>
              <a:gd name="connsiteX141" fmla="*/ 411331 w 1206260"/>
              <a:gd name="connsiteY141" fmla="*/ 176117 h 1684262"/>
              <a:gd name="connsiteX142" fmla="*/ 569351 w 1206260"/>
              <a:gd name="connsiteY142" fmla="*/ 242792 h 1684262"/>
              <a:gd name="connsiteX143" fmla="*/ 569922 w 1206260"/>
              <a:gd name="connsiteY143" fmla="*/ 242792 h 1684262"/>
              <a:gd name="connsiteX144" fmla="*/ 558873 w 1206260"/>
              <a:gd name="connsiteY144" fmla="*/ 299942 h 1684262"/>
              <a:gd name="connsiteX145" fmla="*/ 351609 w 1206260"/>
              <a:gd name="connsiteY145" fmla="*/ 219075 h 1684262"/>
              <a:gd name="connsiteX146" fmla="*/ 351323 w 1206260"/>
              <a:gd name="connsiteY146" fmla="*/ 219361 h 1684262"/>
              <a:gd name="connsiteX147" fmla="*/ 470767 w 1206260"/>
              <a:gd name="connsiteY147" fmla="*/ 361188 h 1684262"/>
              <a:gd name="connsiteX148" fmla="*/ 566874 w 1206260"/>
              <a:gd name="connsiteY148" fmla="*/ 503396 h 1684262"/>
              <a:gd name="connsiteX149" fmla="*/ 470767 w 1206260"/>
              <a:gd name="connsiteY149" fmla="*/ 361188 h 1684262"/>
              <a:gd name="connsiteX150" fmla="*/ 632216 w 1206260"/>
              <a:gd name="connsiteY150" fmla="*/ 453485 h 1684262"/>
              <a:gd name="connsiteX151" fmla="*/ 699367 w 1206260"/>
              <a:gd name="connsiteY151" fmla="*/ 515112 h 1684262"/>
              <a:gd name="connsiteX152" fmla="*/ 759089 w 1206260"/>
              <a:gd name="connsiteY152" fmla="*/ 438055 h 1684262"/>
              <a:gd name="connsiteX153" fmla="*/ 678317 w 1206260"/>
              <a:gd name="connsiteY153" fmla="*/ 611029 h 1684262"/>
              <a:gd name="connsiteX154" fmla="*/ 640217 w 1206260"/>
              <a:gd name="connsiteY154" fmla="*/ 587978 h 1684262"/>
              <a:gd name="connsiteX155" fmla="*/ 632216 w 1206260"/>
              <a:gd name="connsiteY155" fmla="*/ 453581 h 1684262"/>
              <a:gd name="connsiteX156" fmla="*/ 632216 w 1206260"/>
              <a:gd name="connsiteY156" fmla="*/ 453485 h 1684262"/>
              <a:gd name="connsiteX157" fmla="*/ 686032 w 1206260"/>
              <a:gd name="connsiteY157" fmla="*/ 837819 h 1684262"/>
              <a:gd name="connsiteX158" fmla="*/ 628310 w 1206260"/>
              <a:gd name="connsiteY158" fmla="*/ 930116 h 1684262"/>
              <a:gd name="connsiteX159" fmla="*/ 686032 w 1206260"/>
              <a:gd name="connsiteY159" fmla="*/ 837914 h 1684262"/>
              <a:gd name="connsiteX160" fmla="*/ 686032 w 1206260"/>
              <a:gd name="connsiteY160" fmla="*/ 837819 h 1684262"/>
              <a:gd name="connsiteX161" fmla="*/ 743658 w 1206260"/>
              <a:gd name="connsiteY161" fmla="*/ 1291400 h 1684262"/>
              <a:gd name="connsiteX162" fmla="*/ 547634 w 1206260"/>
              <a:gd name="connsiteY162" fmla="*/ 1206818 h 1684262"/>
              <a:gd name="connsiteX163" fmla="*/ 573446 w 1206260"/>
              <a:gd name="connsiteY163" fmla="*/ 1222439 h 1684262"/>
              <a:gd name="connsiteX164" fmla="*/ 603450 w 1206260"/>
              <a:gd name="connsiteY164" fmla="*/ 1227487 h 1684262"/>
              <a:gd name="connsiteX165" fmla="*/ 743658 w 1206260"/>
              <a:gd name="connsiteY165" fmla="*/ 1291495 h 1684262"/>
              <a:gd name="connsiteX166" fmla="*/ 743658 w 1206260"/>
              <a:gd name="connsiteY166" fmla="*/ 1291400 h 1684262"/>
              <a:gd name="connsiteX167" fmla="*/ 578399 w 1206260"/>
              <a:gd name="connsiteY167" fmla="*/ 945452 h 1684262"/>
              <a:gd name="connsiteX168" fmla="*/ 689842 w 1206260"/>
              <a:gd name="connsiteY168" fmla="*/ 1122236 h 1684262"/>
              <a:gd name="connsiteX169" fmla="*/ 578399 w 1206260"/>
              <a:gd name="connsiteY169" fmla="*/ 945547 h 1684262"/>
              <a:gd name="connsiteX170" fmla="*/ 578399 w 1206260"/>
              <a:gd name="connsiteY170" fmla="*/ 945452 h 1684262"/>
              <a:gd name="connsiteX171" fmla="*/ 351609 w 1206260"/>
              <a:gd name="connsiteY171" fmla="*/ 1045464 h 1684262"/>
              <a:gd name="connsiteX172" fmla="*/ 382375 w 1206260"/>
              <a:gd name="connsiteY172" fmla="*/ 887825 h 1684262"/>
              <a:gd name="connsiteX173" fmla="*/ 351609 w 1206260"/>
              <a:gd name="connsiteY173" fmla="*/ 1045559 h 1684262"/>
              <a:gd name="connsiteX174" fmla="*/ 351609 w 1206260"/>
              <a:gd name="connsiteY174" fmla="*/ 1045464 h 1684262"/>
              <a:gd name="connsiteX175" fmla="*/ 420761 w 1206260"/>
              <a:gd name="connsiteY175" fmla="*/ 1018413 h 1684262"/>
              <a:gd name="connsiteX176" fmla="*/ 605260 w 1206260"/>
              <a:gd name="connsiteY176" fmla="*/ 1180338 h 1684262"/>
              <a:gd name="connsiteX177" fmla="*/ 420761 w 1206260"/>
              <a:gd name="connsiteY177" fmla="*/ 1018413 h 1684262"/>
              <a:gd name="connsiteX178" fmla="*/ 366944 w 1206260"/>
              <a:gd name="connsiteY178" fmla="*/ 1414272 h 1684262"/>
              <a:gd name="connsiteX179" fmla="*/ 597640 w 1206260"/>
              <a:gd name="connsiteY179" fmla="*/ 1460468 h 1684262"/>
              <a:gd name="connsiteX180" fmla="*/ 366944 w 1206260"/>
              <a:gd name="connsiteY180" fmla="*/ 1414463 h 1684262"/>
              <a:gd name="connsiteX181" fmla="*/ 366944 w 1206260"/>
              <a:gd name="connsiteY181" fmla="*/ 1414272 h 1684262"/>
              <a:gd name="connsiteX182" fmla="*/ 536108 w 1206260"/>
              <a:gd name="connsiteY182" fmla="*/ 1644968 h 1684262"/>
              <a:gd name="connsiteX183" fmla="*/ 498008 w 1206260"/>
              <a:gd name="connsiteY183" fmla="*/ 1625918 h 1684262"/>
              <a:gd name="connsiteX184" fmla="*/ 471148 w 1206260"/>
              <a:gd name="connsiteY184" fmla="*/ 1618202 h 1684262"/>
              <a:gd name="connsiteX185" fmla="*/ 471148 w 1206260"/>
              <a:gd name="connsiteY185" fmla="*/ 1664399 h 1684262"/>
              <a:gd name="connsiteX186" fmla="*/ 401901 w 1206260"/>
              <a:gd name="connsiteY186" fmla="*/ 1579817 h 1684262"/>
              <a:gd name="connsiteX187" fmla="*/ 536108 w 1206260"/>
              <a:gd name="connsiteY187" fmla="*/ 1645158 h 1684262"/>
              <a:gd name="connsiteX188" fmla="*/ 536108 w 1206260"/>
              <a:gd name="connsiteY188" fmla="*/ 1644968 h 1684262"/>
              <a:gd name="connsiteX189" fmla="*/ 616785 w 1206260"/>
              <a:gd name="connsiteY189" fmla="*/ 1564196 h 1684262"/>
              <a:gd name="connsiteX190" fmla="*/ 555349 w 1206260"/>
              <a:gd name="connsiteY190" fmla="*/ 1541145 h 1684262"/>
              <a:gd name="connsiteX191" fmla="*/ 638597 w 1206260"/>
              <a:gd name="connsiteY191" fmla="*/ 1493520 h 1684262"/>
              <a:gd name="connsiteX192" fmla="*/ 739848 w 1206260"/>
              <a:gd name="connsiteY192" fmla="*/ 1525715 h 1684262"/>
              <a:gd name="connsiteX193" fmla="*/ 616785 w 1206260"/>
              <a:gd name="connsiteY193" fmla="*/ 1564386 h 1684262"/>
              <a:gd name="connsiteX194" fmla="*/ 616785 w 1206260"/>
              <a:gd name="connsiteY194" fmla="*/ 1564196 h 1684262"/>
              <a:gd name="connsiteX195" fmla="*/ 752231 w 1206260"/>
              <a:gd name="connsiteY195" fmla="*/ 1664779 h 1684262"/>
              <a:gd name="connsiteX196" fmla="*/ 739658 w 1206260"/>
              <a:gd name="connsiteY196" fmla="*/ 1664779 h 1684262"/>
              <a:gd name="connsiteX197" fmla="*/ 731180 w 1206260"/>
              <a:gd name="connsiteY197" fmla="*/ 1664779 h 1684262"/>
              <a:gd name="connsiteX198" fmla="*/ 727561 w 1206260"/>
              <a:gd name="connsiteY198" fmla="*/ 1664779 h 1684262"/>
              <a:gd name="connsiteX199" fmla="*/ 713750 w 1206260"/>
              <a:gd name="connsiteY199" fmla="*/ 1666780 h 1684262"/>
              <a:gd name="connsiteX200" fmla="*/ 704225 w 1206260"/>
              <a:gd name="connsiteY200" fmla="*/ 1665256 h 1684262"/>
              <a:gd name="connsiteX201" fmla="*/ 705558 w 1206260"/>
              <a:gd name="connsiteY201" fmla="*/ 1667733 h 1684262"/>
              <a:gd name="connsiteX202" fmla="*/ 790045 w 1206260"/>
              <a:gd name="connsiteY202" fmla="*/ 1610106 h 1684262"/>
              <a:gd name="connsiteX203" fmla="*/ 752231 w 1206260"/>
              <a:gd name="connsiteY203" fmla="*/ 1664970 h 1684262"/>
              <a:gd name="connsiteX204" fmla="*/ 752231 w 1206260"/>
              <a:gd name="connsiteY204" fmla="*/ 1664779 h 1684262"/>
              <a:gd name="connsiteX205" fmla="*/ 857863 w 1206260"/>
              <a:gd name="connsiteY205" fmla="*/ 1591056 h 1684262"/>
              <a:gd name="connsiteX206" fmla="*/ 838813 w 1206260"/>
              <a:gd name="connsiteY206" fmla="*/ 1568958 h 1684262"/>
              <a:gd name="connsiteX207" fmla="*/ 836146 w 1206260"/>
              <a:gd name="connsiteY207" fmla="*/ 1564291 h 1684262"/>
              <a:gd name="connsiteX208" fmla="*/ 955179 w 1206260"/>
              <a:gd name="connsiteY208" fmla="*/ 1500720 h 1684262"/>
              <a:gd name="connsiteX209" fmla="*/ 1066493 w 1206260"/>
              <a:gd name="connsiteY209" fmla="*/ 1492065 h 1684262"/>
              <a:gd name="connsiteX210" fmla="*/ 857863 w 1206260"/>
              <a:gd name="connsiteY210" fmla="*/ 1591247 h 1684262"/>
              <a:gd name="connsiteX211" fmla="*/ 857863 w 1206260"/>
              <a:gd name="connsiteY211" fmla="*/ 1591056 h 1684262"/>
              <a:gd name="connsiteX212" fmla="*/ 1054979 w 1206260"/>
              <a:gd name="connsiteY212" fmla="*/ 1445037 h 1684262"/>
              <a:gd name="connsiteX213" fmla="*/ 916632 w 1206260"/>
              <a:gd name="connsiteY213" fmla="*/ 1468184 h 1684262"/>
              <a:gd name="connsiteX214" fmla="*/ 1028170 w 1206260"/>
              <a:gd name="connsiteY214" fmla="*/ 1445228 h 1684262"/>
              <a:gd name="connsiteX215" fmla="*/ 1054979 w 1206260"/>
              <a:gd name="connsiteY215" fmla="*/ 1445037 h 1684262"/>
              <a:gd name="connsiteX216" fmla="*/ 862816 w 1206260"/>
              <a:gd name="connsiteY216" fmla="*/ 1410462 h 1684262"/>
              <a:gd name="connsiteX217" fmla="*/ 647551 w 1206260"/>
              <a:gd name="connsiteY217" fmla="*/ 1448562 h 1684262"/>
              <a:gd name="connsiteX218" fmla="*/ 862816 w 1206260"/>
              <a:gd name="connsiteY218" fmla="*/ 1410653 h 1684262"/>
              <a:gd name="connsiteX219" fmla="*/ 862816 w 1206260"/>
              <a:gd name="connsiteY219" fmla="*/ 1410462 h 1684262"/>
              <a:gd name="connsiteX220" fmla="*/ 689842 w 1206260"/>
              <a:gd name="connsiteY220" fmla="*/ 1391412 h 1684262"/>
              <a:gd name="connsiteX221" fmla="*/ 924347 w 1206260"/>
              <a:gd name="connsiteY221" fmla="*/ 1306830 h 1684262"/>
              <a:gd name="connsiteX222" fmla="*/ 689842 w 1206260"/>
              <a:gd name="connsiteY222" fmla="*/ 1391412 h 1684262"/>
              <a:gd name="connsiteX223" fmla="*/ 1162663 w 1206260"/>
              <a:gd name="connsiteY223" fmla="*/ 1057085 h 1684262"/>
              <a:gd name="connsiteX224" fmla="*/ 1148756 w 1206260"/>
              <a:gd name="connsiteY224" fmla="*/ 1134428 h 1684262"/>
              <a:gd name="connsiteX225" fmla="*/ 1066841 w 1206260"/>
              <a:gd name="connsiteY225" fmla="*/ 1139762 h 1684262"/>
              <a:gd name="connsiteX226" fmla="*/ 1035790 w 1206260"/>
              <a:gd name="connsiteY226" fmla="*/ 1087755 h 1684262"/>
              <a:gd name="connsiteX227" fmla="*/ 1162663 w 1206260"/>
              <a:gd name="connsiteY227" fmla="*/ 1057085 h 1684262"/>
              <a:gd name="connsiteX228" fmla="*/ 987913 w 1206260"/>
              <a:gd name="connsiteY228" fmla="*/ 1181170 h 1684262"/>
              <a:gd name="connsiteX229" fmla="*/ 958923 w 1206260"/>
              <a:gd name="connsiteY229" fmla="*/ 1264444 h 1684262"/>
              <a:gd name="connsiteX230" fmla="*/ 905107 w 1206260"/>
              <a:gd name="connsiteY230" fmla="*/ 1118330 h 1684262"/>
              <a:gd name="connsiteX231" fmla="*/ 987913 w 1206260"/>
              <a:gd name="connsiteY231"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7492 w 1206260"/>
              <a:gd name="connsiteY51" fmla="*/ 1296725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21034 w 1206260"/>
              <a:gd name="connsiteY57" fmla="*/ 1477042 h 1684262"/>
              <a:gd name="connsiteX58" fmla="*/ 318374 w 1206260"/>
              <a:gd name="connsiteY58" fmla="*/ 1496562 h 1684262"/>
              <a:gd name="connsiteX59" fmla="*/ 388280 w 1206260"/>
              <a:gd name="connsiteY59" fmla="*/ 1545717 h 1684262"/>
              <a:gd name="connsiteX60" fmla="*/ 348847 w 1206260"/>
              <a:gd name="connsiteY60" fmla="*/ 1542479 h 1684262"/>
              <a:gd name="connsiteX61" fmla="*/ 255883 w 1206260"/>
              <a:gd name="connsiteY61" fmla="*/ 1502664 h 1684262"/>
              <a:gd name="connsiteX62" fmla="*/ 255883 w 1206260"/>
              <a:gd name="connsiteY62" fmla="*/ 1502664 h 1684262"/>
              <a:gd name="connsiteX63" fmla="*/ 239976 w 1206260"/>
              <a:gd name="connsiteY63" fmla="*/ 1484281 h 1684262"/>
              <a:gd name="connsiteX64" fmla="*/ 203495 w 1206260"/>
              <a:gd name="connsiteY64" fmla="*/ 1484281 h 1684262"/>
              <a:gd name="connsiteX65" fmla="*/ 187303 w 1206260"/>
              <a:gd name="connsiteY65" fmla="*/ 1499140 h 1684262"/>
              <a:gd name="connsiteX66" fmla="*/ 490674 w 1206260"/>
              <a:gd name="connsiteY66" fmla="*/ 1673352 h 1684262"/>
              <a:gd name="connsiteX67" fmla="*/ 757374 w 1206260"/>
              <a:gd name="connsiteY67" fmla="*/ 1682401 h 1684262"/>
              <a:gd name="connsiteX68" fmla="*/ 988070 w 1206260"/>
              <a:gd name="connsiteY68" fmla="*/ 1594485 h 1684262"/>
              <a:gd name="connsiteX69" fmla="*/ 1152566 w 1206260"/>
              <a:gd name="connsiteY69" fmla="*/ 1394460 h 1684262"/>
              <a:gd name="connsiteX70" fmla="*/ 918822 w 1206260"/>
              <a:gd name="connsiteY70" fmla="*/ 1363507 h 1684262"/>
              <a:gd name="connsiteX71" fmla="*/ 802904 w 1206260"/>
              <a:gd name="connsiteY71" fmla="*/ 1350454 h 1684262"/>
              <a:gd name="connsiteX72" fmla="*/ 841956 w 1206260"/>
              <a:gd name="connsiteY72" fmla="*/ 1326547 h 1684262"/>
              <a:gd name="connsiteX73" fmla="*/ 1018286 w 1206260"/>
              <a:gd name="connsiteY73" fmla="*/ 1315425 h 1684262"/>
              <a:gd name="connsiteX74" fmla="*/ 980354 w 1206260"/>
              <a:gd name="connsiteY74" fmla="*/ 1268921 h 1684262"/>
              <a:gd name="connsiteX75" fmla="*/ 1091488 w 1206260"/>
              <a:gd name="connsiteY75" fmla="*/ 1221043 h 1684262"/>
              <a:gd name="connsiteX76" fmla="*/ 911203 w 1206260"/>
              <a:gd name="connsiteY76" fmla="*/ 1022890 h 1684262"/>
              <a:gd name="connsiteX77" fmla="*/ 1193429 w 1206260"/>
              <a:gd name="connsiteY77" fmla="*/ 899446 h 1684262"/>
              <a:gd name="connsiteX78" fmla="*/ 759089 w 1206260"/>
              <a:gd name="connsiteY78" fmla="*/ 61246 h 1684262"/>
              <a:gd name="connsiteX79" fmla="*/ 720989 w 1206260"/>
              <a:gd name="connsiteY79" fmla="*/ 145828 h 1684262"/>
              <a:gd name="connsiteX80" fmla="*/ 759089 w 1206260"/>
              <a:gd name="connsiteY80" fmla="*/ 61436 h 1684262"/>
              <a:gd name="connsiteX81" fmla="*/ 759089 w 1206260"/>
              <a:gd name="connsiteY81" fmla="*/ 61246 h 1684262"/>
              <a:gd name="connsiteX82" fmla="*/ 363611 w 1206260"/>
              <a:gd name="connsiteY82" fmla="*/ 545783 h 1684262"/>
              <a:gd name="connsiteX83" fmla="*/ 348275 w 1206260"/>
              <a:gd name="connsiteY83" fmla="*/ 553498 h 1684262"/>
              <a:gd name="connsiteX84" fmla="*/ 363611 w 1206260"/>
              <a:gd name="connsiteY84" fmla="*/ 545783 h 1684262"/>
              <a:gd name="connsiteX85" fmla="*/ 232451 w 1206260"/>
              <a:gd name="connsiteY85" fmla="*/ 523113 h 1684262"/>
              <a:gd name="connsiteX86" fmla="*/ 254694 w 1206260"/>
              <a:gd name="connsiteY86" fmla="*/ 664096 h 1684262"/>
              <a:gd name="connsiteX87" fmla="*/ 232451 w 1206260"/>
              <a:gd name="connsiteY87" fmla="*/ 523113 h 1684262"/>
              <a:gd name="connsiteX88" fmla="*/ 340084 w 1206260"/>
              <a:gd name="connsiteY88" fmla="*/ 692277 h 1684262"/>
              <a:gd name="connsiteX89" fmla="*/ 470767 w 1206260"/>
              <a:gd name="connsiteY89" fmla="*/ 684562 h 1684262"/>
              <a:gd name="connsiteX90" fmla="*/ 340084 w 1206260"/>
              <a:gd name="connsiteY90" fmla="*/ 691896 h 1684262"/>
              <a:gd name="connsiteX91" fmla="*/ 340084 w 1206260"/>
              <a:gd name="connsiteY91" fmla="*/ 692277 h 1684262"/>
              <a:gd name="connsiteX92" fmla="*/ 382375 w 1206260"/>
              <a:gd name="connsiteY92" fmla="*/ 615410 h 1684262"/>
              <a:gd name="connsiteX93" fmla="*/ 516868 w 1206260"/>
              <a:gd name="connsiteY93" fmla="*/ 688372 h 1684262"/>
              <a:gd name="connsiteX94" fmla="*/ 382661 w 1206260"/>
              <a:gd name="connsiteY94" fmla="*/ 615029 h 1684262"/>
              <a:gd name="connsiteX95" fmla="*/ 382375 w 1206260"/>
              <a:gd name="connsiteY95" fmla="*/ 615410 h 1684262"/>
              <a:gd name="connsiteX96" fmla="*/ 201400 w 1206260"/>
              <a:gd name="connsiteY96" fmla="*/ 907542 h 1684262"/>
              <a:gd name="connsiteX97" fmla="*/ 163300 w 1206260"/>
              <a:gd name="connsiteY97" fmla="*/ 838295 h 1684262"/>
              <a:gd name="connsiteX98" fmla="*/ 201686 w 1206260"/>
              <a:gd name="connsiteY98" fmla="*/ 907161 h 1684262"/>
              <a:gd name="connsiteX99" fmla="*/ 201400 w 1206260"/>
              <a:gd name="connsiteY99" fmla="*/ 907542 h 1684262"/>
              <a:gd name="connsiteX100" fmla="*/ 97811 w 1206260"/>
              <a:gd name="connsiteY100" fmla="*/ 1285557 h 1684262"/>
              <a:gd name="connsiteX101" fmla="*/ 123279 w 1206260"/>
              <a:gd name="connsiteY101" fmla="*/ 1264178 h 1684262"/>
              <a:gd name="connsiteX102" fmla="*/ 231975 w 1206260"/>
              <a:gd name="connsiteY102" fmla="*/ 1341501 h 1684262"/>
              <a:gd name="connsiteX103" fmla="*/ 97811 w 1206260"/>
              <a:gd name="connsiteY103" fmla="*/ 1285557 h 1684262"/>
              <a:gd name="connsiteX104" fmla="*/ 232928 w 1206260"/>
              <a:gd name="connsiteY104" fmla="*/ 1376077 h 1684262"/>
              <a:gd name="connsiteX105" fmla="*/ 279029 w 1206260"/>
              <a:gd name="connsiteY105" fmla="*/ 1379887 h 1684262"/>
              <a:gd name="connsiteX106" fmla="*/ 232451 w 1206260"/>
              <a:gd name="connsiteY106" fmla="*/ 1376077 h 1684262"/>
              <a:gd name="connsiteX107" fmla="*/ 232928 w 1206260"/>
              <a:gd name="connsiteY107" fmla="*/ 1376077 h 1684262"/>
              <a:gd name="connsiteX108" fmla="*/ 856244 w 1206260"/>
              <a:gd name="connsiteY108" fmla="*/ 715613 h 1684262"/>
              <a:gd name="connsiteX109" fmla="*/ 817635 w 1206260"/>
              <a:gd name="connsiteY109" fmla="*/ 708913 h 1684262"/>
              <a:gd name="connsiteX110" fmla="*/ 721084 w 1206260"/>
              <a:gd name="connsiteY110" fmla="*/ 657225 h 1684262"/>
              <a:gd name="connsiteX111" fmla="*/ 855767 w 1206260"/>
              <a:gd name="connsiteY111" fmla="*/ 715613 h 1684262"/>
              <a:gd name="connsiteX112" fmla="*/ 856244 w 1206260"/>
              <a:gd name="connsiteY112" fmla="*/ 715613 h 1684262"/>
              <a:gd name="connsiteX113" fmla="*/ 663458 w 1206260"/>
              <a:gd name="connsiteY113" fmla="*/ 722662 h 1684262"/>
              <a:gd name="connsiteX114" fmla="*/ 644408 w 1206260"/>
              <a:gd name="connsiteY114" fmla="*/ 807149 h 1684262"/>
              <a:gd name="connsiteX115" fmla="*/ 662981 w 1206260"/>
              <a:gd name="connsiteY115" fmla="*/ 723138 h 1684262"/>
              <a:gd name="connsiteX116" fmla="*/ 663458 w 1206260"/>
              <a:gd name="connsiteY116" fmla="*/ 722662 h 1684262"/>
              <a:gd name="connsiteX117" fmla="*/ 628882 w 1206260"/>
              <a:gd name="connsiteY117" fmla="*/ 753332 h 1684262"/>
              <a:gd name="connsiteX118" fmla="*/ 655742 w 1206260"/>
              <a:gd name="connsiteY118" fmla="*/ 726472 h 1684262"/>
              <a:gd name="connsiteX119" fmla="*/ 628406 w 1206260"/>
              <a:gd name="connsiteY119" fmla="*/ 753332 h 1684262"/>
              <a:gd name="connsiteX120" fmla="*/ 628882 w 1206260"/>
              <a:gd name="connsiteY120" fmla="*/ 753332 h 1684262"/>
              <a:gd name="connsiteX121" fmla="*/ 771090 w 1206260"/>
              <a:gd name="connsiteY121" fmla="*/ 757237 h 1684262"/>
              <a:gd name="connsiteX122" fmla="*/ 690318 w 1206260"/>
              <a:gd name="connsiteY122" fmla="*/ 822579 h 1684262"/>
              <a:gd name="connsiteX123" fmla="*/ 770614 w 1206260"/>
              <a:gd name="connsiteY123" fmla="*/ 757237 h 1684262"/>
              <a:gd name="connsiteX124" fmla="*/ 771090 w 1206260"/>
              <a:gd name="connsiteY124" fmla="*/ 757237 h 1684262"/>
              <a:gd name="connsiteX125" fmla="*/ 759565 w 1206260"/>
              <a:gd name="connsiteY125" fmla="*/ 538162 h 1684262"/>
              <a:gd name="connsiteX126" fmla="*/ 851767 w 1206260"/>
              <a:gd name="connsiteY126" fmla="*/ 480536 h 1684262"/>
              <a:gd name="connsiteX127" fmla="*/ 759089 w 1206260"/>
              <a:gd name="connsiteY127" fmla="*/ 538067 h 1684262"/>
              <a:gd name="connsiteX128" fmla="*/ 759565 w 1206260"/>
              <a:gd name="connsiteY128" fmla="*/ 538162 h 1684262"/>
              <a:gd name="connsiteX129" fmla="*/ 877961 w 1206260"/>
              <a:gd name="connsiteY129" fmla="*/ 342138 h 1684262"/>
              <a:gd name="connsiteX130" fmla="*/ 812619 w 1206260"/>
              <a:gd name="connsiteY130" fmla="*/ 442055 h 1684262"/>
              <a:gd name="connsiteX131" fmla="*/ 877961 w 1206260"/>
              <a:gd name="connsiteY131" fmla="*/ 342138 h 1684262"/>
              <a:gd name="connsiteX132" fmla="*/ 681841 w 1206260"/>
              <a:gd name="connsiteY132" fmla="*/ 323088 h 1684262"/>
              <a:gd name="connsiteX133" fmla="*/ 758803 w 1206260"/>
              <a:gd name="connsiteY133" fmla="*/ 430816 h 1684262"/>
              <a:gd name="connsiteX134" fmla="*/ 643455 w 1206260"/>
              <a:gd name="connsiteY134" fmla="*/ 396145 h 1684262"/>
              <a:gd name="connsiteX135" fmla="*/ 639550 w 1206260"/>
              <a:gd name="connsiteY135" fmla="*/ 438436 h 1684262"/>
              <a:gd name="connsiteX136" fmla="*/ 682127 w 1206260"/>
              <a:gd name="connsiteY136" fmla="*/ 323088 h 1684262"/>
              <a:gd name="connsiteX137" fmla="*/ 681841 w 1206260"/>
              <a:gd name="connsiteY137" fmla="*/ 323088 h 1684262"/>
              <a:gd name="connsiteX138" fmla="*/ 351323 w 1206260"/>
              <a:gd name="connsiteY138" fmla="*/ 219361 h 1684262"/>
              <a:gd name="connsiteX139" fmla="*/ 383994 w 1206260"/>
              <a:gd name="connsiteY139" fmla="*/ 183070 h 1684262"/>
              <a:gd name="connsiteX140" fmla="*/ 403711 w 1206260"/>
              <a:gd name="connsiteY140" fmla="*/ 175069 h 1684262"/>
              <a:gd name="connsiteX141" fmla="*/ 411331 w 1206260"/>
              <a:gd name="connsiteY141" fmla="*/ 176117 h 1684262"/>
              <a:gd name="connsiteX142" fmla="*/ 569351 w 1206260"/>
              <a:gd name="connsiteY142" fmla="*/ 242792 h 1684262"/>
              <a:gd name="connsiteX143" fmla="*/ 569922 w 1206260"/>
              <a:gd name="connsiteY143" fmla="*/ 242792 h 1684262"/>
              <a:gd name="connsiteX144" fmla="*/ 558873 w 1206260"/>
              <a:gd name="connsiteY144" fmla="*/ 299942 h 1684262"/>
              <a:gd name="connsiteX145" fmla="*/ 351609 w 1206260"/>
              <a:gd name="connsiteY145" fmla="*/ 219075 h 1684262"/>
              <a:gd name="connsiteX146" fmla="*/ 351323 w 1206260"/>
              <a:gd name="connsiteY146" fmla="*/ 219361 h 1684262"/>
              <a:gd name="connsiteX147" fmla="*/ 470767 w 1206260"/>
              <a:gd name="connsiteY147" fmla="*/ 361188 h 1684262"/>
              <a:gd name="connsiteX148" fmla="*/ 566874 w 1206260"/>
              <a:gd name="connsiteY148" fmla="*/ 503396 h 1684262"/>
              <a:gd name="connsiteX149" fmla="*/ 470767 w 1206260"/>
              <a:gd name="connsiteY149" fmla="*/ 361188 h 1684262"/>
              <a:gd name="connsiteX150" fmla="*/ 632216 w 1206260"/>
              <a:gd name="connsiteY150" fmla="*/ 453485 h 1684262"/>
              <a:gd name="connsiteX151" fmla="*/ 699367 w 1206260"/>
              <a:gd name="connsiteY151" fmla="*/ 515112 h 1684262"/>
              <a:gd name="connsiteX152" fmla="*/ 759089 w 1206260"/>
              <a:gd name="connsiteY152" fmla="*/ 438055 h 1684262"/>
              <a:gd name="connsiteX153" fmla="*/ 678317 w 1206260"/>
              <a:gd name="connsiteY153" fmla="*/ 611029 h 1684262"/>
              <a:gd name="connsiteX154" fmla="*/ 640217 w 1206260"/>
              <a:gd name="connsiteY154" fmla="*/ 587978 h 1684262"/>
              <a:gd name="connsiteX155" fmla="*/ 632216 w 1206260"/>
              <a:gd name="connsiteY155" fmla="*/ 453581 h 1684262"/>
              <a:gd name="connsiteX156" fmla="*/ 632216 w 1206260"/>
              <a:gd name="connsiteY156" fmla="*/ 453485 h 1684262"/>
              <a:gd name="connsiteX157" fmla="*/ 686032 w 1206260"/>
              <a:gd name="connsiteY157" fmla="*/ 837819 h 1684262"/>
              <a:gd name="connsiteX158" fmla="*/ 628310 w 1206260"/>
              <a:gd name="connsiteY158" fmla="*/ 930116 h 1684262"/>
              <a:gd name="connsiteX159" fmla="*/ 686032 w 1206260"/>
              <a:gd name="connsiteY159" fmla="*/ 837914 h 1684262"/>
              <a:gd name="connsiteX160" fmla="*/ 686032 w 1206260"/>
              <a:gd name="connsiteY160" fmla="*/ 837819 h 1684262"/>
              <a:gd name="connsiteX161" fmla="*/ 743658 w 1206260"/>
              <a:gd name="connsiteY161" fmla="*/ 1291400 h 1684262"/>
              <a:gd name="connsiteX162" fmla="*/ 547634 w 1206260"/>
              <a:gd name="connsiteY162" fmla="*/ 1206818 h 1684262"/>
              <a:gd name="connsiteX163" fmla="*/ 573446 w 1206260"/>
              <a:gd name="connsiteY163" fmla="*/ 1222439 h 1684262"/>
              <a:gd name="connsiteX164" fmla="*/ 603450 w 1206260"/>
              <a:gd name="connsiteY164" fmla="*/ 1227487 h 1684262"/>
              <a:gd name="connsiteX165" fmla="*/ 743658 w 1206260"/>
              <a:gd name="connsiteY165" fmla="*/ 1291495 h 1684262"/>
              <a:gd name="connsiteX166" fmla="*/ 743658 w 1206260"/>
              <a:gd name="connsiteY166" fmla="*/ 1291400 h 1684262"/>
              <a:gd name="connsiteX167" fmla="*/ 578399 w 1206260"/>
              <a:gd name="connsiteY167" fmla="*/ 945452 h 1684262"/>
              <a:gd name="connsiteX168" fmla="*/ 689842 w 1206260"/>
              <a:gd name="connsiteY168" fmla="*/ 1122236 h 1684262"/>
              <a:gd name="connsiteX169" fmla="*/ 578399 w 1206260"/>
              <a:gd name="connsiteY169" fmla="*/ 945547 h 1684262"/>
              <a:gd name="connsiteX170" fmla="*/ 578399 w 1206260"/>
              <a:gd name="connsiteY170" fmla="*/ 945452 h 1684262"/>
              <a:gd name="connsiteX171" fmla="*/ 351609 w 1206260"/>
              <a:gd name="connsiteY171" fmla="*/ 1045464 h 1684262"/>
              <a:gd name="connsiteX172" fmla="*/ 382375 w 1206260"/>
              <a:gd name="connsiteY172" fmla="*/ 887825 h 1684262"/>
              <a:gd name="connsiteX173" fmla="*/ 351609 w 1206260"/>
              <a:gd name="connsiteY173" fmla="*/ 1045559 h 1684262"/>
              <a:gd name="connsiteX174" fmla="*/ 351609 w 1206260"/>
              <a:gd name="connsiteY174" fmla="*/ 1045464 h 1684262"/>
              <a:gd name="connsiteX175" fmla="*/ 420761 w 1206260"/>
              <a:gd name="connsiteY175" fmla="*/ 1018413 h 1684262"/>
              <a:gd name="connsiteX176" fmla="*/ 605260 w 1206260"/>
              <a:gd name="connsiteY176" fmla="*/ 1180338 h 1684262"/>
              <a:gd name="connsiteX177" fmla="*/ 420761 w 1206260"/>
              <a:gd name="connsiteY177" fmla="*/ 1018413 h 1684262"/>
              <a:gd name="connsiteX178" fmla="*/ 366944 w 1206260"/>
              <a:gd name="connsiteY178" fmla="*/ 1414272 h 1684262"/>
              <a:gd name="connsiteX179" fmla="*/ 597640 w 1206260"/>
              <a:gd name="connsiteY179" fmla="*/ 1460468 h 1684262"/>
              <a:gd name="connsiteX180" fmla="*/ 366944 w 1206260"/>
              <a:gd name="connsiteY180" fmla="*/ 1414463 h 1684262"/>
              <a:gd name="connsiteX181" fmla="*/ 366944 w 1206260"/>
              <a:gd name="connsiteY181" fmla="*/ 1414272 h 1684262"/>
              <a:gd name="connsiteX182" fmla="*/ 536108 w 1206260"/>
              <a:gd name="connsiteY182" fmla="*/ 1644968 h 1684262"/>
              <a:gd name="connsiteX183" fmla="*/ 498008 w 1206260"/>
              <a:gd name="connsiteY183" fmla="*/ 1625918 h 1684262"/>
              <a:gd name="connsiteX184" fmla="*/ 471148 w 1206260"/>
              <a:gd name="connsiteY184" fmla="*/ 1618202 h 1684262"/>
              <a:gd name="connsiteX185" fmla="*/ 471148 w 1206260"/>
              <a:gd name="connsiteY185" fmla="*/ 1664399 h 1684262"/>
              <a:gd name="connsiteX186" fmla="*/ 401901 w 1206260"/>
              <a:gd name="connsiteY186" fmla="*/ 1579817 h 1684262"/>
              <a:gd name="connsiteX187" fmla="*/ 536108 w 1206260"/>
              <a:gd name="connsiteY187" fmla="*/ 1645158 h 1684262"/>
              <a:gd name="connsiteX188" fmla="*/ 536108 w 1206260"/>
              <a:gd name="connsiteY188" fmla="*/ 1644968 h 1684262"/>
              <a:gd name="connsiteX189" fmla="*/ 616785 w 1206260"/>
              <a:gd name="connsiteY189" fmla="*/ 1564196 h 1684262"/>
              <a:gd name="connsiteX190" fmla="*/ 555349 w 1206260"/>
              <a:gd name="connsiteY190" fmla="*/ 1541145 h 1684262"/>
              <a:gd name="connsiteX191" fmla="*/ 638597 w 1206260"/>
              <a:gd name="connsiteY191" fmla="*/ 1493520 h 1684262"/>
              <a:gd name="connsiteX192" fmla="*/ 739848 w 1206260"/>
              <a:gd name="connsiteY192" fmla="*/ 1525715 h 1684262"/>
              <a:gd name="connsiteX193" fmla="*/ 616785 w 1206260"/>
              <a:gd name="connsiteY193" fmla="*/ 1564386 h 1684262"/>
              <a:gd name="connsiteX194" fmla="*/ 616785 w 1206260"/>
              <a:gd name="connsiteY194" fmla="*/ 1564196 h 1684262"/>
              <a:gd name="connsiteX195" fmla="*/ 752231 w 1206260"/>
              <a:gd name="connsiteY195" fmla="*/ 1664779 h 1684262"/>
              <a:gd name="connsiteX196" fmla="*/ 739658 w 1206260"/>
              <a:gd name="connsiteY196" fmla="*/ 1664779 h 1684262"/>
              <a:gd name="connsiteX197" fmla="*/ 731180 w 1206260"/>
              <a:gd name="connsiteY197" fmla="*/ 1664779 h 1684262"/>
              <a:gd name="connsiteX198" fmla="*/ 727561 w 1206260"/>
              <a:gd name="connsiteY198" fmla="*/ 1664779 h 1684262"/>
              <a:gd name="connsiteX199" fmla="*/ 713750 w 1206260"/>
              <a:gd name="connsiteY199" fmla="*/ 1666780 h 1684262"/>
              <a:gd name="connsiteX200" fmla="*/ 704225 w 1206260"/>
              <a:gd name="connsiteY200" fmla="*/ 1665256 h 1684262"/>
              <a:gd name="connsiteX201" fmla="*/ 705558 w 1206260"/>
              <a:gd name="connsiteY201" fmla="*/ 1667733 h 1684262"/>
              <a:gd name="connsiteX202" fmla="*/ 790045 w 1206260"/>
              <a:gd name="connsiteY202" fmla="*/ 1610106 h 1684262"/>
              <a:gd name="connsiteX203" fmla="*/ 752231 w 1206260"/>
              <a:gd name="connsiteY203" fmla="*/ 1664970 h 1684262"/>
              <a:gd name="connsiteX204" fmla="*/ 752231 w 1206260"/>
              <a:gd name="connsiteY204" fmla="*/ 1664779 h 1684262"/>
              <a:gd name="connsiteX205" fmla="*/ 857863 w 1206260"/>
              <a:gd name="connsiteY205" fmla="*/ 1591056 h 1684262"/>
              <a:gd name="connsiteX206" fmla="*/ 838813 w 1206260"/>
              <a:gd name="connsiteY206" fmla="*/ 1568958 h 1684262"/>
              <a:gd name="connsiteX207" fmla="*/ 836146 w 1206260"/>
              <a:gd name="connsiteY207" fmla="*/ 1564291 h 1684262"/>
              <a:gd name="connsiteX208" fmla="*/ 955179 w 1206260"/>
              <a:gd name="connsiteY208" fmla="*/ 1500720 h 1684262"/>
              <a:gd name="connsiteX209" fmla="*/ 1066493 w 1206260"/>
              <a:gd name="connsiteY209" fmla="*/ 1492065 h 1684262"/>
              <a:gd name="connsiteX210" fmla="*/ 857863 w 1206260"/>
              <a:gd name="connsiteY210" fmla="*/ 1591247 h 1684262"/>
              <a:gd name="connsiteX211" fmla="*/ 857863 w 1206260"/>
              <a:gd name="connsiteY211" fmla="*/ 1591056 h 1684262"/>
              <a:gd name="connsiteX212" fmla="*/ 1054979 w 1206260"/>
              <a:gd name="connsiteY212" fmla="*/ 1445037 h 1684262"/>
              <a:gd name="connsiteX213" fmla="*/ 916632 w 1206260"/>
              <a:gd name="connsiteY213" fmla="*/ 1468184 h 1684262"/>
              <a:gd name="connsiteX214" fmla="*/ 1028170 w 1206260"/>
              <a:gd name="connsiteY214" fmla="*/ 1445228 h 1684262"/>
              <a:gd name="connsiteX215" fmla="*/ 1054979 w 1206260"/>
              <a:gd name="connsiteY215" fmla="*/ 1445037 h 1684262"/>
              <a:gd name="connsiteX216" fmla="*/ 862816 w 1206260"/>
              <a:gd name="connsiteY216" fmla="*/ 1410462 h 1684262"/>
              <a:gd name="connsiteX217" fmla="*/ 647551 w 1206260"/>
              <a:gd name="connsiteY217" fmla="*/ 1448562 h 1684262"/>
              <a:gd name="connsiteX218" fmla="*/ 862816 w 1206260"/>
              <a:gd name="connsiteY218" fmla="*/ 1410653 h 1684262"/>
              <a:gd name="connsiteX219" fmla="*/ 862816 w 1206260"/>
              <a:gd name="connsiteY219" fmla="*/ 1410462 h 1684262"/>
              <a:gd name="connsiteX220" fmla="*/ 689842 w 1206260"/>
              <a:gd name="connsiteY220" fmla="*/ 1391412 h 1684262"/>
              <a:gd name="connsiteX221" fmla="*/ 924347 w 1206260"/>
              <a:gd name="connsiteY221" fmla="*/ 1306830 h 1684262"/>
              <a:gd name="connsiteX222" fmla="*/ 689842 w 1206260"/>
              <a:gd name="connsiteY222" fmla="*/ 1391412 h 1684262"/>
              <a:gd name="connsiteX223" fmla="*/ 1162663 w 1206260"/>
              <a:gd name="connsiteY223" fmla="*/ 1057085 h 1684262"/>
              <a:gd name="connsiteX224" fmla="*/ 1148756 w 1206260"/>
              <a:gd name="connsiteY224" fmla="*/ 1134428 h 1684262"/>
              <a:gd name="connsiteX225" fmla="*/ 1066841 w 1206260"/>
              <a:gd name="connsiteY225" fmla="*/ 1139762 h 1684262"/>
              <a:gd name="connsiteX226" fmla="*/ 1035790 w 1206260"/>
              <a:gd name="connsiteY226" fmla="*/ 1087755 h 1684262"/>
              <a:gd name="connsiteX227" fmla="*/ 1162663 w 1206260"/>
              <a:gd name="connsiteY227" fmla="*/ 1057085 h 1684262"/>
              <a:gd name="connsiteX228" fmla="*/ 987913 w 1206260"/>
              <a:gd name="connsiteY228" fmla="*/ 1181170 h 1684262"/>
              <a:gd name="connsiteX229" fmla="*/ 958923 w 1206260"/>
              <a:gd name="connsiteY229" fmla="*/ 1264444 h 1684262"/>
              <a:gd name="connsiteX230" fmla="*/ 905107 w 1206260"/>
              <a:gd name="connsiteY230" fmla="*/ 1118330 h 1684262"/>
              <a:gd name="connsiteX231" fmla="*/ 987913 w 1206260"/>
              <a:gd name="connsiteY231"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7492 w 1206260"/>
              <a:gd name="connsiteY51" fmla="*/ 1296725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18374 w 1206260"/>
              <a:gd name="connsiteY57" fmla="*/ 1496562 h 1684262"/>
              <a:gd name="connsiteX58" fmla="*/ 388280 w 1206260"/>
              <a:gd name="connsiteY58" fmla="*/ 1545717 h 1684262"/>
              <a:gd name="connsiteX59" fmla="*/ 348847 w 1206260"/>
              <a:gd name="connsiteY59" fmla="*/ 1542479 h 1684262"/>
              <a:gd name="connsiteX60" fmla="*/ 255883 w 1206260"/>
              <a:gd name="connsiteY60" fmla="*/ 1502664 h 1684262"/>
              <a:gd name="connsiteX61" fmla="*/ 255883 w 1206260"/>
              <a:gd name="connsiteY61" fmla="*/ 1502664 h 1684262"/>
              <a:gd name="connsiteX62" fmla="*/ 239976 w 1206260"/>
              <a:gd name="connsiteY62" fmla="*/ 1484281 h 1684262"/>
              <a:gd name="connsiteX63" fmla="*/ 203495 w 1206260"/>
              <a:gd name="connsiteY63" fmla="*/ 1484281 h 1684262"/>
              <a:gd name="connsiteX64" fmla="*/ 187303 w 1206260"/>
              <a:gd name="connsiteY64" fmla="*/ 1499140 h 1684262"/>
              <a:gd name="connsiteX65" fmla="*/ 490674 w 1206260"/>
              <a:gd name="connsiteY65" fmla="*/ 1673352 h 1684262"/>
              <a:gd name="connsiteX66" fmla="*/ 757374 w 1206260"/>
              <a:gd name="connsiteY66" fmla="*/ 1682401 h 1684262"/>
              <a:gd name="connsiteX67" fmla="*/ 988070 w 1206260"/>
              <a:gd name="connsiteY67" fmla="*/ 1594485 h 1684262"/>
              <a:gd name="connsiteX68" fmla="*/ 1152566 w 1206260"/>
              <a:gd name="connsiteY68" fmla="*/ 1394460 h 1684262"/>
              <a:gd name="connsiteX69" fmla="*/ 918822 w 1206260"/>
              <a:gd name="connsiteY69" fmla="*/ 1363507 h 1684262"/>
              <a:gd name="connsiteX70" fmla="*/ 802904 w 1206260"/>
              <a:gd name="connsiteY70" fmla="*/ 1350454 h 1684262"/>
              <a:gd name="connsiteX71" fmla="*/ 841956 w 1206260"/>
              <a:gd name="connsiteY71" fmla="*/ 1326547 h 1684262"/>
              <a:gd name="connsiteX72" fmla="*/ 1018286 w 1206260"/>
              <a:gd name="connsiteY72" fmla="*/ 1315425 h 1684262"/>
              <a:gd name="connsiteX73" fmla="*/ 980354 w 1206260"/>
              <a:gd name="connsiteY73" fmla="*/ 1268921 h 1684262"/>
              <a:gd name="connsiteX74" fmla="*/ 1091488 w 1206260"/>
              <a:gd name="connsiteY74" fmla="*/ 1221043 h 1684262"/>
              <a:gd name="connsiteX75" fmla="*/ 911203 w 1206260"/>
              <a:gd name="connsiteY75" fmla="*/ 1022890 h 1684262"/>
              <a:gd name="connsiteX76" fmla="*/ 1193429 w 1206260"/>
              <a:gd name="connsiteY76" fmla="*/ 899446 h 1684262"/>
              <a:gd name="connsiteX77" fmla="*/ 759089 w 1206260"/>
              <a:gd name="connsiteY77" fmla="*/ 61246 h 1684262"/>
              <a:gd name="connsiteX78" fmla="*/ 720989 w 1206260"/>
              <a:gd name="connsiteY78" fmla="*/ 145828 h 1684262"/>
              <a:gd name="connsiteX79" fmla="*/ 759089 w 1206260"/>
              <a:gd name="connsiteY79" fmla="*/ 61436 h 1684262"/>
              <a:gd name="connsiteX80" fmla="*/ 759089 w 1206260"/>
              <a:gd name="connsiteY80" fmla="*/ 61246 h 1684262"/>
              <a:gd name="connsiteX81" fmla="*/ 363611 w 1206260"/>
              <a:gd name="connsiteY81" fmla="*/ 545783 h 1684262"/>
              <a:gd name="connsiteX82" fmla="*/ 348275 w 1206260"/>
              <a:gd name="connsiteY82" fmla="*/ 553498 h 1684262"/>
              <a:gd name="connsiteX83" fmla="*/ 363611 w 1206260"/>
              <a:gd name="connsiteY83" fmla="*/ 545783 h 1684262"/>
              <a:gd name="connsiteX84" fmla="*/ 232451 w 1206260"/>
              <a:gd name="connsiteY84" fmla="*/ 523113 h 1684262"/>
              <a:gd name="connsiteX85" fmla="*/ 254694 w 1206260"/>
              <a:gd name="connsiteY85" fmla="*/ 664096 h 1684262"/>
              <a:gd name="connsiteX86" fmla="*/ 232451 w 1206260"/>
              <a:gd name="connsiteY86" fmla="*/ 523113 h 1684262"/>
              <a:gd name="connsiteX87" fmla="*/ 340084 w 1206260"/>
              <a:gd name="connsiteY87" fmla="*/ 692277 h 1684262"/>
              <a:gd name="connsiteX88" fmla="*/ 470767 w 1206260"/>
              <a:gd name="connsiteY88" fmla="*/ 684562 h 1684262"/>
              <a:gd name="connsiteX89" fmla="*/ 340084 w 1206260"/>
              <a:gd name="connsiteY89" fmla="*/ 691896 h 1684262"/>
              <a:gd name="connsiteX90" fmla="*/ 340084 w 1206260"/>
              <a:gd name="connsiteY90" fmla="*/ 692277 h 1684262"/>
              <a:gd name="connsiteX91" fmla="*/ 382375 w 1206260"/>
              <a:gd name="connsiteY91" fmla="*/ 615410 h 1684262"/>
              <a:gd name="connsiteX92" fmla="*/ 516868 w 1206260"/>
              <a:gd name="connsiteY92" fmla="*/ 688372 h 1684262"/>
              <a:gd name="connsiteX93" fmla="*/ 382661 w 1206260"/>
              <a:gd name="connsiteY93" fmla="*/ 615029 h 1684262"/>
              <a:gd name="connsiteX94" fmla="*/ 382375 w 1206260"/>
              <a:gd name="connsiteY94" fmla="*/ 615410 h 1684262"/>
              <a:gd name="connsiteX95" fmla="*/ 201400 w 1206260"/>
              <a:gd name="connsiteY95" fmla="*/ 907542 h 1684262"/>
              <a:gd name="connsiteX96" fmla="*/ 163300 w 1206260"/>
              <a:gd name="connsiteY96" fmla="*/ 838295 h 1684262"/>
              <a:gd name="connsiteX97" fmla="*/ 201686 w 1206260"/>
              <a:gd name="connsiteY97" fmla="*/ 907161 h 1684262"/>
              <a:gd name="connsiteX98" fmla="*/ 201400 w 1206260"/>
              <a:gd name="connsiteY98" fmla="*/ 907542 h 1684262"/>
              <a:gd name="connsiteX99" fmla="*/ 97811 w 1206260"/>
              <a:gd name="connsiteY99" fmla="*/ 1285557 h 1684262"/>
              <a:gd name="connsiteX100" fmla="*/ 123279 w 1206260"/>
              <a:gd name="connsiteY100" fmla="*/ 1264178 h 1684262"/>
              <a:gd name="connsiteX101" fmla="*/ 231975 w 1206260"/>
              <a:gd name="connsiteY101" fmla="*/ 1341501 h 1684262"/>
              <a:gd name="connsiteX102" fmla="*/ 97811 w 1206260"/>
              <a:gd name="connsiteY102" fmla="*/ 1285557 h 1684262"/>
              <a:gd name="connsiteX103" fmla="*/ 232928 w 1206260"/>
              <a:gd name="connsiteY103" fmla="*/ 1376077 h 1684262"/>
              <a:gd name="connsiteX104" fmla="*/ 279029 w 1206260"/>
              <a:gd name="connsiteY104" fmla="*/ 1379887 h 1684262"/>
              <a:gd name="connsiteX105" fmla="*/ 232451 w 1206260"/>
              <a:gd name="connsiteY105" fmla="*/ 1376077 h 1684262"/>
              <a:gd name="connsiteX106" fmla="*/ 232928 w 1206260"/>
              <a:gd name="connsiteY106" fmla="*/ 1376077 h 1684262"/>
              <a:gd name="connsiteX107" fmla="*/ 856244 w 1206260"/>
              <a:gd name="connsiteY107" fmla="*/ 715613 h 1684262"/>
              <a:gd name="connsiteX108" fmla="*/ 817635 w 1206260"/>
              <a:gd name="connsiteY108" fmla="*/ 708913 h 1684262"/>
              <a:gd name="connsiteX109" fmla="*/ 721084 w 1206260"/>
              <a:gd name="connsiteY109" fmla="*/ 657225 h 1684262"/>
              <a:gd name="connsiteX110" fmla="*/ 855767 w 1206260"/>
              <a:gd name="connsiteY110" fmla="*/ 715613 h 1684262"/>
              <a:gd name="connsiteX111" fmla="*/ 856244 w 1206260"/>
              <a:gd name="connsiteY111" fmla="*/ 715613 h 1684262"/>
              <a:gd name="connsiteX112" fmla="*/ 663458 w 1206260"/>
              <a:gd name="connsiteY112" fmla="*/ 722662 h 1684262"/>
              <a:gd name="connsiteX113" fmla="*/ 644408 w 1206260"/>
              <a:gd name="connsiteY113" fmla="*/ 807149 h 1684262"/>
              <a:gd name="connsiteX114" fmla="*/ 662981 w 1206260"/>
              <a:gd name="connsiteY114" fmla="*/ 723138 h 1684262"/>
              <a:gd name="connsiteX115" fmla="*/ 663458 w 1206260"/>
              <a:gd name="connsiteY115" fmla="*/ 722662 h 1684262"/>
              <a:gd name="connsiteX116" fmla="*/ 628882 w 1206260"/>
              <a:gd name="connsiteY116" fmla="*/ 753332 h 1684262"/>
              <a:gd name="connsiteX117" fmla="*/ 655742 w 1206260"/>
              <a:gd name="connsiteY117" fmla="*/ 726472 h 1684262"/>
              <a:gd name="connsiteX118" fmla="*/ 628406 w 1206260"/>
              <a:gd name="connsiteY118" fmla="*/ 753332 h 1684262"/>
              <a:gd name="connsiteX119" fmla="*/ 628882 w 1206260"/>
              <a:gd name="connsiteY119" fmla="*/ 753332 h 1684262"/>
              <a:gd name="connsiteX120" fmla="*/ 771090 w 1206260"/>
              <a:gd name="connsiteY120" fmla="*/ 757237 h 1684262"/>
              <a:gd name="connsiteX121" fmla="*/ 690318 w 1206260"/>
              <a:gd name="connsiteY121" fmla="*/ 822579 h 1684262"/>
              <a:gd name="connsiteX122" fmla="*/ 770614 w 1206260"/>
              <a:gd name="connsiteY122" fmla="*/ 757237 h 1684262"/>
              <a:gd name="connsiteX123" fmla="*/ 771090 w 1206260"/>
              <a:gd name="connsiteY123" fmla="*/ 757237 h 1684262"/>
              <a:gd name="connsiteX124" fmla="*/ 759565 w 1206260"/>
              <a:gd name="connsiteY124" fmla="*/ 538162 h 1684262"/>
              <a:gd name="connsiteX125" fmla="*/ 851767 w 1206260"/>
              <a:gd name="connsiteY125" fmla="*/ 480536 h 1684262"/>
              <a:gd name="connsiteX126" fmla="*/ 759089 w 1206260"/>
              <a:gd name="connsiteY126" fmla="*/ 538067 h 1684262"/>
              <a:gd name="connsiteX127" fmla="*/ 759565 w 1206260"/>
              <a:gd name="connsiteY127" fmla="*/ 538162 h 1684262"/>
              <a:gd name="connsiteX128" fmla="*/ 877961 w 1206260"/>
              <a:gd name="connsiteY128" fmla="*/ 342138 h 1684262"/>
              <a:gd name="connsiteX129" fmla="*/ 812619 w 1206260"/>
              <a:gd name="connsiteY129" fmla="*/ 442055 h 1684262"/>
              <a:gd name="connsiteX130" fmla="*/ 877961 w 1206260"/>
              <a:gd name="connsiteY130" fmla="*/ 342138 h 1684262"/>
              <a:gd name="connsiteX131" fmla="*/ 681841 w 1206260"/>
              <a:gd name="connsiteY131" fmla="*/ 323088 h 1684262"/>
              <a:gd name="connsiteX132" fmla="*/ 758803 w 1206260"/>
              <a:gd name="connsiteY132" fmla="*/ 430816 h 1684262"/>
              <a:gd name="connsiteX133" fmla="*/ 643455 w 1206260"/>
              <a:gd name="connsiteY133" fmla="*/ 396145 h 1684262"/>
              <a:gd name="connsiteX134" fmla="*/ 639550 w 1206260"/>
              <a:gd name="connsiteY134" fmla="*/ 438436 h 1684262"/>
              <a:gd name="connsiteX135" fmla="*/ 682127 w 1206260"/>
              <a:gd name="connsiteY135" fmla="*/ 323088 h 1684262"/>
              <a:gd name="connsiteX136" fmla="*/ 681841 w 1206260"/>
              <a:gd name="connsiteY136" fmla="*/ 323088 h 1684262"/>
              <a:gd name="connsiteX137" fmla="*/ 351323 w 1206260"/>
              <a:gd name="connsiteY137" fmla="*/ 219361 h 1684262"/>
              <a:gd name="connsiteX138" fmla="*/ 383994 w 1206260"/>
              <a:gd name="connsiteY138" fmla="*/ 183070 h 1684262"/>
              <a:gd name="connsiteX139" fmla="*/ 403711 w 1206260"/>
              <a:gd name="connsiteY139" fmla="*/ 175069 h 1684262"/>
              <a:gd name="connsiteX140" fmla="*/ 411331 w 1206260"/>
              <a:gd name="connsiteY140" fmla="*/ 176117 h 1684262"/>
              <a:gd name="connsiteX141" fmla="*/ 569351 w 1206260"/>
              <a:gd name="connsiteY141" fmla="*/ 242792 h 1684262"/>
              <a:gd name="connsiteX142" fmla="*/ 569922 w 1206260"/>
              <a:gd name="connsiteY142" fmla="*/ 242792 h 1684262"/>
              <a:gd name="connsiteX143" fmla="*/ 558873 w 1206260"/>
              <a:gd name="connsiteY143" fmla="*/ 299942 h 1684262"/>
              <a:gd name="connsiteX144" fmla="*/ 351609 w 1206260"/>
              <a:gd name="connsiteY144" fmla="*/ 219075 h 1684262"/>
              <a:gd name="connsiteX145" fmla="*/ 351323 w 1206260"/>
              <a:gd name="connsiteY145" fmla="*/ 219361 h 1684262"/>
              <a:gd name="connsiteX146" fmla="*/ 470767 w 1206260"/>
              <a:gd name="connsiteY146" fmla="*/ 361188 h 1684262"/>
              <a:gd name="connsiteX147" fmla="*/ 566874 w 1206260"/>
              <a:gd name="connsiteY147" fmla="*/ 503396 h 1684262"/>
              <a:gd name="connsiteX148" fmla="*/ 470767 w 1206260"/>
              <a:gd name="connsiteY148" fmla="*/ 361188 h 1684262"/>
              <a:gd name="connsiteX149" fmla="*/ 632216 w 1206260"/>
              <a:gd name="connsiteY149" fmla="*/ 453485 h 1684262"/>
              <a:gd name="connsiteX150" fmla="*/ 699367 w 1206260"/>
              <a:gd name="connsiteY150" fmla="*/ 515112 h 1684262"/>
              <a:gd name="connsiteX151" fmla="*/ 759089 w 1206260"/>
              <a:gd name="connsiteY151" fmla="*/ 438055 h 1684262"/>
              <a:gd name="connsiteX152" fmla="*/ 678317 w 1206260"/>
              <a:gd name="connsiteY152" fmla="*/ 611029 h 1684262"/>
              <a:gd name="connsiteX153" fmla="*/ 640217 w 1206260"/>
              <a:gd name="connsiteY153" fmla="*/ 587978 h 1684262"/>
              <a:gd name="connsiteX154" fmla="*/ 632216 w 1206260"/>
              <a:gd name="connsiteY154" fmla="*/ 453581 h 1684262"/>
              <a:gd name="connsiteX155" fmla="*/ 632216 w 1206260"/>
              <a:gd name="connsiteY155" fmla="*/ 453485 h 1684262"/>
              <a:gd name="connsiteX156" fmla="*/ 686032 w 1206260"/>
              <a:gd name="connsiteY156" fmla="*/ 837819 h 1684262"/>
              <a:gd name="connsiteX157" fmla="*/ 628310 w 1206260"/>
              <a:gd name="connsiteY157" fmla="*/ 930116 h 1684262"/>
              <a:gd name="connsiteX158" fmla="*/ 686032 w 1206260"/>
              <a:gd name="connsiteY158" fmla="*/ 837914 h 1684262"/>
              <a:gd name="connsiteX159" fmla="*/ 686032 w 1206260"/>
              <a:gd name="connsiteY159" fmla="*/ 837819 h 1684262"/>
              <a:gd name="connsiteX160" fmla="*/ 743658 w 1206260"/>
              <a:gd name="connsiteY160" fmla="*/ 1291400 h 1684262"/>
              <a:gd name="connsiteX161" fmla="*/ 547634 w 1206260"/>
              <a:gd name="connsiteY161" fmla="*/ 1206818 h 1684262"/>
              <a:gd name="connsiteX162" fmla="*/ 573446 w 1206260"/>
              <a:gd name="connsiteY162" fmla="*/ 1222439 h 1684262"/>
              <a:gd name="connsiteX163" fmla="*/ 603450 w 1206260"/>
              <a:gd name="connsiteY163" fmla="*/ 1227487 h 1684262"/>
              <a:gd name="connsiteX164" fmla="*/ 743658 w 1206260"/>
              <a:gd name="connsiteY164" fmla="*/ 1291495 h 1684262"/>
              <a:gd name="connsiteX165" fmla="*/ 743658 w 1206260"/>
              <a:gd name="connsiteY165" fmla="*/ 1291400 h 1684262"/>
              <a:gd name="connsiteX166" fmla="*/ 578399 w 1206260"/>
              <a:gd name="connsiteY166" fmla="*/ 945452 h 1684262"/>
              <a:gd name="connsiteX167" fmla="*/ 689842 w 1206260"/>
              <a:gd name="connsiteY167" fmla="*/ 1122236 h 1684262"/>
              <a:gd name="connsiteX168" fmla="*/ 578399 w 1206260"/>
              <a:gd name="connsiteY168" fmla="*/ 945547 h 1684262"/>
              <a:gd name="connsiteX169" fmla="*/ 578399 w 1206260"/>
              <a:gd name="connsiteY169" fmla="*/ 945452 h 1684262"/>
              <a:gd name="connsiteX170" fmla="*/ 351609 w 1206260"/>
              <a:gd name="connsiteY170" fmla="*/ 1045464 h 1684262"/>
              <a:gd name="connsiteX171" fmla="*/ 382375 w 1206260"/>
              <a:gd name="connsiteY171" fmla="*/ 887825 h 1684262"/>
              <a:gd name="connsiteX172" fmla="*/ 351609 w 1206260"/>
              <a:gd name="connsiteY172" fmla="*/ 1045559 h 1684262"/>
              <a:gd name="connsiteX173" fmla="*/ 351609 w 1206260"/>
              <a:gd name="connsiteY173" fmla="*/ 1045464 h 1684262"/>
              <a:gd name="connsiteX174" fmla="*/ 420761 w 1206260"/>
              <a:gd name="connsiteY174" fmla="*/ 1018413 h 1684262"/>
              <a:gd name="connsiteX175" fmla="*/ 605260 w 1206260"/>
              <a:gd name="connsiteY175" fmla="*/ 1180338 h 1684262"/>
              <a:gd name="connsiteX176" fmla="*/ 420761 w 1206260"/>
              <a:gd name="connsiteY176" fmla="*/ 1018413 h 1684262"/>
              <a:gd name="connsiteX177" fmla="*/ 366944 w 1206260"/>
              <a:gd name="connsiteY177" fmla="*/ 1414272 h 1684262"/>
              <a:gd name="connsiteX178" fmla="*/ 597640 w 1206260"/>
              <a:gd name="connsiteY178" fmla="*/ 1460468 h 1684262"/>
              <a:gd name="connsiteX179" fmla="*/ 366944 w 1206260"/>
              <a:gd name="connsiteY179" fmla="*/ 1414463 h 1684262"/>
              <a:gd name="connsiteX180" fmla="*/ 366944 w 1206260"/>
              <a:gd name="connsiteY180" fmla="*/ 1414272 h 1684262"/>
              <a:gd name="connsiteX181" fmla="*/ 536108 w 1206260"/>
              <a:gd name="connsiteY181" fmla="*/ 1644968 h 1684262"/>
              <a:gd name="connsiteX182" fmla="*/ 498008 w 1206260"/>
              <a:gd name="connsiteY182" fmla="*/ 1625918 h 1684262"/>
              <a:gd name="connsiteX183" fmla="*/ 471148 w 1206260"/>
              <a:gd name="connsiteY183" fmla="*/ 1618202 h 1684262"/>
              <a:gd name="connsiteX184" fmla="*/ 471148 w 1206260"/>
              <a:gd name="connsiteY184" fmla="*/ 1664399 h 1684262"/>
              <a:gd name="connsiteX185" fmla="*/ 401901 w 1206260"/>
              <a:gd name="connsiteY185" fmla="*/ 1579817 h 1684262"/>
              <a:gd name="connsiteX186" fmla="*/ 536108 w 1206260"/>
              <a:gd name="connsiteY186" fmla="*/ 1645158 h 1684262"/>
              <a:gd name="connsiteX187" fmla="*/ 536108 w 1206260"/>
              <a:gd name="connsiteY187" fmla="*/ 1644968 h 1684262"/>
              <a:gd name="connsiteX188" fmla="*/ 616785 w 1206260"/>
              <a:gd name="connsiteY188" fmla="*/ 1564196 h 1684262"/>
              <a:gd name="connsiteX189" fmla="*/ 555349 w 1206260"/>
              <a:gd name="connsiteY189" fmla="*/ 1541145 h 1684262"/>
              <a:gd name="connsiteX190" fmla="*/ 638597 w 1206260"/>
              <a:gd name="connsiteY190" fmla="*/ 1493520 h 1684262"/>
              <a:gd name="connsiteX191" fmla="*/ 739848 w 1206260"/>
              <a:gd name="connsiteY191" fmla="*/ 1525715 h 1684262"/>
              <a:gd name="connsiteX192" fmla="*/ 616785 w 1206260"/>
              <a:gd name="connsiteY192" fmla="*/ 1564386 h 1684262"/>
              <a:gd name="connsiteX193" fmla="*/ 616785 w 1206260"/>
              <a:gd name="connsiteY193" fmla="*/ 1564196 h 1684262"/>
              <a:gd name="connsiteX194" fmla="*/ 752231 w 1206260"/>
              <a:gd name="connsiteY194" fmla="*/ 1664779 h 1684262"/>
              <a:gd name="connsiteX195" fmla="*/ 739658 w 1206260"/>
              <a:gd name="connsiteY195" fmla="*/ 1664779 h 1684262"/>
              <a:gd name="connsiteX196" fmla="*/ 731180 w 1206260"/>
              <a:gd name="connsiteY196" fmla="*/ 1664779 h 1684262"/>
              <a:gd name="connsiteX197" fmla="*/ 727561 w 1206260"/>
              <a:gd name="connsiteY197" fmla="*/ 1664779 h 1684262"/>
              <a:gd name="connsiteX198" fmla="*/ 713750 w 1206260"/>
              <a:gd name="connsiteY198" fmla="*/ 1666780 h 1684262"/>
              <a:gd name="connsiteX199" fmla="*/ 704225 w 1206260"/>
              <a:gd name="connsiteY199" fmla="*/ 1665256 h 1684262"/>
              <a:gd name="connsiteX200" fmla="*/ 705558 w 1206260"/>
              <a:gd name="connsiteY200" fmla="*/ 1667733 h 1684262"/>
              <a:gd name="connsiteX201" fmla="*/ 790045 w 1206260"/>
              <a:gd name="connsiteY201" fmla="*/ 1610106 h 1684262"/>
              <a:gd name="connsiteX202" fmla="*/ 752231 w 1206260"/>
              <a:gd name="connsiteY202" fmla="*/ 1664970 h 1684262"/>
              <a:gd name="connsiteX203" fmla="*/ 752231 w 1206260"/>
              <a:gd name="connsiteY203" fmla="*/ 1664779 h 1684262"/>
              <a:gd name="connsiteX204" fmla="*/ 857863 w 1206260"/>
              <a:gd name="connsiteY204" fmla="*/ 1591056 h 1684262"/>
              <a:gd name="connsiteX205" fmla="*/ 838813 w 1206260"/>
              <a:gd name="connsiteY205" fmla="*/ 1568958 h 1684262"/>
              <a:gd name="connsiteX206" fmla="*/ 836146 w 1206260"/>
              <a:gd name="connsiteY206" fmla="*/ 1564291 h 1684262"/>
              <a:gd name="connsiteX207" fmla="*/ 955179 w 1206260"/>
              <a:gd name="connsiteY207" fmla="*/ 1500720 h 1684262"/>
              <a:gd name="connsiteX208" fmla="*/ 1066493 w 1206260"/>
              <a:gd name="connsiteY208" fmla="*/ 1492065 h 1684262"/>
              <a:gd name="connsiteX209" fmla="*/ 857863 w 1206260"/>
              <a:gd name="connsiteY209" fmla="*/ 1591247 h 1684262"/>
              <a:gd name="connsiteX210" fmla="*/ 857863 w 1206260"/>
              <a:gd name="connsiteY210" fmla="*/ 1591056 h 1684262"/>
              <a:gd name="connsiteX211" fmla="*/ 1054979 w 1206260"/>
              <a:gd name="connsiteY211" fmla="*/ 1445037 h 1684262"/>
              <a:gd name="connsiteX212" fmla="*/ 916632 w 1206260"/>
              <a:gd name="connsiteY212" fmla="*/ 1468184 h 1684262"/>
              <a:gd name="connsiteX213" fmla="*/ 1028170 w 1206260"/>
              <a:gd name="connsiteY213" fmla="*/ 1445228 h 1684262"/>
              <a:gd name="connsiteX214" fmla="*/ 1054979 w 1206260"/>
              <a:gd name="connsiteY214" fmla="*/ 1445037 h 1684262"/>
              <a:gd name="connsiteX215" fmla="*/ 862816 w 1206260"/>
              <a:gd name="connsiteY215" fmla="*/ 1410462 h 1684262"/>
              <a:gd name="connsiteX216" fmla="*/ 647551 w 1206260"/>
              <a:gd name="connsiteY216" fmla="*/ 1448562 h 1684262"/>
              <a:gd name="connsiteX217" fmla="*/ 862816 w 1206260"/>
              <a:gd name="connsiteY217" fmla="*/ 1410653 h 1684262"/>
              <a:gd name="connsiteX218" fmla="*/ 862816 w 1206260"/>
              <a:gd name="connsiteY218" fmla="*/ 1410462 h 1684262"/>
              <a:gd name="connsiteX219" fmla="*/ 689842 w 1206260"/>
              <a:gd name="connsiteY219" fmla="*/ 1391412 h 1684262"/>
              <a:gd name="connsiteX220" fmla="*/ 924347 w 1206260"/>
              <a:gd name="connsiteY220" fmla="*/ 1306830 h 1684262"/>
              <a:gd name="connsiteX221" fmla="*/ 689842 w 1206260"/>
              <a:gd name="connsiteY221" fmla="*/ 1391412 h 1684262"/>
              <a:gd name="connsiteX222" fmla="*/ 1162663 w 1206260"/>
              <a:gd name="connsiteY222" fmla="*/ 1057085 h 1684262"/>
              <a:gd name="connsiteX223" fmla="*/ 1148756 w 1206260"/>
              <a:gd name="connsiteY223" fmla="*/ 1134428 h 1684262"/>
              <a:gd name="connsiteX224" fmla="*/ 1066841 w 1206260"/>
              <a:gd name="connsiteY224" fmla="*/ 1139762 h 1684262"/>
              <a:gd name="connsiteX225" fmla="*/ 1035790 w 1206260"/>
              <a:gd name="connsiteY225" fmla="*/ 1087755 h 1684262"/>
              <a:gd name="connsiteX226" fmla="*/ 1162663 w 1206260"/>
              <a:gd name="connsiteY226" fmla="*/ 1057085 h 1684262"/>
              <a:gd name="connsiteX227" fmla="*/ 987913 w 1206260"/>
              <a:gd name="connsiteY227" fmla="*/ 1181170 h 1684262"/>
              <a:gd name="connsiteX228" fmla="*/ 958923 w 1206260"/>
              <a:gd name="connsiteY228" fmla="*/ 1264444 h 1684262"/>
              <a:gd name="connsiteX229" fmla="*/ 905107 w 1206260"/>
              <a:gd name="connsiteY229" fmla="*/ 1118330 h 1684262"/>
              <a:gd name="connsiteX230" fmla="*/ 987913 w 1206260"/>
              <a:gd name="connsiteY230"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7492 w 1206260"/>
              <a:gd name="connsiteY51" fmla="*/ 1296725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18374 w 1206260"/>
              <a:gd name="connsiteY57" fmla="*/ 1496562 h 1684262"/>
              <a:gd name="connsiteX58" fmla="*/ 388280 w 1206260"/>
              <a:gd name="connsiteY58" fmla="*/ 1545717 h 1684262"/>
              <a:gd name="connsiteX59" fmla="*/ 348847 w 1206260"/>
              <a:gd name="connsiteY59" fmla="*/ 1542479 h 1684262"/>
              <a:gd name="connsiteX60" fmla="*/ 255883 w 1206260"/>
              <a:gd name="connsiteY60" fmla="*/ 1502664 h 1684262"/>
              <a:gd name="connsiteX61" fmla="*/ 255883 w 1206260"/>
              <a:gd name="connsiteY61" fmla="*/ 1502664 h 1684262"/>
              <a:gd name="connsiteX62" fmla="*/ 239976 w 1206260"/>
              <a:gd name="connsiteY62" fmla="*/ 1484281 h 1684262"/>
              <a:gd name="connsiteX63" fmla="*/ 203495 w 1206260"/>
              <a:gd name="connsiteY63" fmla="*/ 1484281 h 1684262"/>
              <a:gd name="connsiteX64" fmla="*/ 187303 w 1206260"/>
              <a:gd name="connsiteY64" fmla="*/ 1499140 h 1684262"/>
              <a:gd name="connsiteX65" fmla="*/ 490674 w 1206260"/>
              <a:gd name="connsiteY65" fmla="*/ 1673352 h 1684262"/>
              <a:gd name="connsiteX66" fmla="*/ 757374 w 1206260"/>
              <a:gd name="connsiteY66" fmla="*/ 1682401 h 1684262"/>
              <a:gd name="connsiteX67" fmla="*/ 988070 w 1206260"/>
              <a:gd name="connsiteY67" fmla="*/ 1594485 h 1684262"/>
              <a:gd name="connsiteX68" fmla="*/ 1152566 w 1206260"/>
              <a:gd name="connsiteY68" fmla="*/ 1394460 h 1684262"/>
              <a:gd name="connsiteX69" fmla="*/ 918822 w 1206260"/>
              <a:gd name="connsiteY69" fmla="*/ 1363507 h 1684262"/>
              <a:gd name="connsiteX70" fmla="*/ 802904 w 1206260"/>
              <a:gd name="connsiteY70" fmla="*/ 1350454 h 1684262"/>
              <a:gd name="connsiteX71" fmla="*/ 841956 w 1206260"/>
              <a:gd name="connsiteY71" fmla="*/ 1326547 h 1684262"/>
              <a:gd name="connsiteX72" fmla="*/ 1018286 w 1206260"/>
              <a:gd name="connsiteY72" fmla="*/ 1315425 h 1684262"/>
              <a:gd name="connsiteX73" fmla="*/ 980354 w 1206260"/>
              <a:gd name="connsiteY73" fmla="*/ 1268921 h 1684262"/>
              <a:gd name="connsiteX74" fmla="*/ 1091488 w 1206260"/>
              <a:gd name="connsiteY74" fmla="*/ 1221043 h 1684262"/>
              <a:gd name="connsiteX75" fmla="*/ 896580 w 1206260"/>
              <a:gd name="connsiteY75" fmla="*/ 1032638 h 1684262"/>
              <a:gd name="connsiteX76" fmla="*/ 1193429 w 1206260"/>
              <a:gd name="connsiteY76" fmla="*/ 899446 h 1684262"/>
              <a:gd name="connsiteX77" fmla="*/ 759089 w 1206260"/>
              <a:gd name="connsiteY77" fmla="*/ 61246 h 1684262"/>
              <a:gd name="connsiteX78" fmla="*/ 720989 w 1206260"/>
              <a:gd name="connsiteY78" fmla="*/ 145828 h 1684262"/>
              <a:gd name="connsiteX79" fmla="*/ 759089 w 1206260"/>
              <a:gd name="connsiteY79" fmla="*/ 61436 h 1684262"/>
              <a:gd name="connsiteX80" fmla="*/ 759089 w 1206260"/>
              <a:gd name="connsiteY80" fmla="*/ 61246 h 1684262"/>
              <a:gd name="connsiteX81" fmla="*/ 363611 w 1206260"/>
              <a:gd name="connsiteY81" fmla="*/ 545783 h 1684262"/>
              <a:gd name="connsiteX82" fmla="*/ 348275 w 1206260"/>
              <a:gd name="connsiteY82" fmla="*/ 553498 h 1684262"/>
              <a:gd name="connsiteX83" fmla="*/ 363611 w 1206260"/>
              <a:gd name="connsiteY83" fmla="*/ 545783 h 1684262"/>
              <a:gd name="connsiteX84" fmla="*/ 232451 w 1206260"/>
              <a:gd name="connsiteY84" fmla="*/ 523113 h 1684262"/>
              <a:gd name="connsiteX85" fmla="*/ 254694 w 1206260"/>
              <a:gd name="connsiteY85" fmla="*/ 664096 h 1684262"/>
              <a:gd name="connsiteX86" fmla="*/ 232451 w 1206260"/>
              <a:gd name="connsiteY86" fmla="*/ 523113 h 1684262"/>
              <a:gd name="connsiteX87" fmla="*/ 340084 w 1206260"/>
              <a:gd name="connsiteY87" fmla="*/ 692277 h 1684262"/>
              <a:gd name="connsiteX88" fmla="*/ 470767 w 1206260"/>
              <a:gd name="connsiteY88" fmla="*/ 684562 h 1684262"/>
              <a:gd name="connsiteX89" fmla="*/ 340084 w 1206260"/>
              <a:gd name="connsiteY89" fmla="*/ 691896 h 1684262"/>
              <a:gd name="connsiteX90" fmla="*/ 340084 w 1206260"/>
              <a:gd name="connsiteY90" fmla="*/ 692277 h 1684262"/>
              <a:gd name="connsiteX91" fmla="*/ 382375 w 1206260"/>
              <a:gd name="connsiteY91" fmla="*/ 615410 h 1684262"/>
              <a:gd name="connsiteX92" fmla="*/ 516868 w 1206260"/>
              <a:gd name="connsiteY92" fmla="*/ 688372 h 1684262"/>
              <a:gd name="connsiteX93" fmla="*/ 382661 w 1206260"/>
              <a:gd name="connsiteY93" fmla="*/ 615029 h 1684262"/>
              <a:gd name="connsiteX94" fmla="*/ 382375 w 1206260"/>
              <a:gd name="connsiteY94" fmla="*/ 615410 h 1684262"/>
              <a:gd name="connsiteX95" fmla="*/ 201400 w 1206260"/>
              <a:gd name="connsiteY95" fmla="*/ 907542 h 1684262"/>
              <a:gd name="connsiteX96" fmla="*/ 163300 w 1206260"/>
              <a:gd name="connsiteY96" fmla="*/ 838295 h 1684262"/>
              <a:gd name="connsiteX97" fmla="*/ 201686 w 1206260"/>
              <a:gd name="connsiteY97" fmla="*/ 907161 h 1684262"/>
              <a:gd name="connsiteX98" fmla="*/ 201400 w 1206260"/>
              <a:gd name="connsiteY98" fmla="*/ 907542 h 1684262"/>
              <a:gd name="connsiteX99" fmla="*/ 97811 w 1206260"/>
              <a:gd name="connsiteY99" fmla="*/ 1285557 h 1684262"/>
              <a:gd name="connsiteX100" fmla="*/ 123279 w 1206260"/>
              <a:gd name="connsiteY100" fmla="*/ 1264178 h 1684262"/>
              <a:gd name="connsiteX101" fmla="*/ 231975 w 1206260"/>
              <a:gd name="connsiteY101" fmla="*/ 1341501 h 1684262"/>
              <a:gd name="connsiteX102" fmla="*/ 97811 w 1206260"/>
              <a:gd name="connsiteY102" fmla="*/ 1285557 h 1684262"/>
              <a:gd name="connsiteX103" fmla="*/ 232928 w 1206260"/>
              <a:gd name="connsiteY103" fmla="*/ 1376077 h 1684262"/>
              <a:gd name="connsiteX104" fmla="*/ 279029 w 1206260"/>
              <a:gd name="connsiteY104" fmla="*/ 1379887 h 1684262"/>
              <a:gd name="connsiteX105" fmla="*/ 232451 w 1206260"/>
              <a:gd name="connsiteY105" fmla="*/ 1376077 h 1684262"/>
              <a:gd name="connsiteX106" fmla="*/ 232928 w 1206260"/>
              <a:gd name="connsiteY106" fmla="*/ 1376077 h 1684262"/>
              <a:gd name="connsiteX107" fmla="*/ 856244 w 1206260"/>
              <a:gd name="connsiteY107" fmla="*/ 715613 h 1684262"/>
              <a:gd name="connsiteX108" fmla="*/ 817635 w 1206260"/>
              <a:gd name="connsiteY108" fmla="*/ 708913 h 1684262"/>
              <a:gd name="connsiteX109" fmla="*/ 721084 w 1206260"/>
              <a:gd name="connsiteY109" fmla="*/ 657225 h 1684262"/>
              <a:gd name="connsiteX110" fmla="*/ 855767 w 1206260"/>
              <a:gd name="connsiteY110" fmla="*/ 715613 h 1684262"/>
              <a:gd name="connsiteX111" fmla="*/ 856244 w 1206260"/>
              <a:gd name="connsiteY111" fmla="*/ 715613 h 1684262"/>
              <a:gd name="connsiteX112" fmla="*/ 663458 w 1206260"/>
              <a:gd name="connsiteY112" fmla="*/ 722662 h 1684262"/>
              <a:gd name="connsiteX113" fmla="*/ 644408 w 1206260"/>
              <a:gd name="connsiteY113" fmla="*/ 807149 h 1684262"/>
              <a:gd name="connsiteX114" fmla="*/ 662981 w 1206260"/>
              <a:gd name="connsiteY114" fmla="*/ 723138 h 1684262"/>
              <a:gd name="connsiteX115" fmla="*/ 663458 w 1206260"/>
              <a:gd name="connsiteY115" fmla="*/ 722662 h 1684262"/>
              <a:gd name="connsiteX116" fmla="*/ 628882 w 1206260"/>
              <a:gd name="connsiteY116" fmla="*/ 753332 h 1684262"/>
              <a:gd name="connsiteX117" fmla="*/ 655742 w 1206260"/>
              <a:gd name="connsiteY117" fmla="*/ 726472 h 1684262"/>
              <a:gd name="connsiteX118" fmla="*/ 628406 w 1206260"/>
              <a:gd name="connsiteY118" fmla="*/ 753332 h 1684262"/>
              <a:gd name="connsiteX119" fmla="*/ 628882 w 1206260"/>
              <a:gd name="connsiteY119" fmla="*/ 753332 h 1684262"/>
              <a:gd name="connsiteX120" fmla="*/ 771090 w 1206260"/>
              <a:gd name="connsiteY120" fmla="*/ 757237 h 1684262"/>
              <a:gd name="connsiteX121" fmla="*/ 690318 w 1206260"/>
              <a:gd name="connsiteY121" fmla="*/ 822579 h 1684262"/>
              <a:gd name="connsiteX122" fmla="*/ 770614 w 1206260"/>
              <a:gd name="connsiteY122" fmla="*/ 757237 h 1684262"/>
              <a:gd name="connsiteX123" fmla="*/ 771090 w 1206260"/>
              <a:gd name="connsiteY123" fmla="*/ 757237 h 1684262"/>
              <a:gd name="connsiteX124" fmla="*/ 759565 w 1206260"/>
              <a:gd name="connsiteY124" fmla="*/ 538162 h 1684262"/>
              <a:gd name="connsiteX125" fmla="*/ 851767 w 1206260"/>
              <a:gd name="connsiteY125" fmla="*/ 480536 h 1684262"/>
              <a:gd name="connsiteX126" fmla="*/ 759089 w 1206260"/>
              <a:gd name="connsiteY126" fmla="*/ 538067 h 1684262"/>
              <a:gd name="connsiteX127" fmla="*/ 759565 w 1206260"/>
              <a:gd name="connsiteY127" fmla="*/ 538162 h 1684262"/>
              <a:gd name="connsiteX128" fmla="*/ 877961 w 1206260"/>
              <a:gd name="connsiteY128" fmla="*/ 342138 h 1684262"/>
              <a:gd name="connsiteX129" fmla="*/ 812619 w 1206260"/>
              <a:gd name="connsiteY129" fmla="*/ 442055 h 1684262"/>
              <a:gd name="connsiteX130" fmla="*/ 877961 w 1206260"/>
              <a:gd name="connsiteY130" fmla="*/ 342138 h 1684262"/>
              <a:gd name="connsiteX131" fmla="*/ 681841 w 1206260"/>
              <a:gd name="connsiteY131" fmla="*/ 323088 h 1684262"/>
              <a:gd name="connsiteX132" fmla="*/ 758803 w 1206260"/>
              <a:gd name="connsiteY132" fmla="*/ 430816 h 1684262"/>
              <a:gd name="connsiteX133" fmla="*/ 643455 w 1206260"/>
              <a:gd name="connsiteY133" fmla="*/ 396145 h 1684262"/>
              <a:gd name="connsiteX134" fmla="*/ 639550 w 1206260"/>
              <a:gd name="connsiteY134" fmla="*/ 438436 h 1684262"/>
              <a:gd name="connsiteX135" fmla="*/ 682127 w 1206260"/>
              <a:gd name="connsiteY135" fmla="*/ 323088 h 1684262"/>
              <a:gd name="connsiteX136" fmla="*/ 681841 w 1206260"/>
              <a:gd name="connsiteY136" fmla="*/ 323088 h 1684262"/>
              <a:gd name="connsiteX137" fmla="*/ 351323 w 1206260"/>
              <a:gd name="connsiteY137" fmla="*/ 219361 h 1684262"/>
              <a:gd name="connsiteX138" fmla="*/ 383994 w 1206260"/>
              <a:gd name="connsiteY138" fmla="*/ 183070 h 1684262"/>
              <a:gd name="connsiteX139" fmla="*/ 403711 w 1206260"/>
              <a:gd name="connsiteY139" fmla="*/ 175069 h 1684262"/>
              <a:gd name="connsiteX140" fmla="*/ 411331 w 1206260"/>
              <a:gd name="connsiteY140" fmla="*/ 176117 h 1684262"/>
              <a:gd name="connsiteX141" fmla="*/ 569351 w 1206260"/>
              <a:gd name="connsiteY141" fmla="*/ 242792 h 1684262"/>
              <a:gd name="connsiteX142" fmla="*/ 569922 w 1206260"/>
              <a:gd name="connsiteY142" fmla="*/ 242792 h 1684262"/>
              <a:gd name="connsiteX143" fmla="*/ 558873 w 1206260"/>
              <a:gd name="connsiteY143" fmla="*/ 299942 h 1684262"/>
              <a:gd name="connsiteX144" fmla="*/ 351609 w 1206260"/>
              <a:gd name="connsiteY144" fmla="*/ 219075 h 1684262"/>
              <a:gd name="connsiteX145" fmla="*/ 351323 w 1206260"/>
              <a:gd name="connsiteY145" fmla="*/ 219361 h 1684262"/>
              <a:gd name="connsiteX146" fmla="*/ 470767 w 1206260"/>
              <a:gd name="connsiteY146" fmla="*/ 361188 h 1684262"/>
              <a:gd name="connsiteX147" fmla="*/ 566874 w 1206260"/>
              <a:gd name="connsiteY147" fmla="*/ 503396 h 1684262"/>
              <a:gd name="connsiteX148" fmla="*/ 470767 w 1206260"/>
              <a:gd name="connsiteY148" fmla="*/ 361188 h 1684262"/>
              <a:gd name="connsiteX149" fmla="*/ 632216 w 1206260"/>
              <a:gd name="connsiteY149" fmla="*/ 453485 h 1684262"/>
              <a:gd name="connsiteX150" fmla="*/ 699367 w 1206260"/>
              <a:gd name="connsiteY150" fmla="*/ 515112 h 1684262"/>
              <a:gd name="connsiteX151" fmla="*/ 759089 w 1206260"/>
              <a:gd name="connsiteY151" fmla="*/ 438055 h 1684262"/>
              <a:gd name="connsiteX152" fmla="*/ 678317 w 1206260"/>
              <a:gd name="connsiteY152" fmla="*/ 611029 h 1684262"/>
              <a:gd name="connsiteX153" fmla="*/ 640217 w 1206260"/>
              <a:gd name="connsiteY153" fmla="*/ 587978 h 1684262"/>
              <a:gd name="connsiteX154" fmla="*/ 632216 w 1206260"/>
              <a:gd name="connsiteY154" fmla="*/ 453581 h 1684262"/>
              <a:gd name="connsiteX155" fmla="*/ 632216 w 1206260"/>
              <a:gd name="connsiteY155" fmla="*/ 453485 h 1684262"/>
              <a:gd name="connsiteX156" fmla="*/ 686032 w 1206260"/>
              <a:gd name="connsiteY156" fmla="*/ 837819 h 1684262"/>
              <a:gd name="connsiteX157" fmla="*/ 628310 w 1206260"/>
              <a:gd name="connsiteY157" fmla="*/ 930116 h 1684262"/>
              <a:gd name="connsiteX158" fmla="*/ 686032 w 1206260"/>
              <a:gd name="connsiteY158" fmla="*/ 837914 h 1684262"/>
              <a:gd name="connsiteX159" fmla="*/ 686032 w 1206260"/>
              <a:gd name="connsiteY159" fmla="*/ 837819 h 1684262"/>
              <a:gd name="connsiteX160" fmla="*/ 743658 w 1206260"/>
              <a:gd name="connsiteY160" fmla="*/ 1291400 h 1684262"/>
              <a:gd name="connsiteX161" fmla="*/ 547634 w 1206260"/>
              <a:gd name="connsiteY161" fmla="*/ 1206818 h 1684262"/>
              <a:gd name="connsiteX162" fmla="*/ 573446 w 1206260"/>
              <a:gd name="connsiteY162" fmla="*/ 1222439 h 1684262"/>
              <a:gd name="connsiteX163" fmla="*/ 603450 w 1206260"/>
              <a:gd name="connsiteY163" fmla="*/ 1227487 h 1684262"/>
              <a:gd name="connsiteX164" fmla="*/ 743658 w 1206260"/>
              <a:gd name="connsiteY164" fmla="*/ 1291495 h 1684262"/>
              <a:gd name="connsiteX165" fmla="*/ 743658 w 1206260"/>
              <a:gd name="connsiteY165" fmla="*/ 1291400 h 1684262"/>
              <a:gd name="connsiteX166" fmla="*/ 578399 w 1206260"/>
              <a:gd name="connsiteY166" fmla="*/ 945452 h 1684262"/>
              <a:gd name="connsiteX167" fmla="*/ 689842 w 1206260"/>
              <a:gd name="connsiteY167" fmla="*/ 1122236 h 1684262"/>
              <a:gd name="connsiteX168" fmla="*/ 578399 w 1206260"/>
              <a:gd name="connsiteY168" fmla="*/ 945547 h 1684262"/>
              <a:gd name="connsiteX169" fmla="*/ 578399 w 1206260"/>
              <a:gd name="connsiteY169" fmla="*/ 945452 h 1684262"/>
              <a:gd name="connsiteX170" fmla="*/ 351609 w 1206260"/>
              <a:gd name="connsiteY170" fmla="*/ 1045464 h 1684262"/>
              <a:gd name="connsiteX171" fmla="*/ 382375 w 1206260"/>
              <a:gd name="connsiteY171" fmla="*/ 887825 h 1684262"/>
              <a:gd name="connsiteX172" fmla="*/ 351609 w 1206260"/>
              <a:gd name="connsiteY172" fmla="*/ 1045559 h 1684262"/>
              <a:gd name="connsiteX173" fmla="*/ 351609 w 1206260"/>
              <a:gd name="connsiteY173" fmla="*/ 1045464 h 1684262"/>
              <a:gd name="connsiteX174" fmla="*/ 420761 w 1206260"/>
              <a:gd name="connsiteY174" fmla="*/ 1018413 h 1684262"/>
              <a:gd name="connsiteX175" fmla="*/ 605260 w 1206260"/>
              <a:gd name="connsiteY175" fmla="*/ 1180338 h 1684262"/>
              <a:gd name="connsiteX176" fmla="*/ 420761 w 1206260"/>
              <a:gd name="connsiteY176" fmla="*/ 1018413 h 1684262"/>
              <a:gd name="connsiteX177" fmla="*/ 366944 w 1206260"/>
              <a:gd name="connsiteY177" fmla="*/ 1414272 h 1684262"/>
              <a:gd name="connsiteX178" fmla="*/ 597640 w 1206260"/>
              <a:gd name="connsiteY178" fmla="*/ 1460468 h 1684262"/>
              <a:gd name="connsiteX179" fmla="*/ 366944 w 1206260"/>
              <a:gd name="connsiteY179" fmla="*/ 1414463 h 1684262"/>
              <a:gd name="connsiteX180" fmla="*/ 366944 w 1206260"/>
              <a:gd name="connsiteY180" fmla="*/ 1414272 h 1684262"/>
              <a:gd name="connsiteX181" fmla="*/ 536108 w 1206260"/>
              <a:gd name="connsiteY181" fmla="*/ 1644968 h 1684262"/>
              <a:gd name="connsiteX182" fmla="*/ 498008 w 1206260"/>
              <a:gd name="connsiteY182" fmla="*/ 1625918 h 1684262"/>
              <a:gd name="connsiteX183" fmla="*/ 471148 w 1206260"/>
              <a:gd name="connsiteY183" fmla="*/ 1618202 h 1684262"/>
              <a:gd name="connsiteX184" fmla="*/ 471148 w 1206260"/>
              <a:gd name="connsiteY184" fmla="*/ 1664399 h 1684262"/>
              <a:gd name="connsiteX185" fmla="*/ 401901 w 1206260"/>
              <a:gd name="connsiteY185" fmla="*/ 1579817 h 1684262"/>
              <a:gd name="connsiteX186" fmla="*/ 536108 w 1206260"/>
              <a:gd name="connsiteY186" fmla="*/ 1645158 h 1684262"/>
              <a:gd name="connsiteX187" fmla="*/ 536108 w 1206260"/>
              <a:gd name="connsiteY187" fmla="*/ 1644968 h 1684262"/>
              <a:gd name="connsiteX188" fmla="*/ 616785 w 1206260"/>
              <a:gd name="connsiteY188" fmla="*/ 1564196 h 1684262"/>
              <a:gd name="connsiteX189" fmla="*/ 555349 w 1206260"/>
              <a:gd name="connsiteY189" fmla="*/ 1541145 h 1684262"/>
              <a:gd name="connsiteX190" fmla="*/ 638597 w 1206260"/>
              <a:gd name="connsiteY190" fmla="*/ 1493520 h 1684262"/>
              <a:gd name="connsiteX191" fmla="*/ 739848 w 1206260"/>
              <a:gd name="connsiteY191" fmla="*/ 1525715 h 1684262"/>
              <a:gd name="connsiteX192" fmla="*/ 616785 w 1206260"/>
              <a:gd name="connsiteY192" fmla="*/ 1564386 h 1684262"/>
              <a:gd name="connsiteX193" fmla="*/ 616785 w 1206260"/>
              <a:gd name="connsiteY193" fmla="*/ 1564196 h 1684262"/>
              <a:gd name="connsiteX194" fmla="*/ 752231 w 1206260"/>
              <a:gd name="connsiteY194" fmla="*/ 1664779 h 1684262"/>
              <a:gd name="connsiteX195" fmla="*/ 739658 w 1206260"/>
              <a:gd name="connsiteY195" fmla="*/ 1664779 h 1684262"/>
              <a:gd name="connsiteX196" fmla="*/ 731180 w 1206260"/>
              <a:gd name="connsiteY196" fmla="*/ 1664779 h 1684262"/>
              <a:gd name="connsiteX197" fmla="*/ 727561 w 1206260"/>
              <a:gd name="connsiteY197" fmla="*/ 1664779 h 1684262"/>
              <a:gd name="connsiteX198" fmla="*/ 713750 w 1206260"/>
              <a:gd name="connsiteY198" fmla="*/ 1666780 h 1684262"/>
              <a:gd name="connsiteX199" fmla="*/ 704225 w 1206260"/>
              <a:gd name="connsiteY199" fmla="*/ 1665256 h 1684262"/>
              <a:gd name="connsiteX200" fmla="*/ 705558 w 1206260"/>
              <a:gd name="connsiteY200" fmla="*/ 1667733 h 1684262"/>
              <a:gd name="connsiteX201" fmla="*/ 790045 w 1206260"/>
              <a:gd name="connsiteY201" fmla="*/ 1610106 h 1684262"/>
              <a:gd name="connsiteX202" fmla="*/ 752231 w 1206260"/>
              <a:gd name="connsiteY202" fmla="*/ 1664970 h 1684262"/>
              <a:gd name="connsiteX203" fmla="*/ 752231 w 1206260"/>
              <a:gd name="connsiteY203" fmla="*/ 1664779 h 1684262"/>
              <a:gd name="connsiteX204" fmla="*/ 857863 w 1206260"/>
              <a:gd name="connsiteY204" fmla="*/ 1591056 h 1684262"/>
              <a:gd name="connsiteX205" fmla="*/ 838813 w 1206260"/>
              <a:gd name="connsiteY205" fmla="*/ 1568958 h 1684262"/>
              <a:gd name="connsiteX206" fmla="*/ 836146 w 1206260"/>
              <a:gd name="connsiteY206" fmla="*/ 1564291 h 1684262"/>
              <a:gd name="connsiteX207" fmla="*/ 955179 w 1206260"/>
              <a:gd name="connsiteY207" fmla="*/ 1500720 h 1684262"/>
              <a:gd name="connsiteX208" fmla="*/ 1066493 w 1206260"/>
              <a:gd name="connsiteY208" fmla="*/ 1492065 h 1684262"/>
              <a:gd name="connsiteX209" fmla="*/ 857863 w 1206260"/>
              <a:gd name="connsiteY209" fmla="*/ 1591247 h 1684262"/>
              <a:gd name="connsiteX210" fmla="*/ 857863 w 1206260"/>
              <a:gd name="connsiteY210" fmla="*/ 1591056 h 1684262"/>
              <a:gd name="connsiteX211" fmla="*/ 1054979 w 1206260"/>
              <a:gd name="connsiteY211" fmla="*/ 1445037 h 1684262"/>
              <a:gd name="connsiteX212" fmla="*/ 916632 w 1206260"/>
              <a:gd name="connsiteY212" fmla="*/ 1468184 h 1684262"/>
              <a:gd name="connsiteX213" fmla="*/ 1028170 w 1206260"/>
              <a:gd name="connsiteY213" fmla="*/ 1445228 h 1684262"/>
              <a:gd name="connsiteX214" fmla="*/ 1054979 w 1206260"/>
              <a:gd name="connsiteY214" fmla="*/ 1445037 h 1684262"/>
              <a:gd name="connsiteX215" fmla="*/ 862816 w 1206260"/>
              <a:gd name="connsiteY215" fmla="*/ 1410462 h 1684262"/>
              <a:gd name="connsiteX216" fmla="*/ 647551 w 1206260"/>
              <a:gd name="connsiteY216" fmla="*/ 1448562 h 1684262"/>
              <a:gd name="connsiteX217" fmla="*/ 862816 w 1206260"/>
              <a:gd name="connsiteY217" fmla="*/ 1410653 h 1684262"/>
              <a:gd name="connsiteX218" fmla="*/ 862816 w 1206260"/>
              <a:gd name="connsiteY218" fmla="*/ 1410462 h 1684262"/>
              <a:gd name="connsiteX219" fmla="*/ 689842 w 1206260"/>
              <a:gd name="connsiteY219" fmla="*/ 1391412 h 1684262"/>
              <a:gd name="connsiteX220" fmla="*/ 924347 w 1206260"/>
              <a:gd name="connsiteY220" fmla="*/ 1306830 h 1684262"/>
              <a:gd name="connsiteX221" fmla="*/ 689842 w 1206260"/>
              <a:gd name="connsiteY221" fmla="*/ 1391412 h 1684262"/>
              <a:gd name="connsiteX222" fmla="*/ 1162663 w 1206260"/>
              <a:gd name="connsiteY222" fmla="*/ 1057085 h 1684262"/>
              <a:gd name="connsiteX223" fmla="*/ 1148756 w 1206260"/>
              <a:gd name="connsiteY223" fmla="*/ 1134428 h 1684262"/>
              <a:gd name="connsiteX224" fmla="*/ 1066841 w 1206260"/>
              <a:gd name="connsiteY224" fmla="*/ 1139762 h 1684262"/>
              <a:gd name="connsiteX225" fmla="*/ 1035790 w 1206260"/>
              <a:gd name="connsiteY225" fmla="*/ 1087755 h 1684262"/>
              <a:gd name="connsiteX226" fmla="*/ 1162663 w 1206260"/>
              <a:gd name="connsiteY226" fmla="*/ 1057085 h 1684262"/>
              <a:gd name="connsiteX227" fmla="*/ 987913 w 1206260"/>
              <a:gd name="connsiteY227" fmla="*/ 1181170 h 1684262"/>
              <a:gd name="connsiteX228" fmla="*/ 958923 w 1206260"/>
              <a:gd name="connsiteY228" fmla="*/ 1264444 h 1684262"/>
              <a:gd name="connsiteX229" fmla="*/ 905107 w 1206260"/>
              <a:gd name="connsiteY229" fmla="*/ 1118330 h 1684262"/>
              <a:gd name="connsiteX230" fmla="*/ 987913 w 1206260"/>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78399 w 1214923"/>
              <a:gd name="connsiteY166" fmla="*/ 945452 h 1684262"/>
              <a:gd name="connsiteX167" fmla="*/ 689842 w 1214923"/>
              <a:gd name="connsiteY167" fmla="*/ 1122236 h 1684262"/>
              <a:gd name="connsiteX168" fmla="*/ 578399 w 1214923"/>
              <a:gd name="connsiteY168" fmla="*/ 945547 h 1684262"/>
              <a:gd name="connsiteX169" fmla="*/ 578399 w 1214923"/>
              <a:gd name="connsiteY169" fmla="*/ 945452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18413 h 1684262"/>
              <a:gd name="connsiteX175" fmla="*/ 605260 w 1214923"/>
              <a:gd name="connsiteY175" fmla="*/ 1180338 h 1684262"/>
              <a:gd name="connsiteX176" fmla="*/ 420761 w 1214923"/>
              <a:gd name="connsiteY176" fmla="*/ 1018413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78399 w 1214923"/>
              <a:gd name="connsiteY166" fmla="*/ 945452 h 1684262"/>
              <a:gd name="connsiteX167" fmla="*/ 689842 w 1214923"/>
              <a:gd name="connsiteY167" fmla="*/ 1122236 h 1684262"/>
              <a:gd name="connsiteX168" fmla="*/ 578399 w 1214923"/>
              <a:gd name="connsiteY168" fmla="*/ 945547 h 1684262"/>
              <a:gd name="connsiteX169" fmla="*/ 578399 w 1214923"/>
              <a:gd name="connsiteY169" fmla="*/ 945452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68651 w 1214923"/>
              <a:gd name="connsiteY166" fmla="*/ 969823 h 1684262"/>
              <a:gd name="connsiteX167" fmla="*/ 689842 w 1214923"/>
              <a:gd name="connsiteY167" fmla="*/ 1122236 h 1684262"/>
              <a:gd name="connsiteX168" fmla="*/ 578399 w 1214923"/>
              <a:gd name="connsiteY168" fmla="*/ 945547 h 1684262"/>
              <a:gd name="connsiteX169" fmla="*/ 568651 w 1214923"/>
              <a:gd name="connsiteY169" fmla="*/ 969823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68651 w 1214923"/>
              <a:gd name="connsiteY166" fmla="*/ 969823 h 1684262"/>
              <a:gd name="connsiteX167" fmla="*/ 689842 w 1214923"/>
              <a:gd name="connsiteY167" fmla="*/ 1122236 h 1684262"/>
              <a:gd name="connsiteX168" fmla="*/ 568651 w 1214923"/>
              <a:gd name="connsiteY168" fmla="*/ 984541 h 1684262"/>
              <a:gd name="connsiteX169" fmla="*/ 568651 w 1214923"/>
              <a:gd name="connsiteY169" fmla="*/ 969823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56465 w 1214923"/>
              <a:gd name="connsiteY166" fmla="*/ 950327 h 1684262"/>
              <a:gd name="connsiteX167" fmla="*/ 689842 w 1214923"/>
              <a:gd name="connsiteY167" fmla="*/ 1122236 h 1684262"/>
              <a:gd name="connsiteX168" fmla="*/ 568651 w 1214923"/>
              <a:gd name="connsiteY168" fmla="*/ 984541 h 1684262"/>
              <a:gd name="connsiteX169" fmla="*/ 556465 w 1214923"/>
              <a:gd name="connsiteY169" fmla="*/ 950327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56465 w 1214923"/>
              <a:gd name="connsiteY166" fmla="*/ 950327 h 1684262"/>
              <a:gd name="connsiteX167" fmla="*/ 689842 w 1214923"/>
              <a:gd name="connsiteY167" fmla="*/ 1122236 h 1684262"/>
              <a:gd name="connsiteX168" fmla="*/ 568651 w 1214923"/>
              <a:gd name="connsiteY168" fmla="*/ 984541 h 1684262"/>
              <a:gd name="connsiteX169" fmla="*/ 556465 w 1214923"/>
              <a:gd name="connsiteY169" fmla="*/ 950327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40217 w 1214923"/>
              <a:gd name="connsiteY152" fmla="*/ 587978 h 1684262"/>
              <a:gd name="connsiteX153" fmla="*/ 632216 w 1214923"/>
              <a:gd name="connsiteY153" fmla="*/ 453581 h 1684262"/>
              <a:gd name="connsiteX154" fmla="*/ 632216 w 1214923"/>
              <a:gd name="connsiteY154" fmla="*/ 453485 h 1684262"/>
              <a:gd name="connsiteX155" fmla="*/ 686032 w 1214923"/>
              <a:gd name="connsiteY155" fmla="*/ 837819 h 1684262"/>
              <a:gd name="connsiteX156" fmla="*/ 628310 w 1214923"/>
              <a:gd name="connsiteY156" fmla="*/ 930116 h 1684262"/>
              <a:gd name="connsiteX157" fmla="*/ 686032 w 1214923"/>
              <a:gd name="connsiteY157" fmla="*/ 837914 h 1684262"/>
              <a:gd name="connsiteX158" fmla="*/ 686032 w 1214923"/>
              <a:gd name="connsiteY158" fmla="*/ 837819 h 1684262"/>
              <a:gd name="connsiteX159" fmla="*/ 743658 w 1214923"/>
              <a:gd name="connsiteY159" fmla="*/ 1291400 h 1684262"/>
              <a:gd name="connsiteX160" fmla="*/ 547634 w 1214923"/>
              <a:gd name="connsiteY160" fmla="*/ 1206818 h 1684262"/>
              <a:gd name="connsiteX161" fmla="*/ 573446 w 1214923"/>
              <a:gd name="connsiteY161" fmla="*/ 1222439 h 1684262"/>
              <a:gd name="connsiteX162" fmla="*/ 603450 w 1214923"/>
              <a:gd name="connsiteY162" fmla="*/ 1227487 h 1684262"/>
              <a:gd name="connsiteX163" fmla="*/ 743658 w 1214923"/>
              <a:gd name="connsiteY163" fmla="*/ 1291495 h 1684262"/>
              <a:gd name="connsiteX164" fmla="*/ 743658 w 1214923"/>
              <a:gd name="connsiteY164" fmla="*/ 1291400 h 1684262"/>
              <a:gd name="connsiteX165" fmla="*/ 556465 w 1214923"/>
              <a:gd name="connsiteY165" fmla="*/ 950327 h 1684262"/>
              <a:gd name="connsiteX166" fmla="*/ 689842 w 1214923"/>
              <a:gd name="connsiteY166" fmla="*/ 1122236 h 1684262"/>
              <a:gd name="connsiteX167" fmla="*/ 568651 w 1214923"/>
              <a:gd name="connsiteY167" fmla="*/ 984541 h 1684262"/>
              <a:gd name="connsiteX168" fmla="*/ 556465 w 1214923"/>
              <a:gd name="connsiteY168" fmla="*/ 950327 h 1684262"/>
              <a:gd name="connsiteX169" fmla="*/ 351609 w 1214923"/>
              <a:gd name="connsiteY169" fmla="*/ 1045464 h 1684262"/>
              <a:gd name="connsiteX170" fmla="*/ 382375 w 1214923"/>
              <a:gd name="connsiteY170" fmla="*/ 887825 h 1684262"/>
              <a:gd name="connsiteX171" fmla="*/ 351609 w 1214923"/>
              <a:gd name="connsiteY171" fmla="*/ 1045559 h 1684262"/>
              <a:gd name="connsiteX172" fmla="*/ 351609 w 1214923"/>
              <a:gd name="connsiteY172" fmla="*/ 1045464 h 1684262"/>
              <a:gd name="connsiteX173" fmla="*/ 420761 w 1214923"/>
              <a:gd name="connsiteY173" fmla="*/ 1054969 h 1684262"/>
              <a:gd name="connsiteX174" fmla="*/ 605260 w 1214923"/>
              <a:gd name="connsiteY174" fmla="*/ 1180338 h 1684262"/>
              <a:gd name="connsiteX175" fmla="*/ 420761 w 1214923"/>
              <a:gd name="connsiteY175" fmla="*/ 1054969 h 1684262"/>
              <a:gd name="connsiteX176" fmla="*/ 366944 w 1214923"/>
              <a:gd name="connsiteY176" fmla="*/ 1414272 h 1684262"/>
              <a:gd name="connsiteX177" fmla="*/ 597640 w 1214923"/>
              <a:gd name="connsiteY177" fmla="*/ 1460468 h 1684262"/>
              <a:gd name="connsiteX178" fmla="*/ 366944 w 1214923"/>
              <a:gd name="connsiteY178" fmla="*/ 1414463 h 1684262"/>
              <a:gd name="connsiteX179" fmla="*/ 366944 w 1214923"/>
              <a:gd name="connsiteY179" fmla="*/ 1414272 h 1684262"/>
              <a:gd name="connsiteX180" fmla="*/ 536108 w 1214923"/>
              <a:gd name="connsiteY180" fmla="*/ 1644968 h 1684262"/>
              <a:gd name="connsiteX181" fmla="*/ 498008 w 1214923"/>
              <a:gd name="connsiteY181" fmla="*/ 1625918 h 1684262"/>
              <a:gd name="connsiteX182" fmla="*/ 471148 w 1214923"/>
              <a:gd name="connsiteY182" fmla="*/ 1618202 h 1684262"/>
              <a:gd name="connsiteX183" fmla="*/ 471148 w 1214923"/>
              <a:gd name="connsiteY183" fmla="*/ 1664399 h 1684262"/>
              <a:gd name="connsiteX184" fmla="*/ 401901 w 1214923"/>
              <a:gd name="connsiteY184" fmla="*/ 1579817 h 1684262"/>
              <a:gd name="connsiteX185" fmla="*/ 536108 w 1214923"/>
              <a:gd name="connsiteY185" fmla="*/ 1645158 h 1684262"/>
              <a:gd name="connsiteX186" fmla="*/ 536108 w 1214923"/>
              <a:gd name="connsiteY186" fmla="*/ 1644968 h 1684262"/>
              <a:gd name="connsiteX187" fmla="*/ 616785 w 1214923"/>
              <a:gd name="connsiteY187" fmla="*/ 1564196 h 1684262"/>
              <a:gd name="connsiteX188" fmla="*/ 555349 w 1214923"/>
              <a:gd name="connsiteY188" fmla="*/ 1541145 h 1684262"/>
              <a:gd name="connsiteX189" fmla="*/ 638597 w 1214923"/>
              <a:gd name="connsiteY189" fmla="*/ 1493520 h 1684262"/>
              <a:gd name="connsiteX190" fmla="*/ 739848 w 1214923"/>
              <a:gd name="connsiteY190" fmla="*/ 1525715 h 1684262"/>
              <a:gd name="connsiteX191" fmla="*/ 616785 w 1214923"/>
              <a:gd name="connsiteY191" fmla="*/ 1564386 h 1684262"/>
              <a:gd name="connsiteX192" fmla="*/ 616785 w 1214923"/>
              <a:gd name="connsiteY192" fmla="*/ 1564196 h 1684262"/>
              <a:gd name="connsiteX193" fmla="*/ 752231 w 1214923"/>
              <a:gd name="connsiteY193" fmla="*/ 1664779 h 1684262"/>
              <a:gd name="connsiteX194" fmla="*/ 739658 w 1214923"/>
              <a:gd name="connsiteY194" fmla="*/ 1664779 h 1684262"/>
              <a:gd name="connsiteX195" fmla="*/ 731180 w 1214923"/>
              <a:gd name="connsiteY195" fmla="*/ 1664779 h 1684262"/>
              <a:gd name="connsiteX196" fmla="*/ 727561 w 1214923"/>
              <a:gd name="connsiteY196" fmla="*/ 1664779 h 1684262"/>
              <a:gd name="connsiteX197" fmla="*/ 713750 w 1214923"/>
              <a:gd name="connsiteY197" fmla="*/ 1666780 h 1684262"/>
              <a:gd name="connsiteX198" fmla="*/ 704225 w 1214923"/>
              <a:gd name="connsiteY198" fmla="*/ 1665256 h 1684262"/>
              <a:gd name="connsiteX199" fmla="*/ 705558 w 1214923"/>
              <a:gd name="connsiteY199" fmla="*/ 1667733 h 1684262"/>
              <a:gd name="connsiteX200" fmla="*/ 790045 w 1214923"/>
              <a:gd name="connsiteY200" fmla="*/ 1610106 h 1684262"/>
              <a:gd name="connsiteX201" fmla="*/ 752231 w 1214923"/>
              <a:gd name="connsiteY201" fmla="*/ 1664970 h 1684262"/>
              <a:gd name="connsiteX202" fmla="*/ 752231 w 1214923"/>
              <a:gd name="connsiteY202" fmla="*/ 1664779 h 1684262"/>
              <a:gd name="connsiteX203" fmla="*/ 857863 w 1214923"/>
              <a:gd name="connsiteY203" fmla="*/ 1591056 h 1684262"/>
              <a:gd name="connsiteX204" fmla="*/ 838813 w 1214923"/>
              <a:gd name="connsiteY204" fmla="*/ 1568958 h 1684262"/>
              <a:gd name="connsiteX205" fmla="*/ 836146 w 1214923"/>
              <a:gd name="connsiteY205" fmla="*/ 1564291 h 1684262"/>
              <a:gd name="connsiteX206" fmla="*/ 955179 w 1214923"/>
              <a:gd name="connsiteY206" fmla="*/ 1500720 h 1684262"/>
              <a:gd name="connsiteX207" fmla="*/ 1066493 w 1214923"/>
              <a:gd name="connsiteY207" fmla="*/ 1492065 h 1684262"/>
              <a:gd name="connsiteX208" fmla="*/ 857863 w 1214923"/>
              <a:gd name="connsiteY208" fmla="*/ 1591247 h 1684262"/>
              <a:gd name="connsiteX209" fmla="*/ 857863 w 1214923"/>
              <a:gd name="connsiteY209" fmla="*/ 1591056 h 1684262"/>
              <a:gd name="connsiteX210" fmla="*/ 1054979 w 1214923"/>
              <a:gd name="connsiteY210" fmla="*/ 1445037 h 1684262"/>
              <a:gd name="connsiteX211" fmla="*/ 916632 w 1214923"/>
              <a:gd name="connsiteY211" fmla="*/ 1468184 h 1684262"/>
              <a:gd name="connsiteX212" fmla="*/ 1028170 w 1214923"/>
              <a:gd name="connsiteY212" fmla="*/ 1445228 h 1684262"/>
              <a:gd name="connsiteX213" fmla="*/ 1054979 w 1214923"/>
              <a:gd name="connsiteY213" fmla="*/ 1445037 h 1684262"/>
              <a:gd name="connsiteX214" fmla="*/ 862816 w 1214923"/>
              <a:gd name="connsiteY214" fmla="*/ 1410462 h 1684262"/>
              <a:gd name="connsiteX215" fmla="*/ 647551 w 1214923"/>
              <a:gd name="connsiteY215" fmla="*/ 1448562 h 1684262"/>
              <a:gd name="connsiteX216" fmla="*/ 862816 w 1214923"/>
              <a:gd name="connsiteY216" fmla="*/ 1410653 h 1684262"/>
              <a:gd name="connsiteX217" fmla="*/ 862816 w 1214923"/>
              <a:gd name="connsiteY217" fmla="*/ 1410462 h 1684262"/>
              <a:gd name="connsiteX218" fmla="*/ 689842 w 1214923"/>
              <a:gd name="connsiteY218" fmla="*/ 1391412 h 1684262"/>
              <a:gd name="connsiteX219" fmla="*/ 924347 w 1214923"/>
              <a:gd name="connsiteY219" fmla="*/ 1306830 h 1684262"/>
              <a:gd name="connsiteX220" fmla="*/ 689842 w 1214923"/>
              <a:gd name="connsiteY220" fmla="*/ 1391412 h 1684262"/>
              <a:gd name="connsiteX221" fmla="*/ 1162663 w 1214923"/>
              <a:gd name="connsiteY221" fmla="*/ 1057085 h 1684262"/>
              <a:gd name="connsiteX222" fmla="*/ 1148756 w 1214923"/>
              <a:gd name="connsiteY222" fmla="*/ 1134428 h 1684262"/>
              <a:gd name="connsiteX223" fmla="*/ 1066841 w 1214923"/>
              <a:gd name="connsiteY223" fmla="*/ 1139762 h 1684262"/>
              <a:gd name="connsiteX224" fmla="*/ 1035790 w 1214923"/>
              <a:gd name="connsiteY224" fmla="*/ 1087755 h 1684262"/>
              <a:gd name="connsiteX225" fmla="*/ 1162663 w 1214923"/>
              <a:gd name="connsiteY225" fmla="*/ 1057085 h 1684262"/>
              <a:gd name="connsiteX226" fmla="*/ 987913 w 1214923"/>
              <a:gd name="connsiteY226" fmla="*/ 1181170 h 1684262"/>
              <a:gd name="connsiteX227" fmla="*/ 958923 w 1214923"/>
              <a:gd name="connsiteY227" fmla="*/ 1264444 h 1684262"/>
              <a:gd name="connsiteX228" fmla="*/ 905107 w 1214923"/>
              <a:gd name="connsiteY228" fmla="*/ 1118330 h 1684262"/>
              <a:gd name="connsiteX229" fmla="*/ 987913 w 1214923"/>
              <a:gd name="connsiteY22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40217 w 1214923"/>
              <a:gd name="connsiteY152" fmla="*/ 641593 h 1684262"/>
              <a:gd name="connsiteX153" fmla="*/ 632216 w 1214923"/>
              <a:gd name="connsiteY153" fmla="*/ 453581 h 1684262"/>
              <a:gd name="connsiteX154" fmla="*/ 632216 w 1214923"/>
              <a:gd name="connsiteY154" fmla="*/ 453485 h 1684262"/>
              <a:gd name="connsiteX155" fmla="*/ 686032 w 1214923"/>
              <a:gd name="connsiteY155" fmla="*/ 837819 h 1684262"/>
              <a:gd name="connsiteX156" fmla="*/ 628310 w 1214923"/>
              <a:gd name="connsiteY156" fmla="*/ 930116 h 1684262"/>
              <a:gd name="connsiteX157" fmla="*/ 686032 w 1214923"/>
              <a:gd name="connsiteY157" fmla="*/ 837914 h 1684262"/>
              <a:gd name="connsiteX158" fmla="*/ 686032 w 1214923"/>
              <a:gd name="connsiteY158" fmla="*/ 837819 h 1684262"/>
              <a:gd name="connsiteX159" fmla="*/ 743658 w 1214923"/>
              <a:gd name="connsiteY159" fmla="*/ 1291400 h 1684262"/>
              <a:gd name="connsiteX160" fmla="*/ 547634 w 1214923"/>
              <a:gd name="connsiteY160" fmla="*/ 1206818 h 1684262"/>
              <a:gd name="connsiteX161" fmla="*/ 573446 w 1214923"/>
              <a:gd name="connsiteY161" fmla="*/ 1222439 h 1684262"/>
              <a:gd name="connsiteX162" fmla="*/ 603450 w 1214923"/>
              <a:gd name="connsiteY162" fmla="*/ 1227487 h 1684262"/>
              <a:gd name="connsiteX163" fmla="*/ 743658 w 1214923"/>
              <a:gd name="connsiteY163" fmla="*/ 1291495 h 1684262"/>
              <a:gd name="connsiteX164" fmla="*/ 743658 w 1214923"/>
              <a:gd name="connsiteY164" fmla="*/ 1291400 h 1684262"/>
              <a:gd name="connsiteX165" fmla="*/ 556465 w 1214923"/>
              <a:gd name="connsiteY165" fmla="*/ 950327 h 1684262"/>
              <a:gd name="connsiteX166" fmla="*/ 689842 w 1214923"/>
              <a:gd name="connsiteY166" fmla="*/ 1122236 h 1684262"/>
              <a:gd name="connsiteX167" fmla="*/ 568651 w 1214923"/>
              <a:gd name="connsiteY167" fmla="*/ 984541 h 1684262"/>
              <a:gd name="connsiteX168" fmla="*/ 556465 w 1214923"/>
              <a:gd name="connsiteY168" fmla="*/ 950327 h 1684262"/>
              <a:gd name="connsiteX169" fmla="*/ 351609 w 1214923"/>
              <a:gd name="connsiteY169" fmla="*/ 1045464 h 1684262"/>
              <a:gd name="connsiteX170" fmla="*/ 382375 w 1214923"/>
              <a:gd name="connsiteY170" fmla="*/ 887825 h 1684262"/>
              <a:gd name="connsiteX171" fmla="*/ 351609 w 1214923"/>
              <a:gd name="connsiteY171" fmla="*/ 1045559 h 1684262"/>
              <a:gd name="connsiteX172" fmla="*/ 351609 w 1214923"/>
              <a:gd name="connsiteY172" fmla="*/ 1045464 h 1684262"/>
              <a:gd name="connsiteX173" fmla="*/ 420761 w 1214923"/>
              <a:gd name="connsiteY173" fmla="*/ 1054969 h 1684262"/>
              <a:gd name="connsiteX174" fmla="*/ 605260 w 1214923"/>
              <a:gd name="connsiteY174" fmla="*/ 1180338 h 1684262"/>
              <a:gd name="connsiteX175" fmla="*/ 420761 w 1214923"/>
              <a:gd name="connsiteY175" fmla="*/ 1054969 h 1684262"/>
              <a:gd name="connsiteX176" fmla="*/ 366944 w 1214923"/>
              <a:gd name="connsiteY176" fmla="*/ 1414272 h 1684262"/>
              <a:gd name="connsiteX177" fmla="*/ 597640 w 1214923"/>
              <a:gd name="connsiteY177" fmla="*/ 1460468 h 1684262"/>
              <a:gd name="connsiteX178" fmla="*/ 366944 w 1214923"/>
              <a:gd name="connsiteY178" fmla="*/ 1414463 h 1684262"/>
              <a:gd name="connsiteX179" fmla="*/ 366944 w 1214923"/>
              <a:gd name="connsiteY179" fmla="*/ 1414272 h 1684262"/>
              <a:gd name="connsiteX180" fmla="*/ 536108 w 1214923"/>
              <a:gd name="connsiteY180" fmla="*/ 1644968 h 1684262"/>
              <a:gd name="connsiteX181" fmla="*/ 498008 w 1214923"/>
              <a:gd name="connsiteY181" fmla="*/ 1625918 h 1684262"/>
              <a:gd name="connsiteX182" fmla="*/ 471148 w 1214923"/>
              <a:gd name="connsiteY182" fmla="*/ 1618202 h 1684262"/>
              <a:gd name="connsiteX183" fmla="*/ 471148 w 1214923"/>
              <a:gd name="connsiteY183" fmla="*/ 1664399 h 1684262"/>
              <a:gd name="connsiteX184" fmla="*/ 401901 w 1214923"/>
              <a:gd name="connsiteY184" fmla="*/ 1579817 h 1684262"/>
              <a:gd name="connsiteX185" fmla="*/ 536108 w 1214923"/>
              <a:gd name="connsiteY185" fmla="*/ 1645158 h 1684262"/>
              <a:gd name="connsiteX186" fmla="*/ 536108 w 1214923"/>
              <a:gd name="connsiteY186" fmla="*/ 1644968 h 1684262"/>
              <a:gd name="connsiteX187" fmla="*/ 616785 w 1214923"/>
              <a:gd name="connsiteY187" fmla="*/ 1564196 h 1684262"/>
              <a:gd name="connsiteX188" fmla="*/ 555349 w 1214923"/>
              <a:gd name="connsiteY188" fmla="*/ 1541145 h 1684262"/>
              <a:gd name="connsiteX189" fmla="*/ 638597 w 1214923"/>
              <a:gd name="connsiteY189" fmla="*/ 1493520 h 1684262"/>
              <a:gd name="connsiteX190" fmla="*/ 739848 w 1214923"/>
              <a:gd name="connsiteY190" fmla="*/ 1525715 h 1684262"/>
              <a:gd name="connsiteX191" fmla="*/ 616785 w 1214923"/>
              <a:gd name="connsiteY191" fmla="*/ 1564386 h 1684262"/>
              <a:gd name="connsiteX192" fmla="*/ 616785 w 1214923"/>
              <a:gd name="connsiteY192" fmla="*/ 1564196 h 1684262"/>
              <a:gd name="connsiteX193" fmla="*/ 752231 w 1214923"/>
              <a:gd name="connsiteY193" fmla="*/ 1664779 h 1684262"/>
              <a:gd name="connsiteX194" fmla="*/ 739658 w 1214923"/>
              <a:gd name="connsiteY194" fmla="*/ 1664779 h 1684262"/>
              <a:gd name="connsiteX195" fmla="*/ 731180 w 1214923"/>
              <a:gd name="connsiteY195" fmla="*/ 1664779 h 1684262"/>
              <a:gd name="connsiteX196" fmla="*/ 727561 w 1214923"/>
              <a:gd name="connsiteY196" fmla="*/ 1664779 h 1684262"/>
              <a:gd name="connsiteX197" fmla="*/ 713750 w 1214923"/>
              <a:gd name="connsiteY197" fmla="*/ 1666780 h 1684262"/>
              <a:gd name="connsiteX198" fmla="*/ 704225 w 1214923"/>
              <a:gd name="connsiteY198" fmla="*/ 1665256 h 1684262"/>
              <a:gd name="connsiteX199" fmla="*/ 705558 w 1214923"/>
              <a:gd name="connsiteY199" fmla="*/ 1667733 h 1684262"/>
              <a:gd name="connsiteX200" fmla="*/ 790045 w 1214923"/>
              <a:gd name="connsiteY200" fmla="*/ 1610106 h 1684262"/>
              <a:gd name="connsiteX201" fmla="*/ 752231 w 1214923"/>
              <a:gd name="connsiteY201" fmla="*/ 1664970 h 1684262"/>
              <a:gd name="connsiteX202" fmla="*/ 752231 w 1214923"/>
              <a:gd name="connsiteY202" fmla="*/ 1664779 h 1684262"/>
              <a:gd name="connsiteX203" fmla="*/ 857863 w 1214923"/>
              <a:gd name="connsiteY203" fmla="*/ 1591056 h 1684262"/>
              <a:gd name="connsiteX204" fmla="*/ 838813 w 1214923"/>
              <a:gd name="connsiteY204" fmla="*/ 1568958 h 1684262"/>
              <a:gd name="connsiteX205" fmla="*/ 836146 w 1214923"/>
              <a:gd name="connsiteY205" fmla="*/ 1564291 h 1684262"/>
              <a:gd name="connsiteX206" fmla="*/ 955179 w 1214923"/>
              <a:gd name="connsiteY206" fmla="*/ 1500720 h 1684262"/>
              <a:gd name="connsiteX207" fmla="*/ 1066493 w 1214923"/>
              <a:gd name="connsiteY207" fmla="*/ 1492065 h 1684262"/>
              <a:gd name="connsiteX208" fmla="*/ 857863 w 1214923"/>
              <a:gd name="connsiteY208" fmla="*/ 1591247 h 1684262"/>
              <a:gd name="connsiteX209" fmla="*/ 857863 w 1214923"/>
              <a:gd name="connsiteY209" fmla="*/ 1591056 h 1684262"/>
              <a:gd name="connsiteX210" fmla="*/ 1054979 w 1214923"/>
              <a:gd name="connsiteY210" fmla="*/ 1445037 h 1684262"/>
              <a:gd name="connsiteX211" fmla="*/ 916632 w 1214923"/>
              <a:gd name="connsiteY211" fmla="*/ 1468184 h 1684262"/>
              <a:gd name="connsiteX212" fmla="*/ 1028170 w 1214923"/>
              <a:gd name="connsiteY212" fmla="*/ 1445228 h 1684262"/>
              <a:gd name="connsiteX213" fmla="*/ 1054979 w 1214923"/>
              <a:gd name="connsiteY213" fmla="*/ 1445037 h 1684262"/>
              <a:gd name="connsiteX214" fmla="*/ 862816 w 1214923"/>
              <a:gd name="connsiteY214" fmla="*/ 1410462 h 1684262"/>
              <a:gd name="connsiteX215" fmla="*/ 647551 w 1214923"/>
              <a:gd name="connsiteY215" fmla="*/ 1448562 h 1684262"/>
              <a:gd name="connsiteX216" fmla="*/ 862816 w 1214923"/>
              <a:gd name="connsiteY216" fmla="*/ 1410653 h 1684262"/>
              <a:gd name="connsiteX217" fmla="*/ 862816 w 1214923"/>
              <a:gd name="connsiteY217" fmla="*/ 1410462 h 1684262"/>
              <a:gd name="connsiteX218" fmla="*/ 689842 w 1214923"/>
              <a:gd name="connsiteY218" fmla="*/ 1391412 h 1684262"/>
              <a:gd name="connsiteX219" fmla="*/ 924347 w 1214923"/>
              <a:gd name="connsiteY219" fmla="*/ 1306830 h 1684262"/>
              <a:gd name="connsiteX220" fmla="*/ 689842 w 1214923"/>
              <a:gd name="connsiteY220" fmla="*/ 1391412 h 1684262"/>
              <a:gd name="connsiteX221" fmla="*/ 1162663 w 1214923"/>
              <a:gd name="connsiteY221" fmla="*/ 1057085 h 1684262"/>
              <a:gd name="connsiteX222" fmla="*/ 1148756 w 1214923"/>
              <a:gd name="connsiteY222" fmla="*/ 1134428 h 1684262"/>
              <a:gd name="connsiteX223" fmla="*/ 1066841 w 1214923"/>
              <a:gd name="connsiteY223" fmla="*/ 1139762 h 1684262"/>
              <a:gd name="connsiteX224" fmla="*/ 1035790 w 1214923"/>
              <a:gd name="connsiteY224" fmla="*/ 1087755 h 1684262"/>
              <a:gd name="connsiteX225" fmla="*/ 1162663 w 1214923"/>
              <a:gd name="connsiteY225" fmla="*/ 1057085 h 1684262"/>
              <a:gd name="connsiteX226" fmla="*/ 987913 w 1214923"/>
              <a:gd name="connsiteY226" fmla="*/ 1181170 h 1684262"/>
              <a:gd name="connsiteX227" fmla="*/ 958923 w 1214923"/>
              <a:gd name="connsiteY227" fmla="*/ 1264444 h 1684262"/>
              <a:gd name="connsiteX228" fmla="*/ 905107 w 1214923"/>
              <a:gd name="connsiteY228" fmla="*/ 1118330 h 1684262"/>
              <a:gd name="connsiteX229" fmla="*/ 987913 w 1214923"/>
              <a:gd name="connsiteY22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55299 w 1214923"/>
              <a:gd name="connsiteY142" fmla="*/ 250103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33265 w 1214923"/>
              <a:gd name="connsiteY140" fmla="*/ 212673 h 1684262"/>
              <a:gd name="connsiteX141" fmla="*/ 569351 w 1214923"/>
              <a:gd name="connsiteY141" fmla="*/ 242792 h 1684262"/>
              <a:gd name="connsiteX142" fmla="*/ 555299 w 1214923"/>
              <a:gd name="connsiteY142" fmla="*/ 250103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9351 w 1214923"/>
              <a:gd name="connsiteY140" fmla="*/ 242792 h 1684262"/>
              <a:gd name="connsiteX141" fmla="*/ 555299 w 1214923"/>
              <a:gd name="connsiteY141" fmla="*/ 250103 h 1684262"/>
              <a:gd name="connsiteX142" fmla="*/ 558873 w 1214923"/>
              <a:gd name="connsiteY142" fmla="*/ 299942 h 1684262"/>
              <a:gd name="connsiteX143" fmla="*/ 351609 w 1214923"/>
              <a:gd name="connsiteY143" fmla="*/ 219075 h 1684262"/>
              <a:gd name="connsiteX144" fmla="*/ 351323 w 1214923"/>
              <a:gd name="connsiteY144" fmla="*/ 219361 h 1684262"/>
              <a:gd name="connsiteX145" fmla="*/ 470767 w 1214923"/>
              <a:gd name="connsiteY145" fmla="*/ 361188 h 1684262"/>
              <a:gd name="connsiteX146" fmla="*/ 566874 w 1214923"/>
              <a:gd name="connsiteY146" fmla="*/ 503396 h 1684262"/>
              <a:gd name="connsiteX147" fmla="*/ 470767 w 1214923"/>
              <a:gd name="connsiteY147" fmla="*/ 361188 h 1684262"/>
              <a:gd name="connsiteX148" fmla="*/ 632216 w 1214923"/>
              <a:gd name="connsiteY148" fmla="*/ 453485 h 1684262"/>
              <a:gd name="connsiteX149" fmla="*/ 759089 w 1214923"/>
              <a:gd name="connsiteY149" fmla="*/ 438055 h 1684262"/>
              <a:gd name="connsiteX150" fmla="*/ 640217 w 1214923"/>
              <a:gd name="connsiteY150" fmla="*/ 641593 h 1684262"/>
              <a:gd name="connsiteX151" fmla="*/ 632216 w 1214923"/>
              <a:gd name="connsiteY151" fmla="*/ 453581 h 1684262"/>
              <a:gd name="connsiteX152" fmla="*/ 632216 w 1214923"/>
              <a:gd name="connsiteY152" fmla="*/ 453485 h 1684262"/>
              <a:gd name="connsiteX153" fmla="*/ 686032 w 1214923"/>
              <a:gd name="connsiteY153" fmla="*/ 837819 h 1684262"/>
              <a:gd name="connsiteX154" fmla="*/ 628310 w 1214923"/>
              <a:gd name="connsiteY154" fmla="*/ 930116 h 1684262"/>
              <a:gd name="connsiteX155" fmla="*/ 686032 w 1214923"/>
              <a:gd name="connsiteY155" fmla="*/ 837914 h 1684262"/>
              <a:gd name="connsiteX156" fmla="*/ 686032 w 1214923"/>
              <a:gd name="connsiteY156" fmla="*/ 837819 h 1684262"/>
              <a:gd name="connsiteX157" fmla="*/ 743658 w 1214923"/>
              <a:gd name="connsiteY157" fmla="*/ 1291400 h 1684262"/>
              <a:gd name="connsiteX158" fmla="*/ 547634 w 1214923"/>
              <a:gd name="connsiteY158" fmla="*/ 1206818 h 1684262"/>
              <a:gd name="connsiteX159" fmla="*/ 573446 w 1214923"/>
              <a:gd name="connsiteY159" fmla="*/ 1222439 h 1684262"/>
              <a:gd name="connsiteX160" fmla="*/ 603450 w 1214923"/>
              <a:gd name="connsiteY160" fmla="*/ 1227487 h 1684262"/>
              <a:gd name="connsiteX161" fmla="*/ 743658 w 1214923"/>
              <a:gd name="connsiteY161" fmla="*/ 1291495 h 1684262"/>
              <a:gd name="connsiteX162" fmla="*/ 743658 w 1214923"/>
              <a:gd name="connsiteY162" fmla="*/ 1291400 h 1684262"/>
              <a:gd name="connsiteX163" fmla="*/ 556465 w 1214923"/>
              <a:gd name="connsiteY163" fmla="*/ 950327 h 1684262"/>
              <a:gd name="connsiteX164" fmla="*/ 689842 w 1214923"/>
              <a:gd name="connsiteY164" fmla="*/ 1122236 h 1684262"/>
              <a:gd name="connsiteX165" fmla="*/ 568651 w 1214923"/>
              <a:gd name="connsiteY165" fmla="*/ 984541 h 1684262"/>
              <a:gd name="connsiteX166" fmla="*/ 556465 w 1214923"/>
              <a:gd name="connsiteY166" fmla="*/ 950327 h 1684262"/>
              <a:gd name="connsiteX167" fmla="*/ 351609 w 1214923"/>
              <a:gd name="connsiteY167" fmla="*/ 1045464 h 1684262"/>
              <a:gd name="connsiteX168" fmla="*/ 382375 w 1214923"/>
              <a:gd name="connsiteY168" fmla="*/ 887825 h 1684262"/>
              <a:gd name="connsiteX169" fmla="*/ 351609 w 1214923"/>
              <a:gd name="connsiteY169" fmla="*/ 1045559 h 1684262"/>
              <a:gd name="connsiteX170" fmla="*/ 351609 w 1214923"/>
              <a:gd name="connsiteY170" fmla="*/ 1045464 h 1684262"/>
              <a:gd name="connsiteX171" fmla="*/ 420761 w 1214923"/>
              <a:gd name="connsiteY171" fmla="*/ 1054969 h 1684262"/>
              <a:gd name="connsiteX172" fmla="*/ 605260 w 1214923"/>
              <a:gd name="connsiteY172" fmla="*/ 1180338 h 1684262"/>
              <a:gd name="connsiteX173" fmla="*/ 420761 w 1214923"/>
              <a:gd name="connsiteY173" fmla="*/ 1054969 h 1684262"/>
              <a:gd name="connsiteX174" fmla="*/ 366944 w 1214923"/>
              <a:gd name="connsiteY174" fmla="*/ 1414272 h 1684262"/>
              <a:gd name="connsiteX175" fmla="*/ 597640 w 1214923"/>
              <a:gd name="connsiteY175" fmla="*/ 1460468 h 1684262"/>
              <a:gd name="connsiteX176" fmla="*/ 366944 w 1214923"/>
              <a:gd name="connsiteY176" fmla="*/ 1414463 h 1684262"/>
              <a:gd name="connsiteX177" fmla="*/ 366944 w 1214923"/>
              <a:gd name="connsiteY177" fmla="*/ 1414272 h 1684262"/>
              <a:gd name="connsiteX178" fmla="*/ 536108 w 1214923"/>
              <a:gd name="connsiteY178" fmla="*/ 1644968 h 1684262"/>
              <a:gd name="connsiteX179" fmla="*/ 498008 w 1214923"/>
              <a:gd name="connsiteY179" fmla="*/ 1625918 h 1684262"/>
              <a:gd name="connsiteX180" fmla="*/ 471148 w 1214923"/>
              <a:gd name="connsiteY180" fmla="*/ 1618202 h 1684262"/>
              <a:gd name="connsiteX181" fmla="*/ 471148 w 1214923"/>
              <a:gd name="connsiteY181" fmla="*/ 1664399 h 1684262"/>
              <a:gd name="connsiteX182" fmla="*/ 401901 w 1214923"/>
              <a:gd name="connsiteY182" fmla="*/ 1579817 h 1684262"/>
              <a:gd name="connsiteX183" fmla="*/ 536108 w 1214923"/>
              <a:gd name="connsiteY183" fmla="*/ 1645158 h 1684262"/>
              <a:gd name="connsiteX184" fmla="*/ 536108 w 1214923"/>
              <a:gd name="connsiteY184" fmla="*/ 1644968 h 1684262"/>
              <a:gd name="connsiteX185" fmla="*/ 616785 w 1214923"/>
              <a:gd name="connsiteY185" fmla="*/ 1564196 h 1684262"/>
              <a:gd name="connsiteX186" fmla="*/ 555349 w 1214923"/>
              <a:gd name="connsiteY186" fmla="*/ 1541145 h 1684262"/>
              <a:gd name="connsiteX187" fmla="*/ 638597 w 1214923"/>
              <a:gd name="connsiteY187" fmla="*/ 1493520 h 1684262"/>
              <a:gd name="connsiteX188" fmla="*/ 739848 w 1214923"/>
              <a:gd name="connsiteY188" fmla="*/ 1525715 h 1684262"/>
              <a:gd name="connsiteX189" fmla="*/ 616785 w 1214923"/>
              <a:gd name="connsiteY189" fmla="*/ 1564386 h 1684262"/>
              <a:gd name="connsiteX190" fmla="*/ 616785 w 1214923"/>
              <a:gd name="connsiteY190" fmla="*/ 1564196 h 1684262"/>
              <a:gd name="connsiteX191" fmla="*/ 752231 w 1214923"/>
              <a:gd name="connsiteY191" fmla="*/ 1664779 h 1684262"/>
              <a:gd name="connsiteX192" fmla="*/ 739658 w 1214923"/>
              <a:gd name="connsiteY192" fmla="*/ 1664779 h 1684262"/>
              <a:gd name="connsiteX193" fmla="*/ 731180 w 1214923"/>
              <a:gd name="connsiteY193" fmla="*/ 1664779 h 1684262"/>
              <a:gd name="connsiteX194" fmla="*/ 727561 w 1214923"/>
              <a:gd name="connsiteY194" fmla="*/ 1664779 h 1684262"/>
              <a:gd name="connsiteX195" fmla="*/ 713750 w 1214923"/>
              <a:gd name="connsiteY195" fmla="*/ 1666780 h 1684262"/>
              <a:gd name="connsiteX196" fmla="*/ 704225 w 1214923"/>
              <a:gd name="connsiteY196" fmla="*/ 1665256 h 1684262"/>
              <a:gd name="connsiteX197" fmla="*/ 705558 w 1214923"/>
              <a:gd name="connsiteY197" fmla="*/ 1667733 h 1684262"/>
              <a:gd name="connsiteX198" fmla="*/ 790045 w 1214923"/>
              <a:gd name="connsiteY198" fmla="*/ 1610106 h 1684262"/>
              <a:gd name="connsiteX199" fmla="*/ 752231 w 1214923"/>
              <a:gd name="connsiteY199" fmla="*/ 1664970 h 1684262"/>
              <a:gd name="connsiteX200" fmla="*/ 752231 w 1214923"/>
              <a:gd name="connsiteY200" fmla="*/ 1664779 h 1684262"/>
              <a:gd name="connsiteX201" fmla="*/ 857863 w 1214923"/>
              <a:gd name="connsiteY201" fmla="*/ 1591056 h 1684262"/>
              <a:gd name="connsiteX202" fmla="*/ 838813 w 1214923"/>
              <a:gd name="connsiteY202" fmla="*/ 1568958 h 1684262"/>
              <a:gd name="connsiteX203" fmla="*/ 836146 w 1214923"/>
              <a:gd name="connsiteY203" fmla="*/ 1564291 h 1684262"/>
              <a:gd name="connsiteX204" fmla="*/ 955179 w 1214923"/>
              <a:gd name="connsiteY204" fmla="*/ 1500720 h 1684262"/>
              <a:gd name="connsiteX205" fmla="*/ 1066493 w 1214923"/>
              <a:gd name="connsiteY205" fmla="*/ 1492065 h 1684262"/>
              <a:gd name="connsiteX206" fmla="*/ 857863 w 1214923"/>
              <a:gd name="connsiteY206" fmla="*/ 1591247 h 1684262"/>
              <a:gd name="connsiteX207" fmla="*/ 857863 w 1214923"/>
              <a:gd name="connsiteY207" fmla="*/ 1591056 h 1684262"/>
              <a:gd name="connsiteX208" fmla="*/ 1054979 w 1214923"/>
              <a:gd name="connsiteY208" fmla="*/ 1445037 h 1684262"/>
              <a:gd name="connsiteX209" fmla="*/ 916632 w 1214923"/>
              <a:gd name="connsiteY209" fmla="*/ 1468184 h 1684262"/>
              <a:gd name="connsiteX210" fmla="*/ 1028170 w 1214923"/>
              <a:gd name="connsiteY210" fmla="*/ 1445228 h 1684262"/>
              <a:gd name="connsiteX211" fmla="*/ 1054979 w 1214923"/>
              <a:gd name="connsiteY211" fmla="*/ 1445037 h 1684262"/>
              <a:gd name="connsiteX212" fmla="*/ 862816 w 1214923"/>
              <a:gd name="connsiteY212" fmla="*/ 1410462 h 1684262"/>
              <a:gd name="connsiteX213" fmla="*/ 647551 w 1214923"/>
              <a:gd name="connsiteY213" fmla="*/ 1448562 h 1684262"/>
              <a:gd name="connsiteX214" fmla="*/ 862816 w 1214923"/>
              <a:gd name="connsiteY214" fmla="*/ 1410653 h 1684262"/>
              <a:gd name="connsiteX215" fmla="*/ 862816 w 1214923"/>
              <a:gd name="connsiteY215" fmla="*/ 1410462 h 1684262"/>
              <a:gd name="connsiteX216" fmla="*/ 689842 w 1214923"/>
              <a:gd name="connsiteY216" fmla="*/ 1391412 h 1684262"/>
              <a:gd name="connsiteX217" fmla="*/ 924347 w 1214923"/>
              <a:gd name="connsiteY217" fmla="*/ 1306830 h 1684262"/>
              <a:gd name="connsiteX218" fmla="*/ 689842 w 1214923"/>
              <a:gd name="connsiteY218" fmla="*/ 1391412 h 1684262"/>
              <a:gd name="connsiteX219" fmla="*/ 1162663 w 1214923"/>
              <a:gd name="connsiteY219" fmla="*/ 1057085 h 1684262"/>
              <a:gd name="connsiteX220" fmla="*/ 1148756 w 1214923"/>
              <a:gd name="connsiteY220" fmla="*/ 1134428 h 1684262"/>
              <a:gd name="connsiteX221" fmla="*/ 1066841 w 1214923"/>
              <a:gd name="connsiteY221" fmla="*/ 1139762 h 1684262"/>
              <a:gd name="connsiteX222" fmla="*/ 1035790 w 1214923"/>
              <a:gd name="connsiteY222" fmla="*/ 1087755 h 1684262"/>
              <a:gd name="connsiteX223" fmla="*/ 1162663 w 1214923"/>
              <a:gd name="connsiteY223" fmla="*/ 1057085 h 1684262"/>
              <a:gd name="connsiteX224" fmla="*/ 987913 w 1214923"/>
              <a:gd name="connsiteY224" fmla="*/ 1181170 h 1684262"/>
              <a:gd name="connsiteX225" fmla="*/ 958923 w 1214923"/>
              <a:gd name="connsiteY225" fmla="*/ 1264444 h 1684262"/>
              <a:gd name="connsiteX226" fmla="*/ 905107 w 1214923"/>
              <a:gd name="connsiteY226" fmla="*/ 1118330 h 1684262"/>
              <a:gd name="connsiteX227" fmla="*/ 987913 w 1214923"/>
              <a:gd name="connsiteY227"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9351 w 1214923"/>
              <a:gd name="connsiteY140" fmla="*/ 242792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9351 w 1214923"/>
              <a:gd name="connsiteY140" fmla="*/ 242792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4476 w 1214923"/>
              <a:gd name="connsiteY140" fmla="*/ 247666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4476 w 1214923"/>
              <a:gd name="connsiteY140" fmla="*/ 247666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32956 w 1214923"/>
              <a:gd name="connsiteY139" fmla="*/ 194566 h 1684262"/>
              <a:gd name="connsiteX140" fmla="*/ 564476 w 1214923"/>
              <a:gd name="connsiteY140" fmla="*/ 247666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351323 w 1214923"/>
              <a:gd name="connsiteY142" fmla="*/ 219361 h 1684262"/>
              <a:gd name="connsiteX143" fmla="*/ 470767 w 1214923"/>
              <a:gd name="connsiteY143" fmla="*/ 361188 h 1684262"/>
              <a:gd name="connsiteX144" fmla="*/ 566874 w 1214923"/>
              <a:gd name="connsiteY144" fmla="*/ 503396 h 1684262"/>
              <a:gd name="connsiteX145" fmla="*/ 470767 w 1214923"/>
              <a:gd name="connsiteY145" fmla="*/ 361188 h 1684262"/>
              <a:gd name="connsiteX146" fmla="*/ 632216 w 1214923"/>
              <a:gd name="connsiteY146" fmla="*/ 453485 h 1684262"/>
              <a:gd name="connsiteX147" fmla="*/ 759089 w 1214923"/>
              <a:gd name="connsiteY147" fmla="*/ 438055 h 1684262"/>
              <a:gd name="connsiteX148" fmla="*/ 640217 w 1214923"/>
              <a:gd name="connsiteY148" fmla="*/ 641593 h 1684262"/>
              <a:gd name="connsiteX149" fmla="*/ 632216 w 1214923"/>
              <a:gd name="connsiteY149" fmla="*/ 453581 h 1684262"/>
              <a:gd name="connsiteX150" fmla="*/ 632216 w 1214923"/>
              <a:gd name="connsiteY150" fmla="*/ 453485 h 1684262"/>
              <a:gd name="connsiteX151" fmla="*/ 686032 w 1214923"/>
              <a:gd name="connsiteY151" fmla="*/ 837819 h 1684262"/>
              <a:gd name="connsiteX152" fmla="*/ 628310 w 1214923"/>
              <a:gd name="connsiteY152" fmla="*/ 930116 h 1684262"/>
              <a:gd name="connsiteX153" fmla="*/ 686032 w 1214923"/>
              <a:gd name="connsiteY153" fmla="*/ 837914 h 1684262"/>
              <a:gd name="connsiteX154" fmla="*/ 686032 w 1214923"/>
              <a:gd name="connsiteY154" fmla="*/ 837819 h 1684262"/>
              <a:gd name="connsiteX155" fmla="*/ 743658 w 1214923"/>
              <a:gd name="connsiteY155" fmla="*/ 1291400 h 1684262"/>
              <a:gd name="connsiteX156" fmla="*/ 547634 w 1214923"/>
              <a:gd name="connsiteY156" fmla="*/ 1206818 h 1684262"/>
              <a:gd name="connsiteX157" fmla="*/ 573446 w 1214923"/>
              <a:gd name="connsiteY157" fmla="*/ 1222439 h 1684262"/>
              <a:gd name="connsiteX158" fmla="*/ 603450 w 1214923"/>
              <a:gd name="connsiteY158" fmla="*/ 1227487 h 1684262"/>
              <a:gd name="connsiteX159" fmla="*/ 743658 w 1214923"/>
              <a:gd name="connsiteY159" fmla="*/ 1291495 h 1684262"/>
              <a:gd name="connsiteX160" fmla="*/ 743658 w 1214923"/>
              <a:gd name="connsiteY160" fmla="*/ 1291400 h 1684262"/>
              <a:gd name="connsiteX161" fmla="*/ 556465 w 1214923"/>
              <a:gd name="connsiteY161" fmla="*/ 950327 h 1684262"/>
              <a:gd name="connsiteX162" fmla="*/ 689842 w 1214923"/>
              <a:gd name="connsiteY162" fmla="*/ 1122236 h 1684262"/>
              <a:gd name="connsiteX163" fmla="*/ 568651 w 1214923"/>
              <a:gd name="connsiteY163" fmla="*/ 984541 h 1684262"/>
              <a:gd name="connsiteX164" fmla="*/ 556465 w 1214923"/>
              <a:gd name="connsiteY164" fmla="*/ 950327 h 1684262"/>
              <a:gd name="connsiteX165" fmla="*/ 351609 w 1214923"/>
              <a:gd name="connsiteY165" fmla="*/ 1045464 h 1684262"/>
              <a:gd name="connsiteX166" fmla="*/ 382375 w 1214923"/>
              <a:gd name="connsiteY166" fmla="*/ 887825 h 1684262"/>
              <a:gd name="connsiteX167" fmla="*/ 351609 w 1214923"/>
              <a:gd name="connsiteY167" fmla="*/ 1045559 h 1684262"/>
              <a:gd name="connsiteX168" fmla="*/ 351609 w 1214923"/>
              <a:gd name="connsiteY168" fmla="*/ 1045464 h 1684262"/>
              <a:gd name="connsiteX169" fmla="*/ 420761 w 1214923"/>
              <a:gd name="connsiteY169" fmla="*/ 1054969 h 1684262"/>
              <a:gd name="connsiteX170" fmla="*/ 605260 w 1214923"/>
              <a:gd name="connsiteY170" fmla="*/ 1180338 h 1684262"/>
              <a:gd name="connsiteX171" fmla="*/ 420761 w 1214923"/>
              <a:gd name="connsiteY171" fmla="*/ 1054969 h 1684262"/>
              <a:gd name="connsiteX172" fmla="*/ 366944 w 1214923"/>
              <a:gd name="connsiteY172" fmla="*/ 1414272 h 1684262"/>
              <a:gd name="connsiteX173" fmla="*/ 597640 w 1214923"/>
              <a:gd name="connsiteY173" fmla="*/ 1460468 h 1684262"/>
              <a:gd name="connsiteX174" fmla="*/ 366944 w 1214923"/>
              <a:gd name="connsiteY174" fmla="*/ 1414463 h 1684262"/>
              <a:gd name="connsiteX175" fmla="*/ 366944 w 1214923"/>
              <a:gd name="connsiteY175" fmla="*/ 1414272 h 1684262"/>
              <a:gd name="connsiteX176" fmla="*/ 536108 w 1214923"/>
              <a:gd name="connsiteY176" fmla="*/ 1644968 h 1684262"/>
              <a:gd name="connsiteX177" fmla="*/ 498008 w 1214923"/>
              <a:gd name="connsiteY177" fmla="*/ 1625918 h 1684262"/>
              <a:gd name="connsiteX178" fmla="*/ 471148 w 1214923"/>
              <a:gd name="connsiteY178" fmla="*/ 1618202 h 1684262"/>
              <a:gd name="connsiteX179" fmla="*/ 471148 w 1214923"/>
              <a:gd name="connsiteY179" fmla="*/ 1664399 h 1684262"/>
              <a:gd name="connsiteX180" fmla="*/ 401901 w 1214923"/>
              <a:gd name="connsiteY180" fmla="*/ 1579817 h 1684262"/>
              <a:gd name="connsiteX181" fmla="*/ 536108 w 1214923"/>
              <a:gd name="connsiteY181" fmla="*/ 1645158 h 1684262"/>
              <a:gd name="connsiteX182" fmla="*/ 536108 w 1214923"/>
              <a:gd name="connsiteY182" fmla="*/ 1644968 h 1684262"/>
              <a:gd name="connsiteX183" fmla="*/ 616785 w 1214923"/>
              <a:gd name="connsiteY183" fmla="*/ 1564196 h 1684262"/>
              <a:gd name="connsiteX184" fmla="*/ 555349 w 1214923"/>
              <a:gd name="connsiteY184" fmla="*/ 1541145 h 1684262"/>
              <a:gd name="connsiteX185" fmla="*/ 638597 w 1214923"/>
              <a:gd name="connsiteY185" fmla="*/ 1493520 h 1684262"/>
              <a:gd name="connsiteX186" fmla="*/ 739848 w 1214923"/>
              <a:gd name="connsiteY186" fmla="*/ 1525715 h 1684262"/>
              <a:gd name="connsiteX187" fmla="*/ 616785 w 1214923"/>
              <a:gd name="connsiteY187" fmla="*/ 1564386 h 1684262"/>
              <a:gd name="connsiteX188" fmla="*/ 616785 w 1214923"/>
              <a:gd name="connsiteY188" fmla="*/ 1564196 h 1684262"/>
              <a:gd name="connsiteX189" fmla="*/ 752231 w 1214923"/>
              <a:gd name="connsiteY189" fmla="*/ 1664779 h 1684262"/>
              <a:gd name="connsiteX190" fmla="*/ 739658 w 1214923"/>
              <a:gd name="connsiteY190" fmla="*/ 1664779 h 1684262"/>
              <a:gd name="connsiteX191" fmla="*/ 731180 w 1214923"/>
              <a:gd name="connsiteY191" fmla="*/ 1664779 h 1684262"/>
              <a:gd name="connsiteX192" fmla="*/ 727561 w 1214923"/>
              <a:gd name="connsiteY192" fmla="*/ 1664779 h 1684262"/>
              <a:gd name="connsiteX193" fmla="*/ 713750 w 1214923"/>
              <a:gd name="connsiteY193" fmla="*/ 1666780 h 1684262"/>
              <a:gd name="connsiteX194" fmla="*/ 704225 w 1214923"/>
              <a:gd name="connsiteY194" fmla="*/ 1665256 h 1684262"/>
              <a:gd name="connsiteX195" fmla="*/ 705558 w 1214923"/>
              <a:gd name="connsiteY195" fmla="*/ 1667733 h 1684262"/>
              <a:gd name="connsiteX196" fmla="*/ 790045 w 1214923"/>
              <a:gd name="connsiteY196" fmla="*/ 1610106 h 1684262"/>
              <a:gd name="connsiteX197" fmla="*/ 752231 w 1214923"/>
              <a:gd name="connsiteY197" fmla="*/ 1664970 h 1684262"/>
              <a:gd name="connsiteX198" fmla="*/ 752231 w 1214923"/>
              <a:gd name="connsiteY198" fmla="*/ 1664779 h 1684262"/>
              <a:gd name="connsiteX199" fmla="*/ 857863 w 1214923"/>
              <a:gd name="connsiteY199" fmla="*/ 1591056 h 1684262"/>
              <a:gd name="connsiteX200" fmla="*/ 838813 w 1214923"/>
              <a:gd name="connsiteY200" fmla="*/ 1568958 h 1684262"/>
              <a:gd name="connsiteX201" fmla="*/ 836146 w 1214923"/>
              <a:gd name="connsiteY201" fmla="*/ 1564291 h 1684262"/>
              <a:gd name="connsiteX202" fmla="*/ 955179 w 1214923"/>
              <a:gd name="connsiteY202" fmla="*/ 1500720 h 1684262"/>
              <a:gd name="connsiteX203" fmla="*/ 1066493 w 1214923"/>
              <a:gd name="connsiteY203" fmla="*/ 1492065 h 1684262"/>
              <a:gd name="connsiteX204" fmla="*/ 857863 w 1214923"/>
              <a:gd name="connsiteY204" fmla="*/ 1591247 h 1684262"/>
              <a:gd name="connsiteX205" fmla="*/ 857863 w 1214923"/>
              <a:gd name="connsiteY205" fmla="*/ 1591056 h 1684262"/>
              <a:gd name="connsiteX206" fmla="*/ 1054979 w 1214923"/>
              <a:gd name="connsiteY206" fmla="*/ 1445037 h 1684262"/>
              <a:gd name="connsiteX207" fmla="*/ 916632 w 1214923"/>
              <a:gd name="connsiteY207" fmla="*/ 1468184 h 1684262"/>
              <a:gd name="connsiteX208" fmla="*/ 1028170 w 1214923"/>
              <a:gd name="connsiteY208" fmla="*/ 1445228 h 1684262"/>
              <a:gd name="connsiteX209" fmla="*/ 1054979 w 1214923"/>
              <a:gd name="connsiteY209" fmla="*/ 1445037 h 1684262"/>
              <a:gd name="connsiteX210" fmla="*/ 862816 w 1214923"/>
              <a:gd name="connsiteY210" fmla="*/ 1410462 h 1684262"/>
              <a:gd name="connsiteX211" fmla="*/ 647551 w 1214923"/>
              <a:gd name="connsiteY211" fmla="*/ 1448562 h 1684262"/>
              <a:gd name="connsiteX212" fmla="*/ 862816 w 1214923"/>
              <a:gd name="connsiteY212" fmla="*/ 1410653 h 1684262"/>
              <a:gd name="connsiteX213" fmla="*/ 862816 w 1214923"/>
              <a:gd name="connsiteY213" fmla="*/ 1410462 h 1684262"/>
              <a:gd name="connsiteX214" fmla="*/ 689842 w 1214923"/>
              <a:gd name="connsiteY214" fmla="*/ 1391412 h 1684262"/>
              <a:gd name="connsiteX215" fmla="*/ 924347 w 1214923"/>
              <a:gd name="connsiteY215" fmla="*/ 1306830 h 1684262"/>
              <a:gd name="connsiteX216" fmla="*/ 689842 w 1214923"/>
              <a:gd name="connsiteY216" fmla="*/ 1391412 h 1684262"/>
              <a:gd name="connsiteX217" fmla="*/ 1162663 w 1214923"/>
              <a:gd name="connsiteY217" fmla="*/ 1057085 h 1684262"/>
              <a:gd name="connsiteX218" fmla="*/ 1148756 w 1214923"/>
              <a:gd name="connsiteY218" fmla="*/ 1134428 h 1684262"/>
              <a:gd name="connsiteX219" fmla="*/ 1066841 w 1214923"/>
              <a:gd name="connsiteY219" fmla="*/ 1139762 h 1684262"/>
              <a:gd name="connsiteX220" fmla="*/ 1035790 w 1214923"/>
              <a:gd name="connsiteY220" fmla="*/ 1087755 h 1684262"/>
              <a:gd name="connsiteX221" fmla="*/ 1162663 w 1214923"/>
              <a:gd name="connsiteY221" fmla="*/ 1057085 h 1684262"/>
              <a:gd name="connsiteX222" fmla="*/ 987913 w 1214923"/>
              <a:gd name="connsiteY222" fmla="*/ 1181170 h 1684262"/>
              <a:gd name="connsiteX223" fmla="*/ 958923 w 1214923"/>
              <a:gd name="connsiteY223" fmla="*/ 1264444 h 1684262"/>
              <a:gd name="connsiteX224" fmla="*/ 905107 w 1214923"/>
              <a:gd name="connsiteY224" fmla="*/ 1118330 h 1684262"/>
              <a:gd name="connsiteX225" fmla="*/ 987913 w 1214923"/>
              <a:gd name="connsiteY225"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351323 w 1214923"/>
              <a:gd name="connsiteY142" fmla="*/ 219361 h 1684262"/>
              <a:gd name="connsiteX143" fmla="*/ 470767 w 1214923"/>
              <a:gd name="connsiteY143" fmla="*/ 361188 h 1684262"/>
              <a:gd name="connsiteX144" fmla="*/ 566874 w 1214923"/>
              <a:gd name="connsiteY144" fmla="*/ 503396 h 1684262"/>
              <a:gd name="connsiteX145" fmla="*/ 470767 w 1214923"/>
              <a:gd name="connsiteY145" fmla="*/ 361188 h 1684262"/>
              <a:gd name="connsiteX146" fmla="*/ 632216 w 1214923"/>
              <a:gd name="connsiteY146" fmla="*/ 453485 h 1684262"/>
              <a:gd name="connsiteX147" fmla="*/ 759089 w 1214923"/>
              <a:gd name="connsiteY147" fmla="*/ 438055 h 1684262"/>
              <a:gd name="connsiteX148" fmla="*/ 640217 w 1214923"/>
              <a:gd name="connsiteY148" fmla="*/ 641593 h 1684262"/>
              <a:gd name="connsiteX149" fmla="*/ 632216 w 1214923"/>
              <a:gd name="connsiteY149" fmla="*/ 453581 h 1684262"/>
              <a:gd name="connsiteX150" fmla="*/ 632216 w 1214923"/>
              <a:gd name="connsiteY150" fmla="*/ 453485 h 1684262"/>
              <a:gd name="connsiteX151" fmla="*/ 686032 w 1214923"/>
              <a:gd name="connsiteY151" fmla="*/ 837819 h 1684262"/>
              <a:gd name="connsiteX152" fmla="*/ 628310 w 1214923"/>
              <a:gd name="connsiteY152" fmla="*/ 930116 h 1684262"/>
              <a:gd name="connsiteX153" fmla="*/ 686032 w 1214923"/>
              <a:gd name="connsiteY153" fmla="*/ 837914 h 1684262"/>
              <a:gd name="connsiteX154" fmla="*/ 686032 w 1214923"/>
              <a:gd name="connsiteY154" fmla="*/ 837819 h 1684262"/>
              <a:gd name="connsiteX155" fmla="*/ 743658 w 1214923"/>
              <a:gd name="connsiteY155" fmla="*/ 1291400 h 1684262"/>
              <a:gd name="connsiteX156" fmla="*/ 547634 w 1214923"/>
              <a:gd name="connsiteY156" fmla="*/ 1206818 h 1684262"/>
              <a:gd name="connsiteX157" fmla="*/ 573446 w 1214923"/>
              <a:gd name="connsiteY157" fmla="*/ 1222439 h 1684262"/>
              <a:gd name="connsiteX158" fmla="*/ 603450 w 1214923"/>
              <a:gd name="connsiteY158" fmla="*/ 1227487 h 1684262"/>
              <a:gd name="connsiteX159" fmla="*/ 743658 w 1214923"/>
              <a:gd name="connsiteY159" fmla="*/ 1291495 h 1684262"/>
              <a:gd name="connsiteX160" fmla="*/ 743658 w 1214923"/>
              <a:gd name="connsiteY160" fmla="*/ 1291400 h 1684262"/>
              <a:gd name="connsiteX161" fmla="*/ 556465 w 1214923"/>
              <a:gd name="connsiteY161" fmla="*/ 950327 h 1684262"/>
              <a:gd name="connsiteX162" fmla="*/ 689842 w 1214923"/>
              <a:gd name="connsiteY162" fmla="*/ 1122236 h 1684262"/>
              <a:gd name="connsiteX163" fmla="*/ 568651 w 1214923"/>
              <a:gd name="connsiteY163" fmla="*/ 984541 h 1684262"/>
              <a:gd name="connsiteX164" fmla="*/ 556465 w 1214923"/>
              <a:gd name="connsiteY164" fmla="*/ 950327 h 1684262"/>
              <a:gd name="connsiteX165" fmla="*/ 351609 w 1214923"/>
              <a:gd name="connsiteY165" fmla="*/ 1045464 h 1684262"/>
              <a:gd name="connsiteX166" fmla="*/ 382375 w 1214923"/>
              <a:gd name="connsiteY166" fmla="*/ 887825 h 1684262"/>
              <a:gd name="connsiteX167" fmla="*/ 351609 w 1214923"/>
              <a:gd name="connsiteY167" fmla="*/ 1045559 h 1684262"/>
              <a:gd name="connsiteX168" fmla="*/ 351609 w 1214923"/>
              <a:gd name="connsiteY168" fmla="*/ 1045464 h 1684262"/>
              <a:gd name="connsiteX169" fmla="*/ 420761 w 1214923"/>
              <a:gd name="connsiteY169" fmla="*/ 1054969 h 1684262"/>
              <a:gd name="connsiteX170" fmla="*/ 605260 w 1214923"/>
              <a:gd name="connsiteY170" fmla="*/ 1180338 h 1684262"/>
              <a:gd name="connsiteX171" fmla="*/ 420761 w 1214923"/>
              <a:gd name="connsiteY171" fmla="*/ 1054969 h 1684262"/>
              <a:gd name="connsiteX172" fmla="*/ 366944 w 1214923"/>
              <a:gd name="connsiteY172" fmla="*/ 1414272 h 1684262"/>
              <a:gd name="connsiteX173" fmla="*/ 597640 w 1214923"/>
              <a:gd name="connsiteY173" fmla="*/ 1460468 h 1684262"/>
              <a:gd name="connsiteX174" fmla="*/ 366944 w 1214923"/>
              <a:gd name="connsiteY174" fmla="*/ 1414463 h 1684262"/>
              <a:gd name="connsiteX175" fmla="*/ 366944 w 1214923"/>
              <a:gd name="connsiteY175" fmla="*/ 1414272 h 1684262"/>
              <a:gd name="connsiteX176" fmla="*/ 536108 w 1214923"/>
              <a:gd name="connsiteY176" fmla="*/ 1644968 h 1684262"/>
              <a:gd name="connsiteX177" fmla="*/ 498008 w 1214923"/>
              <a:gd name="connsiteY177" fmla="*/ 1625918 h 1684262"/>
              <a:gd name="connsiteX178" fmla="*/ 471148 w 1214923"/>
              <a:gd name="connsiteY178" fmla="*/ 1618202 h 1684262"/>
              <a:gd name="connsiteX179" fmla="*/ 471148 w 1214923"/>
              <a:gd name="connsiteY179" fmla="*/ 1664399 h 1684262"/>
              <a:gd name="connsiteX180" fmla="*/ 401901 w 1214923"/>
              <a:gd name="connsiteY180" fmla="*/ 1579817 h 1684262"/>
              <a:gd name="connsiteX181" fmla="*/ 536108 w 1214923"/>
              <a:gd name="connsiteY181" fmla="*/ 1645158 h 1684262"/>
              <a:gd name="connsiteX182" fmla="*/ 536108 w 1214923"/>
              <a:gd name="connsiteY182" fmla="*/ 1644968 h 1684262"/>
              <a:gd name="connsiteX183" fmla="*/ 616785 w 1214923"/>
              <a:gd name="connsiteY183" fmla="*/ 1564196 h 1684262"/>
              <a:gd name="connsiteX184" fmla="*/ 555349 w 1214923"/>
              <a:gd name="connsiteY184" fmla="*/ 1541145 h 1684262"/>
              <a:gd name="connsiteX185" fmla="*/ 638597 w 1214923"/>
              <a:gd name="connsiteY185" fmla="*/ 1493520 h 1684262"/>
              <a:gd name="connsiteX186" fmla="*/ 739848 w 1214923"/>
              <a:gd name="connsiteY186" fmla="*/ 1525715 h 1684262"/>
              <a:gd name="connsiteX187" fmla="*/ 616785 w 1214923"/>
              <a:gd name="connsiteY187" fmla="*/ 1564386 h 1684262"/>
              <a:gd name="connsiteX188" fmla="*/ 616785 w 1214923"/>
              <a:gd name="connsiteY188" fmla="*/ 1564196 h 1684262"/>
              <a:gd name="connsiteX189" fmla="*/ 752231 w 1214923"/>
              <a:gd name="connsiteY189" fmla="*/ 1664779 h 1684262"/>
              <a:gd name="connsiteX190" fmla="*/ 739658 w 1214923"/>
              <a:gd name="connsiteY190" fmla="*/ 1664779 h 1684262"/>
              <a:gd name="connsiteX191" fmla="*/ 731180 w 1214923"/>
              <a:gd name="connsiteY191" fmla="*/ 1664779 h 1684262"/>
              <a:gd name="connsiteX192" fmla="*/ 727561 w 1214923"/>
              <a:gd name="connsiteY192" fmla="*/ 1664779 h 1684262"/>
              <a:gd name="connsiteX193" fmla="*/ 713750 w 1214923"/>
              <a:gd name="connsiteY193" fmla="*/ 1666780 h 1684262"/>
              <a:gd name="connsiteX194" fmla="*/ 704225 w 1214923"/>
              <a:gd name="connsiteY194" fmla="*/ 1665256 h 1684262"/>
              <a:gd name="connsiteX195" fmla="*/ 705558 w 1214923"/>
              <a:gd name="connsiteY195" fmla="*/ 1667733 h 1684262"/>
              <a:gd name="connsiteX196" fmla="*/ 790045 w 1214923"/>
              <a:gd name="connsiteY196" fmla="*/ 1610106 h 1684262"/>
              <a:gd name="connsiteX197" fmla="*/ 752231 w 1214923"/>
              <a:gd name="connsiteY197" fmla="*/ 1664970 h 1684262"/>
              <a:gd name="connsiteX198" fmla="*/ 752231 w 1214923"/>
              <a:gd name="connsiteY198" fmla="*/ 1664779 h 1684262"/>
              <a:gd name="connsiteX199" fmla="*/ 857863 w 1214923"/>
              <a:gd name="connsiteY199" fmla="*/ 1591056 h 1684262"/>
              <a:gd name="connsiteX200" fmla="*/ 838813 w 1214923"/>
              <a:gd name="connsiteY200" fmla="*/ 1568958 h 1684262"/>
              <a:gd name="connsiteX201" fmla="*/ 836146 w 1214923"/>
              <a:gd name="connsiteY201" fmla="*/ 1564291 h 1684262"/>
              <a:gd name="connsiteX202" fmla="*/ 955179 w 1214923"/>
              <a:gd name="connsiteY202" fmla="*/ 1500720 h 1684262"/>
              <a:gd name="connsiteX203" fmla="*/ 1066493 w 1214923"/>
              <a:gd name="connsiteY203" fmla="*/ 1492065 h 1684262"/>
              <a:gd name="connsiteX204" fmla="*/ 857863 w 1214923"/>
              <a:gd name="connsiteY204" fmla="*/ 1591247 h 1684262"/>
              <a:gd name="connsiteX205" fmla="*/ 857863 w 1214923"/>
              <a:gd name="connsiteY205" fmla="*/ 1591056 h 1684262"/>
              <a:gd name="connsiteX206" fmla="*/ 1054979 w 1214923"/>
              <a:gd name="connsiteY206" fmla="*/ 1445037 h 1684262"/>
              <a:gd name="connsiteX207" fmla="*/ 916632 w 1214923"/>
              <a:gd name="connsiteY207" fmla="*/ 1468184 h 1684262"/>
              <a:gd name="connsiteX208" fmla="*/ 1028170 w 1214923"/>
              <a:gd name="connsiteY208" fmla="*/ 1445228 h 1684262"/>
              <a:gd name="connsiteX209" fmla="*/ 1054979 w 1214923"/>
              <a:gd name="connsiteY209" fmla="*/ 1445037 h 1684262"/>
              <a:gd name="connsiteX210" fmla="*/ 862816 w 1214923"/>
              <a:gd name="connsiteY210" fmla="*/ 1410462 h 1684262"/>
              <a:gd name="connsiteX211" fmla="*/ 647551 w 1214923"/>
              <a:gd name="connsiteY211" fmla="*/ 1448562 h 1684262"/>
              <a:gd name="connsiteX212" fmla="*/ 862816 w 1214923"/>
              <a:gd name="connsiteY212" fmla="*/ 1410653 h 1684262"/>
              <a:gd name="connsiteX213" fmla="*/ 862816 w 1214923"/>
              <a:gd name="connsiteY213" fmla="*/ 1410462 h 1684262"/>
              <a:gd name="connsiteX214" fmla="*/ 689842 w 1214923"/>
              <a:gd name="connsiteY214" fmla="*/ 1391412 h 1684262"/>
              <a:gd name="connsiteX215" fmla="*/ 924347 w 1214923"/>
              <a:gd name="connsiteY215" fmla="*/ 1306830 h 1684262"/>
              <a:gd name="connsiteX216" fmla="*/ 689842 w 1214923"/>
              <a:gd name="connsiteY216" fmla="*/ 1391412 h 1684262"/>
              <a:gd name="connsiteX217" fmla="*/ 1162663 w 1214923"/>
              <a:gd name="connsiteY217" fmla="*/ 1057085 h 1684262"/>
              <a:gd name="connsiteX218" fmla="*/ 1148756 w 1214923"/>
              <a:gd name="connsiteY218" fmla="*/ 1134428 h 1684262"/>
              <a:gd name="connsiteX219" fmla="*/ 1066841 w 1214923"/>
              <a:gd name="connsiteY219" fmla="*/ 1139762 h 1684262"/>
              <a:gd name="connsiteX220" fmla="*/ 1035790 w 1214923"/>
              <a:gd name="connsiteY220" fmla="*/ 1087755 h 1684262"/>
              <a:gd name="connsiteX221" fmla="*/ 1162663 w 1214923"/>
              <a:gd name="connsiteY221" fmla="*/ 1057085 h 1684262"/>
              <a:gd name="connsiteX222" fmla="*/ 987913 w 1214923"/>
              <a:gd name="connsiteY222" fmla="*/ 1181170 h 1684262"/>
              <a:gd name="connsiteX223" fmla="*/ 958923 w 1214923"/>
              <a:gd name="connsiteY223" fmla="*/ 1264444 h 1684262"/>
              <a:gd name="connsiteX224" fmla="*/ 905107 w 1214923"/>
              <a:gd name="connsiteY224" fmla="*/ 1118330 h 1684262"/>
              <a:gd name="connsiteX225" fmla="*/ 987913 w 1214923"/>
              <a:gd name="connsiteY225"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8131 w 1214923"/>
              <a:gd name="connsiteY137" fmla="*/ 214486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378131 w 1214923"/>
              <a:gd name="connsiteY142" fmla="*/ 214486 h 1684262"/>
              <a:gd name="connsiteX143" fmla="*/ 470767 w 1214923"/>
              <a:gd name="connsiteY143" fmla="*/ 361188 h 1684262"/>
              <a:gd name="connsiteX144" fmla="*/ 566874 w 1214923"/>
              <a:gd name="connsiteY144" fmla="*/ 503396 h 1684262"/>
              <a:gd name="connsiteX145" fmla="*/ 470767 w 1214923"/>
              <a:gd name="connsiteY145" fmla="*/ 361188 h 1684262"/>
              <a:gd name="connsiteX146" fmla="*/ 632216 w 1214923"/>
              <a:gd name="connsiteY146" fmla="*/ 453485 h 1684262"/>
              <a:gd name="connsiteX147" fmla="*/ 759089 w 1214923"/>
              <a:gd name="connsiteY147" fmla="*/ 438055 h 1684262"/>
              <a:gd name="connsiteX148" fmla="*/ 640217 w 1214923"/>
              <a:gd name="connsiteY148" fmla="*/ 641593 h 1684262"/>
              <a:gd name="connsiteX149" fmla="*/ 632216 w 1214923"/>
              <a:gd name="connsiteY149" fmla="*/ 453581 h 1684262"/>
              <a:gd name="connsiteX150" fmla="*/ 632216 w 1214923"/>
              <a:gd name="connsiteY150" fmla="*/ 453485 h 1684262"/>
              <a:gd name="connsiteX151" fmla="*/ 686032 w 1214923"/>
              <a:gd name="connsiteY151" fmla="*/ 837819 h 1684262"/>
              <a:gd name="connsiteX152" fmla="*/ 628310 w 1214923"/>
              <a:gd name="connsiteY152" fmla="*/ 930116 h 1684262"/>
              <a:gd name="connsiteX153" fmla="*/ 686032 w 1214923"/>
              <a:gd name="connsiteY153" fmla="*/ 837914 h 1684262"/>
              <a:gd name="connsiteX154" fmla="*/ 686032 w 1214923"/>
              <a:gd name="connsiteY154" fmla="*/ 837819 h 1684262"/>
              <a:gd name="connsiteX155" fmla="*/ 743658 w 1214923"/>
              <a:gd name="connsiteY155" fmla="*/ 1291400 h 1684262"/>
              <a:gd name="connsiteX156" fmla="*/ 547634 w 1214923"/>
              <a:gd name="connsiteY156" fmla="*/ 1206818 h 1684262"/>
              <a:gd name="connsiteX157" fmla="*/ 573446 w 1214923"/>
              <a:gd name="connsiteY157" fmla="*/ 1222439 h 1684262"/>
              <a:gd name="connsiteX158" fmla="*/ 603450 w 1214923"/>
              <a:gd name="connsiteY158" fmla="*/ 1227487 h 1684262"/>
              <a:gd name="connsiteX159" fmla="*/ 743658 w 1214923"/>
              <a:gd name="connsiteY159" fmla="*/ 1291495 h 1684262"/>
              <a:gd name="connsiteX160" fmla="*/ 743658 w 1214923"/>
              <a:gd name="connsiteY160" fmla="*/ 1291400 h 1684262"/>
              <a:gd name="connsiteX161" fmla="*/ 556465 w 1214923"/>
              <a:gd name="connsiteY161" fmla="*/ 950327 h 1684262"/>
              <a:gd name="connsiteX162" fmla="*/ 689842 w 1214923"/>
              <a:gd name="connsiteY162" fmla="*/ 1122236 h 1684262"/>
              <a:gd name="connsiteX163" fmla="*/ 568651 w 1214923"/>
              <a:gd name="connsiteY163" fmla="*/ 984541 h 1684262"/>
              <a:gd name="connsiteX164" fmla="*/ 556465 w 1214923"/>
              <a:gd name="connsiteY164" fmla="*/ 950327 h 1684262"/>
              <a:gd name="connsiteX165" fmla="*/ 351609 w 1214923"/>
              <a:gd name="connsiteY165" fmla="*/ 1045464 h 1684262"/>
              <a:gd name="connsiteX166" fmla="*/ 382375 w 1214923"/>
              <a:gd name="connsiteY166" fmla="*/ 887825 h 1684262"/>
              <a:gd name="connsiteX167" fmla="*/ 351609 w 1214923"/>
              <a:gd name="connsiteY167" fmla="*/ 1045559 h 1684262"/>
              <a:gd name="connsiteX168" fmla="*/ 351609 w 1214923"/>
              <a:gd name="connsiteY168" fmla="*/ 1045464 h 1684262"/>
              <a:gd name="connsiteX169" fmla="*/ 420761 w 1214923"/>
              <a:gd name="connsiteY169" fmla="*/ 1054969 h 1684262"/>
              <a:gd name="connsiteX170" fmla="*/ 605260 w 1214923"/>
              <a:gd name="connsiteY170" fmla="*/ 1180338 h 1684262"/>
              <a:gd name="connsiteX171" fmla="*/ 420761 w 1214923"/>
              <a:gd name="connsiteY171" fmla="*/ 1054969 h 1684262"/>
              <a:gd name="connsiteX172" fmla="*/ 366944 w 1214923"/>
              <a:gd name="connsiteY172" fmla="*/ 1414272 h 1684262"/>
              <a:gd name="connsiteX173" fmla="*/ 597640 w 1214923"/>
              <a:gd name="connsiteY173" fmla="*/ 1460468 h 1684262"/>
              <a:gd name="connsiteX174" fmla="*/ 366944 w 1214923"/>
              <a:gd name="connsiteY174" fmla="*/ 1414463 h 1684262"/>
              <a:gd name="connsiteX175" fmla="*/ 366944 w 1214923"/>
              <a:gd name="connsiteY175" fmla="*/ 1414272 h 1684262"/>
              <a:gd name="connsiteX176" fmla="*/ 536108 w 1214923"/>
              <a:gd name="connsiteY176" fmla="*/ 1644968 h 1684262"/>
              <a:gd name="connsiteX177" fmla="*/ 498008 w 1214923"/>
              <a:gd name="connsiteY177" fmla="*/ 1625918 h 1684262"/>
              <a:gd name="connsiteX178" fmla="*/ 471148 w 1214923"/>
              <a:gd name="connsiteY178" fmla="*/ 1618202 h 1684262"/>
              <a:gd name="connsiteX179" fmla="*/ 471148 w 1214923"/>
              <a:gd name="connsiteY179" fmla="*/ 1664399 h 1684262"/>
              <a:gd name="connsiteX180" fmla="*/ 401901 w 1214923"/>
              <a:gd name="connsiteY180" fmla="*/ 1579817 h 1684262"/>
              <a:gd name="connsiteX181" fmla="*/ 536108 w 1214923"/>
              <a:gd name="connsiteY181" fmla="*/ 1645158 h 1684262"/>
              <a:gd name="connsiteX182" fmla="*/ 536108 w 1214923"/>
              <a:gd name="connsiteY182" fmla="*/ 1644968 h 1684262"/>
              <a:gd name="connsiteX183" fmla="*/ 616785 w 1214923"/>
              <a:gd name="connsiteY183" fmla="*/ 1564196 h 1684262"/>
              <a:gd name="connsiteX184" fmla="*/ 555349 w 1214923"/>
              <a:gd name="connsiteY184" fmla="*/ 1541145 h 1684262"/>
              <a:gd name="connsiteX185" fmla="*/ 638597 w 1214923"/>
              <a:gd name="connsiteY185" fmla="*/ 1493520 h 1684262"/>
              <a:gd name="connsiteX186" fmla="*/ 739848 w 1214923"/>
              <a:gd name="connsiteY186" fmla="*/ 1525715 h 1684262"/>
              <a:gd name="connsiteX187" fmla="*/ 616785 w 1214923"/>
              <a:gd name="connsiteY187" fmla="*/ 1564386 h 1684262"/>
              <a:gd name="connsiteX188" fmla="*/ 616785 w 1214923"/>
              <a:gd name="connsiteY188" fmla="*/ 1564196 h 1684262"/>
              <a:gd name="connsiteX189" fmla="*/ 752231 w 1214923"/>
              <a:gd name="connsiteY189" fmla="*/ 1664779 h 1684262"/>
              <a:gd name="connsiteX190" fmla="*/ 739658 w 1214923"/>
              <a:gd name="connsiteY190" fmla="*/ 1664779 h 1684262"/>
              <a:gd name="connsiteX191" fmla="*/ 731180 w 1214923"/>
              <a:gd name="connsiteY191" fmla="*/ 1664779 h 1684262"/>
              <a:gd name="connsiteX192" fmla="*/ 727561 w 1214923"/>
              <a:gd name="connsiteY192" fmla="*/ 1664779 h 1684262"/>
              <a:gd name="connsiteX193" fmla="*/ 713750 w 1214923"/>
              <a:gd name="connsiteY193" fmla="*/ 1666780 h 1684262"/>
              <a:gd name="connsiteX194" fmla="*/ 704225 w 1214923"/>
              <a:gd name="connsiteY194" fmla="*/ 1665256 h 1684262"/>
              <a:gd name="connsiteX195" fmla="*/ 705558 w 1214923"/>
              <a:gd name="connsiteY195" fmla="*/ 1667733 h 1684262"/>
              <a:gd name="connsiteX196" fmla="*/ 790045 w 1214923"/>
              <a:gd name="connsiteY196" fmla="*/ 1610106 h 1684262"/>
              <a:gd name="connsiteX197" fmla="*/ 752231 w 1214923"/>
              <a:gd name="connsiteY197" fmla="*/ 1664970 h 1684262"/>
              <a:gd name="connsiteX198" fmla="*/ 752231 w 1214923"/>
              <a:gd name="connsiteY198" fmla="*/ 1664779 h 1684262"/>
              <a:gd name="connsiteX199" fmla="*/ 857863 w 1214923"/>
              <a:gd name="connsiteY199" fmla="*/ 1591056 h 1684262"/>
              <a:gd name="connsiteX200" fmla="*/ 838813 w 1214923"/>
              <a:gd name="connsiteY200" fmla="*/ 1568958 h 1684262"/>
              <a:gd name="connsiteX201" fmla="*/ 836146 w 1214923"/>
              <a:gd name="connsiteY201" fmla="*/ 1564291 h 1684262"/>
              <a:gd name="connsiteX202" fmla="*/ 955179 w 1214923"/>
              <a:gd name="connsiteY202" fmla="*/ 1500720 h 1684262"/>
              <a:gd name="connsiteX203" fmla="*/ 1066493 w 1214923"/>
              <a:gd name="connsiteY203" fmla="*/ 1492065 h 1684262"/>
              <a:gd name="connsiteX204" fmla="*/ 857863 w 1214923"/>
              <a:gd name="connsiteY204" fmla="*/ 1591247 h 1684262"/>
              <a:gd name="connsiteX205" fmla="*/ 857863 w 1214923"/>
              <a:gd name="connsiteY205" fmla="*/ 1591056 h 1684262"/>
              <a:gd name="connsiteX206" fmla="*/ 1054979 w 1214923"/>
              <a:gd name="connsiteY206" fmla="*/ 1445037 h 1684262"/>
              <a:gd name="connsiteX207" fmla="*/ 916632 w 1214923"/>
              <a:gd name="connsiteY207" fmla="*/ 1468184 h 1684262"/>
              <a:gd name="connsiteX208" fmla="*/ 1028170 w 1214923"/>
              <a:gd name="connsiteY208" fmla="*/ 1445228 h 1684262"/>
              <a:gd name="connsiteX209" fmla="*/ 1054979 w 1214923"/>
              <a:gd name="connsiteY209" fmla="*/ 1445037 h 1684262"/>
              <a:gd name="connsiteX210" fmla="*/ 862816 w 1214923"/>
              <a:gd name="connsiteY210" fmla="*/ 1410462 h 1684262"/>
              <a:gd name="connsiteX211" fmla="*/ 647551 w 1214923"/>
              <a:gd name="connsiteY211" fmla="*/ 1448562 h 1684262"/>
              <a:gd name="connsiteX212" fmla="*/ 862816 w 1214923"/>
              <a:gd name="connsiteY212" fmla="*/ 1410653 h 1684262"/>
              <a:gd name="connsiteX213" fmla="*/ 862816 w 1214923"/>
              <a:gd name="connsiteY213" fmla="*/ 1410462 h 1684262"/>
              <a:gd name="connsiteX214" fmla="*/ 689842 w 1214923"/>
              <a:gd name="connsiteY214" fmla="*/ 1391412 h 1684262"/>
              <a:gd name="connsiteX215" fmla="*/ 924347 w 1214923"/>
              <a:gd name="connsiteY215" fmla="*/ 1306830 h 1684262"/>
              <a:gd name="connsiteX216" fmla="*/ 689842 w 1214923"/>
              <a:gd name="connsiteY216" fmla="*/ 1391412 h 1684262"/>
              <a:gd name="connsiteX217" fmla="*/ 1162663 w 1214923"/>
              <a:gd name="connsiteY217" fmla="*/ 1057085 h 1684262"/>
              <a:gd name="connsiteX218" fmla="*/ 1148756 w 1214923"/>
              <a:gd name="connsiteY218" fmla="*/ 1134428 h 1684262"/>
              <a:gd name="connsiteX219" fmla="*/ 1066841 w 1214923"/>
              <a:gd name="connsiteY219" fmla="*/ 1139762 h 1684262"/>
              <a:gd name="connsiteX220" fmla="*/ 1035790 w 1214923"/>
              <a:gd name="connsiteY220" fmla="*/ 1087755 h 1684262"/>
              <a:gd name="connsiteX221" fmla="*/ 1162663 w 1214923"/>
              <a:gd name="connsiteY221" fmla="*/ 1057085 h 1684262"/>
              <a:gd name="connsiteX222" fmla="*/ 987913 w 1214923"/>
              <a:gd name="connsiteY222" fmla="*/ 1181170 h 1684262"/>
              <a:gd name="connsiteX223" fmla="*/ 958923 w 1214923"/>
              <a:gd name="connsiteY223" fmla="*/ 1264444 h 1684262"/>
              <a:gd name="connsiteX224" fmla="*/ 905107 w 1214923"/>
              <a:gd name="connsiteY224" fmla="*/ 1118330 h 1684262"/>
              <a:gd name="connsiteX225" fmla="*/ 987913 w 1214923"/>
              <a:gd name="connsiteY225"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0316 w 1214923"/>
              <a:gd name="connsiteY137" fmla="*/ 197426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390316 w 1214923"/>
              <a:gd name="connsiteY142" fmla="*/ 197426 h 1684262"/>
              <a:gd name="connsiteX143" fmla="*/ 470767 w 1214923"/>
              <a:gd name="connsiteY143" fmla="*/ 361188 h 1684262"/>
              <a:gd name="connsiteX144" fmla="*/ 566874 w 1214923"/>
              <a:gd name="connsiteY144" fmla="*/ 503396 h 1684262"/>
              <a:gd name="connsiteX145" fmla="*/ 470767 w 1214923"/>
              <a:gd name="connsiteY145" fmla="*/ 361188 h 1684262"/>
              <a:gd name="connsiteX146" fmla="*/ 632216 w 1214923"/>
              <a:gd name="connsiteY146" fmla="*/ 453485 h 1684262"/>
              <a:gd name="connsiteX147" fmla="*/ 759089 w 1214923"/>
              <a:gd name="connsiteY147" fmla="*/ 438055 h 1684262"/>
              <a:gd name="connsiteX148" fmla="*/ 640217 w 1214923"/>
              <a:gd name="connsiteY148" fmla="*/ 641593 h 1684262"/>
              <a:gd name="connsiteX149" fmla="*/ 632216 w 1214923"/>
              <a:gd name="connsiteY149" fmla="*/ 453581 h 1684262"/>
              <a:gd name="connsiteX150" fmla="*/ 632216 w 1214923"/>
              <a:gd name="connsiteY150" fmla="*/ 453485 h 1684262"/>
              <a:gd name="connsiteX151" fmla="*/ 686032 w 1214923"/>
              <a:gd name="connsiteY151" fmla="*/ 837819 h 1684262"/>
              <a:gd name="connsiteX152" fmla="*/ 628310 w 1214923"/>
              <a:gd name="connsiteY152" fmla="*/ 930116 h 1684262"/>
              <a:gd name="connsiteX153" fmla="*/ 686032 w 1214923"/>
              <a:gd name="connsiteY153" fmla="*/ 837914 h 1684262"/>
              <a:gd name="connsiteX154" fmla="*/ 686032 w 1214923"/>
              <a:gd name="connsiteY154" fmla="*/ 837819 h 1684262"/>
              <a:gd name="connsiteX155" fmla="*/ 743658 w 1214923"/>
              <a:gd name="connsiteY155" fmla="*/ 1291400 h 1684262"/>
              <a:gd name="connsiteX156" fmla="*/ 547634 w 1214923"/>
              <a:gd name="connsiteY156" fmla="*/ 1206818 h 1684262"/>
              <a:gd name="connsiteX157" fmla="*/ 573446 w 1214923"/>
              <a:gd name="connsiteY157" fmla="*/ 1222439 h 1684262"/>
              <a:gd name="connsiteX158" fmla="*/ 603450 w 1214923"/>
              <a:gd name="connsiteY158" fmla="*/ 1227487 h 1684262"/>
              <a:gd name="connsiteX159" fmla="*/ 743658 w 1214923"/>
              <a:gd name="connsiteY159" fmla="*/ 1291495 h 1684262"/>
              <a:gd name="connsiteX160" fmla="*/ 743658 w 1214923"/>
              <a:gd name="connsiteY160" fmla="*/ 1291400 h 1684262"/>
              <a:gd name="connsiteX161" fmla="*/ 556465 w 1214923"/>
              <a:gd name="connsiteY161" fmla="*/ 950327 h 1684262"/>
              <a:gd name="connsiteX162" fmla="*/ 689842 w 1214923"/>
              <a:gd name="connsiteY162" fmla="*/ 1122236 h 1684262"/>
              <a:gd name="connsiteX163" fmla="*/ 568651 w 1214923"/>
              <a:gd name="connsiteY163" fmla="*/ 984541 h 1684262"/>
              <a:gd name="connsiteX164" fmla="*/ 556465 w 1214923"/>
              <a:gd name="connsiteY164" fmla="*/ 950327 h 1684262"/>
              <a:gd name="connsiteX165" fmla="*/ 351609 w 1214923"/>
              <a:gd name="connsiteY165" fmla="*/ 1045464 h 1684262"/>
              <a:gd name="connsiteX166" fmla="*/ 382375 w 1214923"/>
              <a:gd name="connsiteY166" fmla="*/ 887825 h 1684262"/>
              <a:gd name="connsiteX167" fmla="*/ 351609 w 1214923"/>
              <a:gd name="connsiteY167" fmla="*/ 1045559 h 1684262"/>
              <a:gd name="connsiteX168" fmla="*/ 351609 w 1214923"/>
              <a:gd name="connsiteY168" fmla="*/ 1045464 h 1684262"/>
              <a:gd name="connsiteX169" fmla="*/ 420761 w 1214923"/>
              <a:gd name="connsiteY169" fmla="*/ 1054969 h 1684262"/>
              <a:gd name="connsiteX170" fmla="*/ 605260 w 1214923"/>
              <a:gd name="connsiteY170" fmla="*/ 1180338 h 1684262"/>
              <a:gd name="connsiteX171" fmla="*/ 420761 w 1214923"/>
              <a:gd name="connsiteY171" fmla="*/ 1054969 h 1684262"/>
              <a:gd name="connsiteX172" fmla="*/ 366944 w 1214923"/>
              <a:gd name="connsiteY172" fmla="*/ 1414272 h 1684262"/>
              <a:gd name="connsiteX173" fmla="*/ 597640 w 1214923"/>
              <a:gd name="connsiteY173" fmla="*/ 1460468 h 1684262"/>
              <a:gd name="connsiteX174" fmla="*/ 366944 w 1214923"/>
              <a:gd name="connsiteY174" fmla="*/ 1414463 h 1684262"/>
              <a:gd name="connsiteX175" fmla="*/ 366944 w 1214923"/>
              <a:gd name="connsiteY175" fmla="*/ 1414272 h 1684262"/>
              <a:gd name="connsiteX176" fmla="*/ 536108 w 1214923"/>
              <a:gd name="connsiteY176" fmla="*/ 1644968 h 1684262"/>
              <a:gd name="connsiteX177" fmla="*/ 498008 w 1214923"/>
              <a:gd name="connsiteY177" fmla="*/ 1625918 h 1684262"/>
              <a:gd name="connsiteX178" fmla="*/ 471148 w 1214923"/>
              <a:gd name="connsiteY178" fmla="*/ 1618202 h 1684262"/>
              <a:gd name="connsiteX179" fmla="*/ 471148 w 1214923"/>
              <a:gd name="connsiteY179" fmla="*/ 1664399 h 1684262"/>
              <a:gd name="connsiteX180" fmla="*/ 401901 w 1214923"/>
              <a:gd name="connsiteY180" fmla="*/ 1579817 h 1684262"/>
              <a:gd name="connsiteX181" fmla="*/ 536108 w 1214923"/>
              <a:gd name="connsiteY181" fmla="*/ 1645158 h 1684262"/>
              <a:gd name="connsiteX182" fmla="*/ 536108 w 1214923"/>
              <a:gd name="connsiteY182" fmla="*/ 1644968 h 1684262"/>
              <a:gd name="connsiteX183" fmla="*/ 616785 w 1214923"/>
              <a:gd name="connsiteY183" fmla="*/ 1564196 h 1684262"/>
              <a:gd name="connsiteX184" fmla="*/ 555349 w 1214923"/>
              <a:gd name="connsiteY184" fmla="*/ 1541145 h 1684262"/>
              <a:gd name="connsiteX185" fmla="*/ 638597 w 1214923"/>
              <a:gd name="connsiteY185" fmla="*/ 1493520 h 1684262"/>
              <a:gd name="connsiteX186" fmla="*/ 739848 w 1214923"/>
              <a:gd name="connsiteY186" fmla="*/ 1525715 h 1684262"/>
              <a:gd name="connsiteX187" fmla="*/ 616785 w 1214923"/>
              <a:gd name="connsiteY187" fmla="*/ 1564386 h 1684262"/>
              <a:gd name="connsiteX188" fmla="*/ 616785 w 1214923"/>
              <a:gd name="connsiteY188" fmla="*/ 1564196 h 1684262"/>
              <a:gd name="connsiteX189" fmla="*/ 752231 w 1214923"/>
              <a:gd name="connsiteY189" fmla="*/ 1664779 h 1684262"/>
              <a:gd name="connsiteX190" fmla="*/ 739658 w 1214923"/>
              <a:gd name="connsiteY190" fmla="*/ 1664779 h 1684262"/>
              <a:gd name="connsiteX191" fmla="*/ 731180 w 1214923"/>
              <a:gd name="connsiteY191" fmla="*/ 1664779 h 1684262"/>
              <a:gd name="connsiteX192" fmla="*/ 727561 w 1214923"/>
              <a:gd name="connsiteY192" fmla="*/ 1664779 h 1684262"/>
              <a:gd name="connsiteX193" fmla="*/ 713750 w 1214923"/>
              <a:gd name="connsiteY193" fmla="*/ 1666780 h 1684262"/>
              <a:gd name="connsiteX194" fmla="*/ 704225 w 1214923"/>
              <a:gd name="connsiteY194" fmla="*/ 1665256 h 1684262"/>
              <a:gd name="connsiteX195" fmla="*/ 705558 w 1214923"/>
              <a:gd name="connsiteY195" fmla="*/ 1667733 h 1684262"/>
              <a:gd name="connsiteX196" fmla="*/ 790045 w 1214923"/>
              <a:gd name="connsiteY196" fmla="*/ 1610106 h 1684262"/>
              <a:gd name="connsiteX197" fmla="*/ 752231 w 1214923"/>
              <a:gd name="connsiteY197" fmla="*/ 1664970 h 1684262"/>
              <a:gd name="connsiteX198" fmla="*/ 752231 w 1214923"/>
              <a:gd name="connsiteY198" fmla="*/ 1664779 h 1684262"/>
              <a:gd name="connsiteX199" fmla="*/ 857863 w 1214923"/>
              <a:gd name="connsiteY199" fmla="*/ 1591056 h 1684262"/>
              <a:gd name="connsiteX200" fmla="*/ 838813 w 1214923"/>
              <a:gd name="connsiteY200" fmla="*/ 1568958 h 1684262"/>
              <a:gd name="connsiteX201" fmla="*/ 836146 w 1214923"/>
              <a:gd name="connsiteY201" fmla="*/ 1564291 h 1684262"/>
              <a:gd name="connsiteX202" fmla="*/ 955179 w 1214923"/>
              <a:gd name="connsiteY202" fmla="*/ 1500720 h 1684262"/>
              <a:gd name="connsiteX203" fmla="*/ 1066493 w 1214923"/>
              <a:gd name="connsiteY203" fmla="*/ 1492065 h 1684262"/>
              <a:gd name="connsiteX204" fmla="*/ 857863 w 1214923"/>
              <a:gd name="connsiteY204" fmla="*/ 1591247 h 1684262"/>
              <a:gd name="connsiteX205" fmla="*/ 857863 w 1214923"/>
              <a:gd name="connsiteY205" fmla="*/ 1591056 h 1684262"/>
              <a:gd name="connsiteX206" fmla="*/ 1054979 w 1214923"/>
              <a:gd name="connsiteY206" fmla="*/ 1445037 h 1684262"/>
              <a:gd name="connsiteX207" fmla="*/ 916632 w 1214923"/>
              <a:gd name="connsiteY207" fmla="*/ 1468184 h 1684262"/>
              <a:gd name="connsiteX208" fmla="*/ 1028170 w 1214923"/>
              <a:gd name="connsiteY208" fmla="*/ 1445228 h 1684262"/>
              <a:gd name="connsiteX209" fmla="*/ 1054979 w 1214923"/>
              <a:gd name="connsiteY209" fmla="*/ 1445037 h 1684262"/>
              <a:gd name="connsiteX210" fmla="*/ 862816 w 1214923"/>
              <a:gd name="connsiteY210" fmla="*/ 1410462 h 1684262"/>
              <a:gd name="connsiteX211" fmla="*/ 647551 w 1214923"/>
              <a:gd name="connsiteY211" fmla="*/ 1448562 h 1684262"/>
              <a:gd name="connsiteX212" fmla="*/ 862816 w 1214923"/>
              <a:gd name="connsiteY212" fmla="*/ 1410653 h 1684262"/>
              <a:gd name="connsiteX213" fmla="*/ 862816 w 1214923"/>
              <a:gd name="connsiteY213" fmla="*/ 1410462 h 1684262"/>
              <a:gd name="connsiteX214" fmla="*/ 689842 w 1214923"/>
              <a:gd name="connsiteY214" fmla="*/ 1391412 h 1684262"/>
              <a:gd name="connsiteX215" fmla="*/ 924347 w 1214923"/>
              <a:gd name="connsiteY215" fmla="*/ 1306830 h 1684262"/>
              <a:gd name="connsiteX216" fmla="*/ 689842 w 1214923"/>
              <a:gd name="connsiteY216" fmla="*/ 1391412 h 1684262"/>
              <a:gd name="connsiteX217" fmla="*/ 1162663 w 1214923"/>
              <a:gd name="connsiteY217" fmla="*/ 1057085 h 1684262"/>
              <a:gd name="connsiteX218" fmla="*/ 1148756 w 1214923"/>
              <a:gd name="connsiteY218" fmla="*/ 1134428 h 1684262"/>
              <a:gd name="connsiteX219" fmla="*/ 1066841 w 1214923"/>
              <a:gd name="connsiteY219" fmla="*/ 1139762 h 1684262"/>
              <a:gd name="connsiteX220" fmla="*/ 1035790 w 1214923"/>
              <a:gd name="connsiteY220" fmla="*/ 1087755 h 1684262"/>
              <a:gd name="connsiteX221" fmla="*/ 1162663 w 1214923"/>
              <a:gd name="connsiteY221" fmla="*/ 1057085 h 1684262"/>
              <a:gd name="connsiteX222" fmla="*/ 987913 w 1214923"/>
              <a:gd name="connsiteY222" fmla="*/ 1181170 h 1684262"/>
              <a:gd name="connsiteX223" fmla="*/ 958923 w 1214923"/>
              <a:gd name="connsiteY223" fmla="*/ 1264444 h 1684262"/>
              <a:gd name="connsiteX224" fmla="*/ 905107 w 1214923"/>
              <a:gd name="connsiteY224" fmla="*/ 1118330 h 1684262"/>
              <a:gd name="connsiteX225" fmla="*/ 987913 w 1214923"/>
              <a:gd name="connsiteY225"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609 w 1214923"/>
              <a:gd name="connsiteY137" fmla="*/ 219075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5980 w 1214923"/>
              <a:gd name="connsiteY137" fmla="*/ 21420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75980 w 1214923"/>
              <a:gd name="connsiteY141" fmla="*/ 214201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5980 w 1214923"/>
              <a:gd name="connsiteY137" fmla="*/ 21420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75980 w 1214923"/>
              <a:gd name="connsiteY141" fmla="*/ 214201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5980 w 1214923"/>
              <a:gd name="connsiteY137" fmla="*/ 21420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75980 w 1214923"/>
              <a:gd name="connsiteY141" fmla="*/ 214201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5980 w 1214923"/>
              <a:gd name="connsiteY137" fmla="*/ 21420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75980 w 1214923"/>
              <a:gd name="connsiteY141" fmla="*/ 214201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33097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33097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970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857863 w 1214923"/>
              <a:gd name="connsiteY197" fmla="*/ 1591056 h 1684262"/>
              <a:gd name="connsiteX198" fmla="*/ 838813 w 1214923"/>
              <a:gd name="connsiteY198" fmla="*/ 1568958 h 1684262"/>
              <a:gd name="connsiteX199" fmla="*/ 836146 w 1214923"/>
              <a:gd name="connsiteY199" fmla="*/ 1564291 h 1684262"/>
              <a:gd name="connsiteX200" fmla="*/ 955179 w 1214923"/>
              <a:gd name="connsiteY200" fmla="*/ 1500720 h 1684262"/>
              <a:gd name="connsiteX201" fmla="*/ 1066493 w 1214923"/>
              <a:gd name="connsiteY201" fmla="*/ 1492065 h 1684262"/>
              <a:gd name="connsiteX202" fmla="*/ 857863 w 1214923"/>
              <a:gd name="connsiteY202" fmla="*/ 1591247 h 1684262"/>
              <a:gd name="connsiteX203" fmla="*/ 857863 w 1214923"/>
              <a:gd name="connsiteY203" fmla="*/ 1591056 h 1684262"/>
              <a:gd name="connsiteX204" fmla="*/ 1054979 w 1214923"/>
              <a:gd name="connsiteY204" fmla="*/ 1445037 h 1684262"/>
              <a:gd name="connsiteX205" fmla="*/ 916632 w 1214923"/>
              <a:gd name="connsiteY205" fmla="*/ 1468184 h 1684262"/>
              <a:gd name="connsiteX206" fmla="*/ 1028170 w 1214923"/>
              <a:gd name="connsiteY206" fmla="*/ 1445228 h 1684262"/>
              <a:gd name="connsiteX207" fmla="*/ 1054979 w 1214923"/>
              <a:gd name="connsiteY207" fmla="*/ 1445037 h 1684262"/>
              <a:gd name="connsiteX208" fmla="*/ 862816 w 1214923"/>
              <a:gd name="connsiteY208" fmla="*/ 1410462 h 1684262"/>
              <a:gd name="connsiteX209" fmla="*/ 647551 w 1214923"/>
              <a:gd name="connsiteY209" fmla="*/ 1448562 h 1684262"/>
              <a:gd name="connsiteX210" fmla="*/ 862816 w 1214923"/>
              <a:gd name="connsiteY210" fmla="*/ 1410653 h 1684262"/>
              <a:gd name="connsiteX211" fmla="*/ 862816 w 1214923"/>
              <a:gd name="connsiteY211" fmla="*/ 1410462 h 1684262"/>
              <a:gd name="connsiteX212" fmla="*/ 689842 w 1214923"/>
              <a:gd name="connsiteY212" fmla="*/ 1391412 h 1684262"/>
              <a:gd name="connsiteX213" fmla="*/ 924347 w 1214923"/>
              <a:gd name="connsiteY213" fmla="*/ 1306830 h 1684262"/>
              <a:gd name="connsiteX214" fmla="*/ 689842 w 1214923"/>
              <a:gd name="connsiteY214" fmla="*/ 1391412 h 1684262"/>
              <a:gd name="connsiteX215" fmla="*/ 1162663 w 1214923"/>
              <a:gd name="connsiteY215" fmla="*/ 1057085 h 1684262"/>
              <a:gd name="connsiteX216" fmla="*/ 1148756 w 1214923"/>
              <a:gd name="connsiteY216" fmla="*/ 1134428 h 1684262"/>
              <a:gd name="connsiteX217" fmla="*/ 1066841 w 1214923"/>
              <a:gd name="connsiteY217" fmla="*/ 1139762 h 1684262"/>
              <a:gd name="connsiteX218" fmla="*/ 1035790 w 1214923"/>
              <a:gd name="connsiteY218" fmla="*/ 1087755 h 1684262"/>
              <a:gd name="connsiteX219" fmla="*/ 1162663 w 1214923"/>
              <a:gd name="connsiteY219" fmla="*/ 1057085 h 1684262"/>
              <a:gd name="connsiteX220" fmla="*/ 987913 w 1214923"/>
              <a:gd name="connsiteY220" fmla="*/ 1181170 h 1684262"/>
              <a:gd name="connsiteX221" fmla="*/ 958923 w 1214923"/>
              <a:gd name="connsiteY221" fmla="*/ 1264444 h 1684262"/>
              <a:gd name="connsiteX222" fmla="*/ 905107 w 1214923"/>
              <a:gd name="connsiteY222" fmla="*/ 1118330 h 1684262"/>
              <a:gd name="connsiteX223" fmla="*/ 987913 w 1214923"/>
              <a:gd name="connsiteY223"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970 h 1684262"/>
              <a:gd name="connsiteX189" fmla="*/ 739658 w 1214923"/>
              <a:gd name="connsiteY189" fmla="*/ 1664779 h 1684262"/>
              <a:gd name="connsiteX190" fmla="*/ 731180 w 1214923"/>
              <a:gd name="connsiteY190" fmla="*/ 1664779 h 1684262"/>
              <a:gd name="connsiteX191" fmla="*/ 713750 w 1214923"/>
              <a:gd name="connsiteY191" fmla="*/ 1666780 h 1684262"/>
              <a:gd name="connsiteX192" fmla="*/ 704225 w 1214923"/>
              <a:gd name="connsiteY192" fmla="*/ 1665256 h 1684262"/>
              <a:gd name="connsiteX193" fmla="*/ 705558 w 1214923"/>
              <a:gd name="connsiteY193" fmla="*/ 1667733 h 1684262"/>
              <a:gd name="connsiteX194" fmla="*/ 790045 w 1214923"/>
              <a:gd name="connsiteY194" fmla="*/ 1610106 h 1684262"/>
              <a:gd name="connsiteX195" fmla="*/ 752231 w 1214923"/>
              <a:gd name="connsiteY195" fmla="*/ 1664970 h 1684262"/>
              <a:gd name="connsiteX196" fmla="*/ 857863 w 1214923"/>
              <a:gd name="connsiteY196" fmla="*/ 1591056 h 1684262"/>
              <a:gd name="connsiteX197" fmla="*/ 838813 w 1214923"/>
              <a:gd name="connsiteY197" fmla="*/ 1568958 h 1684262"/>
              <a:gd name="connsiteX198" fmla="*/ 836146 w 1214923"/>
              <a:gd name="connsiteY198" fmla="*/ 1564291 h 1684262"/>
              <a:gd name="connsiteX199" fmla="*/ 955179 w 1214923"/>
              <a:gd name="connsiteY199" fmla="*/ 1500720 h 1684262"/>
              <a:gd name="connsiteX200" fmla="*/ 1066493 w 1214923"/>
              <a:gd name="connsiteY200" fmla="*/ 1492065 h 1684262"/>
              <a:gd name="connsiteX201" fmla="*/ 857863 w 1214923"/>
              <a:gd name="connsiteY201" fmla="*/ 1591247 h 1684262"/>
              <a:gd name="connsiteX202" fmla="*/ 857863 w 1214923"/>
              <a:gd name="connsiteY202" fmla="*/ 1591056 h 1684262"/>
              <a:gd name="connsiteX203" fmla="*/ 1054979 w 1214923"/>
              <a:gd name="connsiteY203" fmla="*/ 1445037 h 1684262"/>
              <a:gd name="connsiteX204" fmla="*/ 916632 w 1214923"/>
              <a:gd name="connsiteY204" fmla="*/ 1468184 h 1684262"/>
              <a:gd name="connsiteX205" fmla="*/ 1028170 w 1214923"/>
              <a:gd name="connsiteY205" fmla="*/ 1445228 h 1684262"/>
              <a:gd name="connsiteX206" fmla="*/ 1054979 w 1214923"/>
              <a:gd name="connsiteY206" fmla="*/ 1445037 h 1684262"/>
              <a:gd name="connsiteX207" fmla="*/ 862816 w 1214923"/>
              <a:gd name="connsiteY207" fmla="*/ 1410462 h 1684262"/>
              <a:gd name="connsiteX208" fmla="*/ 647551 w 1214923"/>
              <a:gd name="connsiteY208" fmla="*/ 1448562 h 1684262"/>
              <a:gd name="connsiteX209" fmla="*/ 862816 w 1214923"/>
              <a:gd name="connsiteY209" fmla="*/ 1410653 h 1684262"/>
              <a:gd name="connsiteX210" fmla="*/ 862816 w 1214923"/>
              <a:gd name="connsiteY210" fmla="*/ 1410462 h 1684262"/>
              <a:gd name="connsiteX211" fmla="*/ 689842 w 1214923"/>
              <a:gd name="connsiteY211" fmla="*/ 1391412 h 1684262"/>
              <a:gd name="connsiteX212" fmla="*/ 924347 w 1214923"/>
              <a:gd name="connsiteY212" fmla="*/ 1306830 h 1684262"/>
              <a:gd name="connsiteX213" fmla="*/ 689842 w 1214923"/>
              <a:gd name="connsiteY213" fmla="*/ 1391412 h 1684262"/>
              <a:gd name="connsiteX214" fmla="*/ 1162663 w 1214923"/>
              <a:gd name="connsiteY214" fmla="*/ 1057085 h 1684262"/>
              <a:gd name="connsiteX215" fmla="*/ 1148756 w 1214923"/>
              <a:gd name="connsiteY215" fmla="*/ 1134428 h 1684262"/>
              <a:gd name="connsiteX216" fmla="*/ 1066841 w 1214923"/>
              <a:gd name="connsiteY216" fmla="*/ 1139762 h 1684262"/>
              <a:gd name="connsiteX217" fmla="*/ 1035790 w 1214923"/>
              <a:gd name="connsiteY217" fmla="*/ 1087755 h 1684262"/>
              <a:gd name="connsiteX218" fmla="*/ 1162663 w 1214923"/>
              <a:gd name="connsiteY218" fmla="*/ 1057085 h 1684262"/>
              <a:gd name="connsiteX219" fmla="*/ 987913 w 1214923"/>
              <a:gd name="connsiteY219" fmla="*/ 1181170 h 1684262"/>
              <a:gd name="connsiteX220" fmla="*/ 958923 w 1214923"/>
              <a:gd name="connsiteY220" fmla="*/ 1264444 h 1684262"/>
              <a:gd name="connsiteX221" fmla="*/ 905107 w 1214923"/>
              <a:gd name="connsiteY221" fmla="*/ 1118330 h 1684262"/>
              <a:gd name="connsiteX222" fmla="*/ 987913 w 1214923"/>
              <a:gd name="connsiteY222"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970 h 1684262"/>
              <a:gd name="connsiteX189" fmla="*/ 739658 w 1214923"/>
              <a:gd name="connsiteY189" fmla="*/ 1664779 h 1684262"/>
              <a:gd name="connsiteX190" fmla="*/ 713750 w 1214923"/>
              <a:gd name="connsiteY190" fmla="*/ 1666780 h 1684262"/>
              <a:gd name="connsiteX191" fmla="*/ 704225 w 1214923"/>
              <a:gd name="connsiteY191" fmla="*/ 1665256 h 1684262"/>
              <a:gd name="connsiteX192" fmla="*/ 705558 w 1214923"/>
              <a:gd name="connsiteY192" fmla="*/ 1667733 h 1684262"/>
              <a:gd name="connsiteX193" fmla="*/ 790045 w 1214923"/>
              <a:gd name="connsiteY193" fmla="*/ 1610106 h 1684262"/>
              <a:gd name="connsiteX194" fmla="*/ 752231 w 1214923"/>
              <a:gd name="connsiteY194" fmla="*/ 1664970 h 1684262"/>
              <a:gd name="connsiteX195" fmla="*/ 857863 w 1214923"/>
              <a:gd name="connsiteY195" fmla="*/ 1591056 h 1684262"/>
              <a:gd name="connsiteX196" fmla="*/ 838813 w 1214923"/>
              <a:gd name="connsiteY196" fmla="*/ 1568958 h 1684262"/>
              <a:gd name="connsiteX197" fmla="*/ 836146 w 1214923"/>
              <a:gd name="connsiteY197" fmla="*/ 1564291 h 1684262"/>
              <a:gd name="connsiteX198" fmla="*/ 955179 w 1214923"/>
              <a:gd name="connsiteY198" fmla="*/ 1500720 h 1684262"/>
              <a:gd name="connsiteX199" fmla="*/ 1066493 w 1214923"/>
              <a:gd name="connsiteY199" fmla="*/ 1492065 h 1684262"/>
              <a:gd name="connsiteX200" fmla="*/ 857863 w 1214923"/>
              <a:gd name="connsiteY200" fmla="*/ 1591247 h 1684262"/>
              <a:gd name="connsiteX201" fmla="*/ 857863 w 1214923"/>
              <a:gd name="connsiteY201" fmla="*/ 1591056 h 1684262"/>
              <a:gd name="connsiteX202" fmla="*/ 1054979 w 1214923"/>
              <a:gd name="connsiteY202" fmla="*/ 1445037 h 1684262"/>
              <a:gd name="connsiteX203" fmla="*/ 916632 w 1214923"/>
              <a:gd name="connsiteY203" fmla="*/ 1468184 h 1684262"/>
              <a:gd name="connsiteX204" fmla="*/ 1028170 w 1214923"/>
              <a:gd name="connsiteY204" fmla="*/ 1445228 h 1684262"/>
              <a:gd name="connsiteX205" fmla="*/ 1054979 w 1214923"/>
              <a:gd name="connsiteY205" fmla="*/ 1445037 h 1684262"/>
              <a:gd name="connsiteX206" fmla="*/ 862816 w 1214923"/>
              <a:gd name="connsiteY206" fmla="*/ 1410462 h 1684262"/>
              <a:gd name="connsiteX207" fmla="*/ 647551 w 1214923"/>
              <a:gd name="connsiteY207" fmla="*/ 1448562 h 1684262"/>
              <a:gd name="connsiteX208" fmla="*/ 862816 w 1214923"/>
              <a:gd name="connsiteY208" fmla="*/ 1410653 h 1684262"/>
              <a:gd name="connsiteX209" fmla="*/ 862816 w 1214923"/>
              <a:gd name="connsiteY209" fmla="*/ 1410462 h 1684262"/>
              <a:gd name="connsiteX210" fmla="*/ 689842 w 1214923"/>
              <a:gd name="connsiteY210" fmla="*/ 1391412 h 1684262"/>
              <a:gd name="connsiteX211" fmla="*/ 924347 w 1214923"/>
              <a:gd name="connsiteY211" fmla="*/ 1306830 h 1684262"/>
              <a:gd name="connsiteX212" fmla="*/ 689842 w 1214923"/>
              <a:gd name="connsiteY212" fmla="*/ 1391412 h 1684262"/>
              <a:gd name="connsiteX213" fmla="*/ 1162663 w 1214923"/>
              <a:gd name="connsiteY213" fmla="*/ 1057085 h 1684262"/>
              <a:gd name="connsiteX214" fmla="*/ 1148756 w 1214923"/>
              <a:gd name="connsiteY214" fmla="*/ 1134428 h 1684262"/>
              <a:gd name="connsiteX215" fmla="*/ 1066841 w 1214923"/>
              <a:gd name="connsiteY215" fmla="*/ 1139762 h 1684262"/>
              <a:gd name="connsiteX216" fmla="*/ 1035790 w 1214923"/>
              <a:gd name="connsiteY216" fmla="*/ 1087755 h 1684262"/>
              <a:gd name="connsiteX217" fmla="*/ 1162663 w 1214923"/>
              <a:gd name="connsiteY217" fmla="*/ 1057085 h 1684262"/>
              <a:gd name="connsiteX218" fmla="*/ 987913 w 1214923"/>
              <a:gd name="connsiteY218" fmla="*/ 1181170 h 1684262"/>
              <a:gd name="connsiteX219" fmla="*/ 958923 w 1214923"/>
              <a:gd name="connsiteY219" fmla="*/ 1264444 h 1684262"/>
              <a:gd name="connsiteX220" fmla="*/ 905107 w 1214923"/>
              <a:gd name="connsiteY220" fmla="*/ 1118330 h 1684262"/>
              <a:gd name="connsiteX221" fmla="*/ 987913 w 1214923"/>
              <a:gd name="connsiteY221"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970 h 1684262"/>
              <a:gd name="connsiteX189" fmla="*/ 739658 w 1214923"/>
              <a:gd name="connsiteY189" fmla="*/ 1664779 h 1684262"/>
              <a:gd name="connsiteX190" fmla="*/ 704225 w 1214923"/>
              <a:gd name="connsiteY190" fmla="*/ 1665256 h 1684262"/>
              <a:gd name="connsiteX191" fmla="*/ 705558 w 1214923"/>
              <a:gd name="connsiteY191" fmla="*/ 1667733 h 1684262"/>
              <a:gd name="connsiteX192" fmla="*/ 790045 w 1214923"/>
              <a:gd name="connsiteY192" fmla="*/ 1610106 h 1684262"/>
              <a:gd name="connsiteX193" fmla="*/ 752231 w 1214923"/>
              <a:gd name="connsiteY193" fmla="*/ 1664970 h 1684262"/>
              <a:gd name="connsiteX194" fmla="*/ 857863 w 1214923"/>
              <a:gd name="connsiteY194" fmla="*/ 1591056 h 1684262"/>
              <a:gd name="connsiteX195" fmla="*/ 838813 w 1214923"/>
              <a:gd name="connsiteY195" fmla="*/ 1568958 h 1684262"/>
              <a:gd name="connsiteX196" fmla="*/ 836146 w 1214923"/>
              <a:gd name="connsiteY196" fmla="*/ 1564291 h 1684262"/>
              <a:gd name="connsiteX197" fmla="*/ 955179 w 1214923"/>
              <a:gd name="connsiteY197" fmla="*/ 1500720 h 1684262"/>
              <a:gd name="connsiteX198" fmla="*/ 1066493 w 1214923"/>
              <a:gd name="connsiteY198" fmla="*/ 1492065 h 1684262"/>
              <a:gd name="connsiteX199" fmla="*/ 857863 w 1214923"/>
              <a:gd name="connsiteY199" fmla="*/ 1591247 h 1684262"/>
              <a:gd name="connsiteX200" fmla="*/ 857863 w 1214923"/>
              <a:gd name="connsiteY200" fmla="*/ 1591056 h 1684262"/>
              <a:gd name="connsiteX201" fmla="*/ 1054979 w 1214923"/>
              <a:gd name="connsiteY201" fmla="*/ 1445037 h 1684262"/>
              <a:gd name="connsiteX202" fmla="*/ 916632 w 1214923"/>
              <a:gd name="connsiteY202" fmla="*/ 1468184 h 1684262"/>
              <a:gd name="connsiteX203" fmla="*/ 1028170 w 1214923"/>
              <a:gd name="connsiteY203" fmla="*/ 1445228 h 1684262"/>
              <a:gd name="connsiteX204" fmla="*/ 1054979 w 1214923"/>
              <a:gd name="connsiteY204" fmla="*/ 1445037 h 1684262"/>
              <a:gd name="connsiteX205" fmla="*/ 862816 w 1214923"/>
              <a:gd name="connsiteY205" fmla="*/ 1410462 h 1684262"/>
              <a:gd name="connsiteX206" fmla="*/ 647551 w 1214923"/>
              <a:gd name="connsiteY206" fmla="*/ 1448562 h 1684262"/>
              <a:gd name="connsiteX207" fmla="*/ 862816 w 1214923"/>
              <a:gd name="connsiteY207" fmla="*/ 1410653 h 1684262"/>
              <a:gd name="connsiteX208" fmla="*/ 862816 w 1214923"/>
              <a:gd name="connsiteY208" fmla="*/ 1410462 h 1684262"/>
              <a:gd name="connsiteX209" fmla="*/ 689842 w 1214923"/>
              <a:gd name="connsiteY209" fmla="*/ 1391412 h 1684262"/>
              <a:gd name="connsiteX210" fmla="*/ 924347 w 1214923"/>
              <a:gd name="connsiteY210" fmla="*/ 1306830 h 1684262"/>
              <a:gd name="connsiteX211" fmla="*/ 689842 w 1214923"/>
              <a:gd name="connsiteY211" fmla="*/ 1391412 h 1684262"/>
              <a:gd name="connsiteX212" fmla="*/ 1162663 w 1214923"/>
              <a:gd name="connsiteY212" fmla="*/ 1057085 h 1684262"/>
              <a:gd name="connsiteX213" fmla="*/ 1148756 w 1214923"/>
              <a:gd name="connsiteY213" fmla="*/ 1134428 h 1684262"/>
              <a:gd name="connsiteX214" fmla="*/ 1066841 w 1214923"/>
              <a:gd name="connsiteY214" fmla="*/ 1139762 h 1684262"/>
              <a:gd name="connsiteX215" fmla="*/ 1035790 w 1214923"/>
              <a:gd name="connsiteY215" fmla="*/ 1087755 h 1684262"/>
              <a:gd name="connsiteX216" fmla="*/ 1162663 w 1214923"/>
              <a:gd name="connsiteY216" fmla="*/ 1057085 h 1684262"/>
              <a:gd name="connsiteX217" fmla="*/ 987913 w 1214923"/>
              <a:gd name="connsiteY217" fmla="*/ 1181170 h 1684262"/>
              <a:gd name="connsiteX218" fmla="*/ 958923 w 1214923"/>
              <a:gd name="connsiteY218" fmla="*/ 1264444 h 1684262"/>
              <a:gd name="connsiteX219" fmla="*/ 905107 w 1214923"/>
              <a:gd name="connsiteY219" fmla="*/ 1118330 h 1684262"/>
              <a:gd name="connsiteX220" fmla="*/ 987913 w 1214923"/>
              <a:gd name="connsiteY22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90045 w 1214923"/>
              <a:gd name="connsiteY188" fmla="*/ 1610106 h 1684262"/>
              <a:gd name="connsiteX189" fmla="*/ 739658 w 1214923"/>
              <a:gd name="connsiteY189" fmla="*/ 1664779 h 1684262"/>
              <a:gd name="connsiteX190" fmla="*/ 704225 w 1214923"/>
              <a:gd name="connsiteY190" fmla="*/ 1665256 h 1684262"/>
              <a:gd name="connsiteX191" fmla="*/ 705558 w 1214923"/>
              <a:gd name="connsiteY191" fmla="*/ 1667733 h 1684262"/>
              <a:gd name="connsiteX192" fmla="*/ 790045 w 1214923"/>
              <a:gd name="connsiteY192" fmla="*/ 1610106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90045 w 1214923"/>
              <a:gd name="connsiteY188" fmla="*/ 1610106 h 1684262"/>
              <a:gd name="connsiteX189" fmla="*/ 812771 w 1214923"/>
              <a:gd name="connsiteY189" fmla="*/ 1652594 h 1684262"/>
              <a:gd name="connsiteX190" fmla="*/ 704225 w 1214923"/>
              <a:gd name="connsiteY190" fmla="*/ 1665256 h 1684262"/>
              <a:gd name="connsiteX191" fmla="*/ 705558 w 1214923"/>
              <a:gd name="connsiteY191" fmla="*/ 1667733 h 1684262"/>
              <a:gd name="connsiteX192" fmla="*/ 790045 w 1214923"/>
              <a:gd name="connsiteY192" fmla="*/ 1610106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705558 w 1214923"/>
              <a:gd name="connsiteY191" fmla="*/ 1667733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651942 w 1214923"/>
              <a:gd name="connsiteY191" fmla="*/ 1653111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52034 w 1214923"/>
              <a:gd name="connsiteY185" fmla="*/ 1535463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651942 w 1214923"/>
              <a:gd name="connsiteY191" fmla="*/ 1653111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97035 w 1214923"/>
              <a:gd name="connsiteY175" fmla="*/ 1664464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97035 w 1214923"/>
              <a:gd name="connsiteY181" fmla="*/ 1664464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52034 w 1214923"/>
              <a:gd name="connsiteY185" fmla="*/ 1535463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651942 w 1214923"/>
              <a:gd name="connsiteY191" fmla="*/ 1653111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97035 w 1214923"/>
              <a:gd name="connsiteY175" fmla="*/ 1664464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82412 w 1214923"/>
              <a:gd name="connsiteY180" fmla="*/ 1645158 h 1684262"/>
              <a:gd name="connsiteX181" fmla="*/ 597035 w 1214923"/>
              <a:gd name="connsiteY181" fmla="*/ 1664464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52034 w 1214923"/>
              <a:gd name="connsiteY185" fmla="*/ 1535463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651942 w 1214923"/>
              <a:gd name="connsiteY191" fmla="*/ 1653111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97035 w 1214923"/>
              <a:gd name="connsiteY175" fmla="*/ 1664464 h 1684262"/>
              <a:gd name="connsiteX176" fmla="*/ 471148 w 1214923"/>
              <a:gd name="connsiteY176" fmla="*/ 1618202 h 1684262"/>
              <a:gd name="connsiteX177" fmla="*/ 471148 w 1214923"/>
              <a:gd name="connsiteY177" fmla="*/ 1664399 h 1684262"/>
              <a:gd name="connsiteX178" fmla="*/ 401901 w 1214923"/>
              <a:gd name="connsiteY178" fmla="*/ 1579817 h 1684262"/>
              <a:gd name="connsiteX179" fmla="*/ 582412 w 1214923"/>
              <a:gd name="connsiteY179" fmla="*/ 1645158 h 1684262"/>
              <a:gd name="connsiteX180" fmla="*/ 597035 w 1214923"/>
              <a:gd name="connsiteY180" fmla="*/ 1664464 h 1684262"/>
              <a:gd name="connsiteX181" fmla="*/ 616785 w 1214923"/>
              <a:gd name="connsiteY181" fmla="*/ 1564196 h 1684262"/>
              <a:gd name="connsiteX182" fmla="*/ 555349 w 1214923"/>
              <a:gd name="connsiteY182" fmla="*/ 1541145 h 1684262"/>
              <a:gd name="connsiteX183" fmla="*/ 638597 w 1214923"/>
              <a:gd name="connsiteY183" fmla="*/ 1493520 h 1684262"/>
              <a:gd name="connsiteX184" fmla="*/ 752034 w 1214923"/>
              <a:gd name="connsiteY184" fmla="*/ 1535463 h 1684262"/>
              <a:gd name="connsiteX185" fmla="*/ 616785 w 1214923"/>
              <a:gd name="connsiteY185" fmla="*/ 1564386 h 1684262"/>
              <a:gd name="connsiteX186" fmla="*/ 616785 w 1214923"/>
              <a:gd name="connsiteY186" fmla="*/ 1564196 h 1684262"/>
              <a:gd name="connsiteX187" fmla="*/ 811979 w 1214923"/>
              <a:gd name="connsiteY187" fmla="*/ 1595484 h 1684262"/>
              <a:gd name="connsiteX188" fmla="*/ 812771 w 1214923"/>
              <a:gd name="connsiteY188" fmla="*/ 1652594 h 1684262"/>
              <a:gd name="connsiteX189" fmla="*/ 704225 w 1214923"/>
              <a:gd name="connsiteY189" fmla="*/ 1665256 h 1684262"/>
              <a:gd name="connsiteX190" fmla="*/ 651942 w 1214923"/>
              <a:gd name="connsiteY190" fmla="*/ 1653111 h 1684262"/>
              <a:gd name="connsiteX191" fmla="*/ 811979 w 1214923"/>
              <a:gd name="connsiteY191" fmla="*/ 1595484 h 1684262"/>
              <a:gd name="connsiteX192" fmla="*/ 857863 w 1214923"/>
              <a:gd name="connsiteY192" fmla="*/ 1591056 h 1684262"/>
              <a:gd name="connsiteX193" fmla="*/ 838813 w 1214923"/>
              <a:gd name="connsiteY193" fmla="*/ 1568958 h 1684262"/>
              <a:gd name="connsiteX194" fmla="*/ 836146 w 1214923"/>
              <a:gd name="connsiteY194" fmla="*/ 1564291 h 1684262"/>
              <a:gd name="connsiteX195" fmla="*/ 955179 w 1214923"/>
              <a:gd name="connsiteY195" fmla="*/ 1500720 h 1684262"/>
              <a:gd name="connsiteX196" fmla="*/ 1066493 w 1214923"/>
              <a:gd name="connsiteY196" fmla="*/ 1492065 h 1684262"/>
              <a:gd name="connsiteX197" fmla="*/ 857863 w 1214923"/>
              <a:gd name="connsiteY197" fmla="*/ 1591247 h 1684262"/>
              <a:gd name="connsiteX198" fmla="*/ 857863 w 1214923"/>
              <a:gd name="connsiteY198" fmla="*/ 1591056 h 1684262"/>
              <a:gd name="connsiteX199" fmla="*/ 1054979 w 1214923"/>
              <a:gd name="connsiteY199" fmla="*/ 1445037 h 1684262"/>
              <a:gd name="connsiteX200" fmla="*/ 916632 w 1214923"/>
              <a:gd name="connsiteY200" fmla="*/ 1468184 h 1684262"/>
              <a:gd name="connsiteX201" fmla="*/ 1028170 w 1214923"/>
              <a:gd name="connsiteY201" fmla="*/ 1445228 h 1684262"/>
              <a:gd name="connsiteX202" fmla="*/ 1054979 w 1214923"/>
              <a:gd name="connsiteY202" fmla="*/ 1445037 h 1684262"/>
              <a:gd name="connsiteX203" fmla="*/ 862816 w 1214923"/>
              <a:gd name="connsiteY203" fmla="*/ 1410462 h 1684262"/>
              <a:gd name="connsiteX204" fmla="*/ 647551 w 1214923"/>
              <a:gd name="connsiteY204" fmla="*/ 1448562 h 1684262"/>
              <a:gd name="connsiteX205" fmla="*/ 862816 w 1214923"/>
              <a:gd name="connsiteY205" fmla="*/ 1410653 h 1684262"/>
              <a:gd name="connsiteX206" fmla="*/ 862816 w 1214923"/>
              <a:gd name="connsiteY206" fmla="*/ 1410462 h 1684262"/>
              <a:gd name="connsiteX207" fmla="*/ 689842 w 1214923"/>
              <a:gd name="connsiteY207" fmla="*/ 1391412 h 1684262"/>
              <a:gd name="connsiteX208" fmla="*/ 924347 w 1214923"/>
              <a:gd name="connsiteY208" fmla="*/ 1306830 h 1684262"/>
              <a:gd name="connsiteX209" fmla="*/ 689842 w 1214923"/>
              <a:gd name="connsiteY209" fmla="*/ 1391412 h 1684262"/>
              <a:gd name="connsiteX210" fmla="*/ 1162663 w 1214923"/>
              <a:gd name="connsiteY210" fmla="*/ 1057085 h 1684262"/>
              <a:gd name="connsiteX211" fmla="*/ 1148756 w 1214923"/>
              <a:gd name="connsiteY211" fmla="*/ 1134428 h 1684262"/>
              <a:gd name="connsiteX212" fmla="*/ 1066841 w 1214923"/>
              <a:gd name="connsiteY212" fmla="*/ 1139762 h 1684262"/>
              <a:gd name="connsiteX213" fmla="*/ 1035790 w 1214923"/>
              <a:gd name="connsiteY213" fmla="*/ 1087755 h 1684262"/>
              <a:gd name="connsiteX214" fmla="*/ 1162663 w 1214923"/>
              <a:gd name="connsiteY214" fmla="*/ 1057085 h 1684262"/>
              <a:gd name="connsiteX215" fmla="*/ 987913 w 1214923"/>
              <a:gd name="connsiteY215" fmla="*/ 1181170 h 1684262"/>
              <a:gd name="connsiteX216" fmla="*/ 958923 w 1214923"/>
              <a:gd name="connsiteY216" fmla="*/ 1264444 h 1684262"/>
              <a:gd name="connsiteX217" fmla="*/ 905107 w 1214923"/>
              <a:gd name="connsiteY217" fmla="*/ 1118330 h 1684262"/>
              <a:gd name="connsiteX218" fmla="*/ 987913 w 1214923"/>
              <a:gd name="connsiteY21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97035 w 1214923"/>
              <a:gd name="connsiteY175" fmla="*/ 1664464 h 1684262"/>
              <a:gd name="connsiteX176" fmla="*/ 471148 w 1214923"/>
              <a:gd name="connsiteY176" fmla="*/ 1664399 h 1684262"/>
              <a:gd name="connsiteX177" fmla="*/ 401901 w 1214923"/>
              <a:gd name="connsiteY177" fmla="*/ 1579817 h 1684262"/>
              <a:gd name="connsiteX178" fmla="*/ 582412 w 1214923"/>
              <a:gd name="connsiteY178" fmla="*/ 1645158 h 1684262"/>
              <a:gd name="connsiteX179" fmla="*/ 597035 w 1214923"/>
              <a:gd name="connsiteY179" fmla="*/ 1664464 h 1684262"/>
              <a:gd name="connsiteX180" fmla="*/ 616785 w 1214923"/>
              <a:gd name="connsiteY180" fmla="*/ 1564196 h 1684262"/>
              <a:gd name="connsiteX181" fmla="*/ 555349 w 1214923"/>
              <a:gd name="connsiteY181" fmla="*/ 1541145 h 1684262"/>
              <a:gd name="connsiteX182" fmla="*/ 638597 w 1214923"/>
              <a:gd name="connsiteY182" fmla="*/ 1493520 h 1684262"/>
              <a:gd name="connsiteX183" fmla="*/ 752034 w 1214923"/>
              <a:gd name="connsiteY183" fmla="*/ 1535463 h 1684262"/>
              <a:gd name="connsiteX184" fmla="*/ 616785 w 1214923"/>
              <a:gd name="connsiteY184" fmla="*/ 1564386 h 1684262"/>
              <a:gd name="connsiteX185" fmla="*/ 616785 w 1214923"/>
              <a:gd name="connsiteY185" fmla="*/ 1564196 h 1684262"/>
              <a:gd name="connsiteX186" fmla="*/ 811979 w 1214923"/>
              <a:gd name="connsiteY186" fmla="*/ 1595484 h 1684262"/>
              <a:gd name="connsiteX187" fmla="*/ 812771 w 1214923"/>
              <a:gd name="connsiteY187" fmla="*/ 1652594 h 1684262"/>
              <a:gd name="connsiteX188" fmla="*/ 704225 w 1214923"/>
              <a:gd name="connsiteY188" fmla="*/ 1665256 h 1684262"/>
              <a:gd name="connsiteX189" fmla="*/ 651942 w 1214923"/>
              <a:gd name="connsiteY189" fmla="*/ 1653111 h 1684262"/>
              <a:gd name="connsiteX190" fmla="*/ 811979 w 1214923"/>
              <a:gd name="connsiteY190" fmla="*/ 1595484 h 1684262"/>
              <a:gd name="connsiteX191" fmla="*/ 857863 w 1214923"/>
              <a:gd name="connsiteY191" fmla="*/ 1591056 h 1684262"/>
              <a:gd name="connsiteX192" fmla="*/ 838813 w 1214923"/>
              <a:gd name="connsiteY192" fmla="*/ 1568958 h 1684262"/>
              <a:gd name="connsiteX193" fmla="*/ 836146 w 1214923"/>
              <a:gd name="connsiteY193" fmla="*/ 1564291 h 1684262"/>
              <a:gd name="connsiteX194" fmla="*/ 955179 w 1214923"/>
              <a:gd name="connsiteY194" fmla="*/ 1500720 h 1684262"/>
              <a:gd name="connsiteX195" fmla="*/ 1066493 w 1214923"/>
              <a:gd name="connsiteY195" fmla="*/ 1492065 h 1684262"/>
              <a:gd name="connsiteX196" fmla="*/ 857863 w 1214923"/>
              <a:gd name="connsiteY196" fmla="*/ 1591247 h 1684262"/>
              <a:gd name="connsiteX197" fmla="*/ 857863 w 1214923"/>
              <a:gd name="connsiteY197" fmla="*/ 1591056 h 1684262"/>
              <a:gd name="connsiteX198" fmla="*/ 1054979 w 1214923"/>
              <a:gd name="connsiteY198" fmla="*/ 1445037 h 1684262"/>
              <a:gd name="connsiteX199" fmla="*/ 916632 w 1214923"/>
              <a:gd name="connsiteY199" fmla="*/ 1468184 h 1684262"/>
              <a:gd name="connsiteX200" fmla="*/ 1028170 w 1214923"/>
              <a:gd name="connsiteY200" fmla="*/ 1445228 h 1684262"/>
              <a:gd name="connsiteX201" fmla="*/ 1054979 w 1214923"/>
              <a:gd name="connsiteY201" fmla="*/ 1445037 h 1684262"/>
              <a:gd name="connsiteX202" fmla="*/ 862816 w 1214923"/>
              <a:gd name="connsiteY202" fmla="*/ 1410462 h 1684262"/>
              <a:gd name="connsiteX203" fmla="*/ 647551 w 1214923"/>
              <a:gd name="connsiteY203" fmla="*/ 1448562 h 1684262"/>
              <a:gd name="connsiteX204" fmla="*/ 862816 w 1214923"/>
              <a:gd name="connsiteY204" fmla="*/ 1410653 h 1684262"/>
              <a:gd name="connsiteX205" fmla="*/ 862816 w 1214923"/>
              <a:gd name="connsiteY205" fmla="*/ 1410462 h 1684262"/>
              <a:gd name="connsiteX206" fmla="*/ 689842 w 1214923"/>
              <a:gd name="connsiteY206" fmla="*/ 1391412 h 1684262"/>
              <a:gd name="connsiteX207" fmla="*/ 924347 w 1214923"/>
              <a:gd name="connsiteY207" fmla="*/ 1306830 h 1684262"/>
              <a:gd name="connsiteX208" fmla="*/ 689842 w 1214923"/>
              <a:gd name="connsiteY208" fmla="*/ 1391412 h 1684262"/>
              <a:gd name="connsiteX209" fmla="*/ 1162663 w 1214923"/>
              <a:gd name="connsiteY209" fmla="*/ 1057085 h 1684262"/>
              <a:gd name="connsiteX210" fmla="*/ 1148756 w 1214923"/>
              <a:gd name="connsiteY210" fmla="*/ 1134428 h 1684262"/>
              <a:gd name="connsiteX211" fmla="*/ 1066841 w 1214923"/>
              <a:gd name="connsiteY211" fmla="*/ 1139762 h 1684262"/>
              <a:gd name="connsiteX212" fmla="*/ 1035790 w 1214923"/>
              <a:gd name="connsiteY212" fmla="*/ 1087755 h 1684262"/>
              <a:gd name="connsiteX213" fmla="*/ 1162663 w 1214923"/>
              <a:gd name="connsiteY213" fmla="*/ 1057085 h 1684262"/>
              <a:gd name="connsiteX214" fmla="*/ 987913 w 1214923"/>
              <a:gd name="connsiteY214" fmla="*/ 1181170 h 1684262"/>
              <a:gd name="connsiteX215" fmla="*/ 958923 w 1214923"/>
              <a:gd name="connsiteY215" fmla="*/ 1264444 h 1684262"/>
              <a:gd name="connsiteX216" fmla="*/ 905107 w 1214923"/>
              <a:gd name="connsiteY216" fmla="*/ 1118330 h 1684262"/>
              <a:gd name="connsiteX217" fmla="*/ 987913 w 1214923"/>
              <a:gd name="connsiteY217" fmla="*/ 1181170 h 1684262"/>
              <a:gd name="connsiteX0" fmla="*/ 1193429 w 1214923"/>
              <a:gd name="connsiteY0" fmla="*/ 899446 h 1696811"/>
              <a:gd name="connsiteX1" fmla="*/ 1157319 w 1214923"/>
              <a:gd name="connsiteY1" fmla="*/ 831924 h 1696811"/>
              <a:gd name="connsiteX2" fmla="*/ 1019985 w 1214923"/>
              <a:gd name="connsiteY2" fmla="*/ 885740 h 1696811"/>
              <a:gd name="connsiteX3" fmla="*/ 963019 w 1214923"/>
              <a:gd name="connsiteY3" fmla="*/ 860965 h 1696811"/>
              <a:gd name="connsiteX4" fmla="*/ 1035980 w 1214923"/>
              <a:gd name="connsiteY4" fmla="*/ 795623 h 1696811"/>
              <a:gd name="connsiteX5" fmla="*/ 893772 w 1214923"/>
              <a:gd name="connsiteY5" fmla="*/ 930212 h 1696811"/>
              <a:gd name="connsiteX6" fmla="*/ 951398 w 1214923"/>
              <a:gd name="connsiteY6" fmla="*/ 937927 h 1696811"/>
              <a:gd name="connsiteX7" fmla="*/ 862911 w 1214923"/>
              <a:gd name="connsiteY7" fmla="*/ 964787 h 1696811"/>
              <a:gd name="connsiteX8" fmla="*/ 813000 w 1214923"/>
              <a:gd name="connsiteY8" fmla="*/ 991648 h 1696811"/>
              <a:gd name="connsiteX9" fmla="*/ 905202 w 1214923"/>
              <a:gd name="connsiteY9" fmla="*/ 872585 h 1696811"/>
              <a:gd name="connsiteX10" fmla="*/ 1062841 w 1214923"/>
              <a:gd name="connsiteY10" fmla="*/ 784098 h 1696811"/>
              <a:gd name="connsiteX11" fmla="*/ 1113873 w 1214923"/>
              <a:gd name="connsiteY11" fmla="*/ 670346 h 1696811"/>
              <a:gd name="connsiteX12" fmla="*/ 1028265 w 1214923"/>
              <a:gd name="connsiteY12" fmla="*/ 722567 h 1696811"/>
              <a:gd name="connsiteX13" fmla="*/ 1003881 w 1214923"/>
              <a:gd name="connsiteY13" fmla="*/ 692468 h 1696811"/>
              <a:gd name="connsiteX14" fmla="*/ 1005881 w 1214923"/>
              <a:gd name="connsiteY14" fmla="*/ 661511 h 1696811"/>
              <a:gd name="connsiteX15" fmla="*/ 1065794 w 1214923"/>
              <a:gd name="connsiteY15" fmla="*/ 651415 h 1696811"/>
              <a:gd name="connsiteX16" fmla="*/ 1087938 w 1214923"/>
              <a:gd name="connsiteY16" fmla="*/ 638205 h 1696811"/>
              <a:gd name="connsiteX17" fmla="*/ 739848 w 1214923"/>
              <a:gd name="connsiteY17" fmla="*/ 595694 h 1696811"/>
              <a:gd name="connsiteX18" fmla="*/ 716893 w 1214923"/>
              <a:gd name="connsiteY18" fmla="*/ 318992 h 1696811"/>
              <a:gd name="connsiteX19" fmla="*/ 920537 w 1214923"/>
              <a:gd name="connsiteY19" fmla="*/ 246031 h 1696811"/>
              <a:gd name="connsiteX20" fmla="*/ 682412 w 1214923"/>
              <a:gd name="connsiteY20" fmla="*/ 238316 h 1696811"/>
              <a:gd name="connsiteX21" fmla="*/ 928538 w 1214923"/>
              <a:gd name="connsiteY21" fmla="*/ 226790 h 1696811"/>
              <a:gd name="connsiteX22" fmla="*/ 720893 w 1214923"/>
              <a:gd name="connsiteY22" fmla="*/ 196025 h 1696811"/>
              <a:gd name="connsiteX23" fmla="*/ 736229 w 1214923"/>
              <a:gd name="connsiteY23" fmla="*/ 49911 h 1696811"/>
              <a:gd name="connsiteX24" fmla="*/ 663267 w 1214923"/>
              <a:gd name="connsiteY24" fmla="*/ 0 h 1696811"/>
              <a:gd name="connsiteX25" fmla="*/ 625167 w 1214923"/>
              <a:gd name="connsiteY25" fmla="*/ 103727 h 1696811"/>
              <a:gd name="connsiteX26" fmla="*/ 625167 w 1214923"/>
              <a:gd name="connsiteY26" fmla="*/ 288322 h 1696811"/>
              <a:gd name="connsiteX27" fmla="*/ 336845 w 1214923"/>
              <a:gd name="connsiteY27" fmla="*/ 261366 h 1696811"/>
              <a:gd name="connsiteX28" fmla="*/ 367611 w 1214923"/>
              <a:gd name="connsiteY28" fmla="*/ 307467 h 1696811"/>
              <a:gd name="connsiteX29" fmla="*/ 579066 w 1214923"/>
              <a:gd name="connsiteY29" fmla="*/ 615029 h 1696811"/>
              <a:gd name="connsiteX30" fmla="*/ 263884 w 1214923"/>
              <a:gd name="connsiteY30" fmla="*/ 496585 h 1696811"/>
              <a:gd name="connsiteX31" fmla="*/ 233118 w 1214923"/>
              <a:gd name="connsiteY31" fmla="*/ 714947 h 1696811"/>
              <a:gd name="connsiteX32" fmla="*/ 532965 w 1214923"/>
              <a:gd name="connsiteY32" fmla="*/ 807149 h 1696811"/>
              <a:gd name="connsiteX33" fmla="*/ 502390 w 1214923"/>
              <a:gd name="connsiteY33" fmla="*/ 816184 h 1696811"/>
              <a:gd name="connsiteX34" fmla="*/ 464290 w 1214923"/>
              <a:gd name="connsiteY34" fmla="*/ 772763 h 1696811"/>
              <a:gd name="connsiteX35" fmla="*/ 375231 w 1214923"/>
              <a:gd name="connsiteY35" fmla="*/ 788670 h 1696811"/>
              <a:gd name="connsiteX36" fmla="*/ 418189 w 1214923"/>
              <a:gd name="connsiteY36" fmla="*/ 826770 h 1696811"/>
              <a:gd name="connsiteX37" fmla="*/ 333607 w 1214923"/>
              <a:gd name="connsiteY37" fmla="*/ 826770 h 1696811"/>
              <a:gd name="connsiteX38" fmla="*/ 276457 w 1214923"/>
              <a:gd name="connsiteY38" fmla="*/ 857536 h 1696811"/>
              <a:gd name="connsiteX39" fmla="*/ 288458 w 1214923"/>
              <a:gd name="connsiteY39" fmla="*/ 766001 h 1696811"/>
              <a:gd name="connsiteX40" fmla="*/ 138059 w 1214923"/>
              <a:gd name="connsiteY40" fmla="*/ 911352 h 1696811"/>
              <a:gd name="connsiteX41" fmla="*/ 237976 w 1214923"/>
              <a:gd name="connsiteY41" fmla="*/ 961358 h 1696811"/>
              <a:gd name="connsiteX42" fmla="*/ 75102 w 1214923"/>
              <a:gd name="connsiteY42" fmla="*/ 1025783 h 1696811"/>
              <a:gd name="connsiteX43" fmla="*/ 80432 w 1214923"/>
              <a:gd name="connsiteY43" fmla="*/ 915162 h 1696811"/>
              <a:gd name="connsiteX44" fmla="*/ 91958 w 1214923"/>
              <a:gd name="connsiteY44" fmla="*/ 1107377 h 1696811"/>
              <a:gd name="connsiteX45" fmla="*/ 214925 w 1214923"/>
              <a:gd name="connsiteY45" fmla="*/ 1157383 h 1696811"/>
              <a:gd name="connsiteX46" fmla="*/ 322463 w 1214923"/>
              <a:gd name="connsiteY46" fmla="*/ 1228161 h 1696811"/>
              <a:gd name="connsiteX47" fmla="*/ 235145 w 1214923"/>
              <a:gd name="connsiteY47" fmla="*/ 1221759 h 1696811"/>
              <a:gd name="connsiteX48" fmla="*/ 267875 w 1214923"/>
              <a:gd name="connsiteY48" fmla="*/ 1263023 h 1696811"/>
              <a:gd name="connsiteX49" fmla="*/ 395615 w 1214923"/>
              <a:gd name="connsiteY49" fmla="*/ 1319117 h 1696811"/>
              <a:gd name="connsiteX50" fmla="*/ 322827 w 1214923"/>
              <a:gd name="connsiteY50" fmla="*/ 1338837 h 1696811"/>
              <a:gd name="connsiteX51" fmla="*/ 247492 w 1214923"/>
              <a:gd name="connsiteY51" fmla="*/ 1296725 h 1696811"/>
              <a:gd name="connsiteX52" fmla="*/ 229880 w 1214923"/>
              <a:gd name="connsiteY52" fmla="*/ 1312259 h 1696811"/>
              <a:gd name="connsiteX53" fmla="*/ 146155 w 1214923"/>
              <a:gd name="connsiteY53" fmla="*/ 1230344 h 1696811"/>
              <a:gd name="connsiteX54" fmla="*/ 115389 w 1214923"/>
              <a:gd name="connsiteY54" fmla="*/ 1430369 h 1696811"/>
              <a:gd name="connsiteX55" fmla="*/ 349799 w 1214923"/>
              <a:gd name="connsiteY55" fmla="*/ 1480280 h 1696811"/>
              <a:gd name="connsiteX56" fmla="*/ 299507 w 1214923"/>
              <a:gd name="connsiteY56" fmla="*/ 1464659 h 1696811"/>
              <a:gd name="connsiteX57" fmla="*/ 318374 w 1214923"/>
              <a:gd name="connsiteY57" fmla="*/ 1496562 h 1696811"/>
              <a:gd name="connsiteX58" fmla="*/ 388280 w 1214923"/>
              <a:gd name="connsiteY58" fmla="*/ 1545717 h 1696811"/>
              <a:gd name="connsiteX59" fmla="*/ 348847 w 1214923"/>
              <a:gd name="connsiteY59" fmla="*/ 1542479 h 1696811"/>
              <a:gd name="connsiteX60" fmla="*/ 255883 w 1214923"/>
              <a:gd name="connsiteY60" fmla="*/ 1502664 h 1696811"/>
              <a:gd name="connsiteX61" fmla="*/ 255883 w 1214923"/>
              <a:gd name="connsiteY61" fmla="*/ 1502664 h 1696811"/>
              <a:gd name="connsiteX62" fmla="*/ 239976 w 1214923"/>
              <a:gd name="connsiteY62" fmla="*/ 1484281 h 1696811"/>
              <a:gd name="connsiteX63" fmla="*/ 203495 w 1214923"/>
              <a:gd name="connsiteY63" fmla="*/ 1484281 h 1696811"/>
              <a:gd name="connsiteX64" fmla="*/ 187303 w 1214923"/>
              <a:gd name="connsiteY64" fmla="*/ 1499140 h 1696811"/>
              <a:gd name="connsiteX65" fmla="*/ 480925 w 1214923"/>
              <a:gd name="connsiteY65" fmla="*/ 1687975 h 1696811"/>
              <a:gd name="connsiteX66" fmla="*/ 757374 w 1214923"/>
              <a:gd name="connsiteY66" fmla="*/ 1682401 h 1696811"/>
              <a:gd name="connsiteX67" fmla="*/ 988070 w 1214923"/>
              <a:gd name="connsiteY67" fmla="*/ 1594485 h 1696811"/>
              <a:gd name="connsiteX68" fmla="*/ 1152566 w 1214923"/>
              <a:gd name="connsiteY68" fmla="*/ 1394460 h 1696811"/>
              <a:gd name="connsiteX69" fmla="*/ 918822 w 1214923"/>
              <a:gd name="connsiteY69" fmla="*/ 1363507 h 1696811"/>
              <a:gd name="connsiteX70" fmla="*/ 802904 w 1214923"/>
              <a:gd name="connsiteY70" fmla="*/ 1350454 h 1696811"/>
              <a:gd name="connsiteX71" fmla="*/ 841956 w 1214923"/>
              <a:gd name="connsiteY71" fmla="*/ 1326547 h 1696811"/>
              <a:gd name="connsiteX72" fmla="*/ 1018286 w 1214923"/>
              <a:gd name="connsiteY72" fmla="*/ 1315425 h 1696811"/>
              <a:gd name="connsiteX73" fmla="*/ 980354 w 1214923"/>
              <a:gd name="connsiteY73" fmla="*/ 1268921 h 1696811"/>
              <a:gd name="connsiteX74" fmla="*/ 1091488 w 1214923"/>
              <a:gd name="connsiteY74" fmla="*/ 1221043 h 1696811"/>
              <a:gd name="connsiteX75" fmla="*/ 896580 w 1214923"/>
              <a:gd name="connsiteY75" fmla="*/ 1032638 h 1696811"/>
              <a:gd name="connsiteX76" fmla="*/ 1193429 w 1214923"/>
              <a:gd name="connsiteY76" fmla="*/ 899446 h 1696811"/>
              <a:gd name="connsiteX77" fmla="*/ 759089 w 1214923"/>
              <a:gd name="connsiteY77" fmla="*/ 61246 h 1696811"/>
              <a:gd name="connsiteX78" fmla="*/ 720989 w 1214923"/>
              <a:gd name="connsiteY78" fmla="*/ 145828 h 1696811"/>
              <a:gd name="connsiteX79" fmla="*/ 759089 w 1214923"/>
              <a:gd name="connsiteY79" fmla="*/ 61436 h 1696811"/>
              <a:gd name="connsiteX80" fmla="*/ 759089 w 1214923"/>
              <a:gd name="connsiteY80" fmla="*/ 61246 h 1696811"/>
              <a:gd name="connsiteX81" fmla="*/ 363611 w 1214923"/>
              <a:gd name="connsiteY81" fmla="*/ 545783 h 1696811"/>
              <a:gd name="connsiteX82" fmla="*/ 348275 w 1214923"/>
              <a:gd name="connsiteY82" fmla="*/ 553498 h 1696811"/>
              <a:gd name="connsiteX83" fmla="*/ 363611 w 1214923"/>
              <a:gd name="connsiteY83" fmla="*/ 545783 h 1696811"/>
              <a:gd name="connsiteX84" fmla="*/ 232451 w 1214923"/>
              <a:gd name="connsiteY84" fmla="*/ 523113 h 1696811"/>
              <a:gd name="connsiteX85" fmla="*/ 254694 w 1214923"/>
              <a:gd name="connsiteY85" fmla="*/ 664096 h 1696811"/>
              <a:gd name="connsiteX86" fmla="*/ 232451 w 1214923"/>
              <a:gd name="connsiteY86" fmla="*/ 523113 h 1696811"/>
              <a:gd name="connsiteX87" fmla="*/ 340084 w 1214923"/>
              <a:gd name="connsiteY87" fmla="*/ 692277 h 1696811"/>
              <a:gd name="connsiteX88" fmla="*/ 470767 w 1214923"/>
              <a:gd name="connsiteY88" fmla="*/ 684562 h 1696811"/>
              <a:gd name="connsiteX89" fmla="*/ 340084 w 1214923"/>
              <a:gd name="connsiteY89" fmla="*/ 691896 h 1696811"/>
              <a:gd name="connsiteX90" fmla="*/ 340084 w 1214923"/>
              <a:gd name="connsiteY90" fmla="*/ 692277 h 1696811"/>
              <a:gd name="connsiteX91" fmla="*/ 382375 w 1214923"/>
              <a:gd name="connsiteY91" fmla="*/ 615410 h 1696811"/>
              <a:gd name="connsiteX92" fmla="*/ 516868 w 1214923"/>
              <a:gd name="connsiteY92" fmla="*/ 688372 h 1696811"/>
              <a:gd name="connsiteX93" fmla="*/ 382661 w 1214923"/>
              <a:gd name="connsiteY93" fmla="*/ 615029 h 1696811"/>
              <a:gd name="connsiteX94" fmla="*/ 382375 w 1214923"/>
              <a:gd name="connsiteY94" fmla="*/ 615410 h 1696811"/>
              <a:gd name="connsiteX95" fmla="*/ 201400 w 1214923"/>
              <a:gd name="connsiteY95" fmla="*/ 907542 h 1696811"/>
              <a:gd name="connsiteX96" fmla="*/ 163300 w 1214923"/>
              <a:gd name="connsiteY96" fmla="*/ 838295 h 1696811"/>
              <a:gd name="connsiteX97" fmla="*/ 201686 w 1214923"/>
              <a:gd name="connsiteY97" fmla="*/ 907161 h 1696811"/>
              <a:gd name="connsiteX98" fmla="*/ 201400 w 1214923"/>
              <a:gd name="connsiteY98" fmla="*/ 907542 h 1696811"/>
              <a:gd name="connsiteX99" fmla="*/ 97811 w 1214923"/>
              <a:gd name="connsiteY99" fmla="*/ 1285557 h 1696811"/>
              <a:gd name="connsiteX100" fmla="*/ 123279 w 1214923"/>
              <a:gd name="connsiteY100" fmla="*/ 1264178 h 1696811"/>
              <a:gd name="connsiteX101" fmla="*/ 231975 w 1214923"/>
              <a:gd name="connsiteY101" fmla="*/ 1341501 h 1696811"/>
              <a:gd name="connsiteX102" fmla="*/ 97811 w 1214923"/>
              <a:gd name="connsiteY102" fmla="*/ 1285557 h 1696811"/>
              <a:gd name="connsiteX103" fmla="*/ 232928 w 1214923"/>
              <a:gd name="connsiteY103" fmla="*/ 1376077 h 1696811"/>
              <a:gd name="connsiteX104" fmla="*/ 279029 w 1214923"/>
              <a:gd name="connsiteY104" fmla="*/ 1379887 h 1696811"/>
              <a:gd name="connsiteX105" fmla="*/ 232451 w 1214923"/>
              <a:gd name="connsiteY105" fmla="*/ 1376077 h 1696811"/>
              <a:gd name="connsiteX106" fmla="*/ 232928 w 1214923"/>
              <a:gd name="connsiteY106" fmla="*/ 1376077 h 1696811"/>
              <a:gd name="connsiteX107" fmla="*/ 856244 w 1214923"/>
              <a:gd name="connsiteY107" fmla="*/ 715613 h 1696811"/>
              <a:gd name="connsiteX108" fmla="*/ 817635 w 1214923"/>
              <a:gd name="connsiteY108" fmla="*/ 708913 h 1696811"/>
              <a:gd name="connsiteX109" fmla="*/ 721084 w 1214923"/>
              <a:gd name="connsiteY109" fmla="*/ 657225 h 1696811"/>
              <a:gd name="connsiteX110" fmla="*/ 855767 w 1214923"/>
              <a:gd name="connsiteY110" fmla="*/ 715613 h 1696811"/>
              <a:gd name="connsiteX111" fmla="*/ 856244 w 1214923"/>
              <a:gd name="connsiteY111" fmla="*/ 715613 h 1696811"/>
              <a:gd name="connsiteX112" fmla="*/ 663458 w 1214923"/>
              <a:gd name="connsiteY112" fmla="*/ 722662 h 1696811"/>
              <a:gd name="connsiteX113" fmla="*/ 644408 w 1214923"/>
              <a:gd name="connsiteY113" fmla="*/ 807149 h 1696811"/>
              <a:gd name="connsiteX114" fmla="*/ 662981 w 1214923"/>
              <a:gd name="connsiteY114" fmla="*/ 723138 h 1696811"/>
              <a:gd name="connsiteX115" fmla="*/ 663458 w 1214923"/>
              <a:gd name="connsiteY115" fmla="*/ 722662 h 1696811"/>
              <a:gd name="connsiteX116" fmla="*/ 628882 w 1214923"/>
              <a:gd name="connsiteY116" fmla="*/ 753332 h 1696811"/>
              <a:gd name="connsiteX117" fmla="*/ 655742 w 1214923"/>
              <a:gd name="connsiteY117" fmla="*/ 726472 h 1696811"/>
              <a:gd name="connsiteX118" fmla="*/ 628406 w 1214923"/>
              <a:gd name="connsiteY118" fmla="*/ 753332 h 1696811"/>
              <a:gd name="connsiteX119" fmla="*/ 628882 w 1214923"/>
              <a:gd name="connsiteY119" fmla="*/ 753332 h 1696811"/>
              <a:gd name="connsiteX120" fmla="*/ 771090 w 1214923"/>
              <a:gd name="connsiteY120" fmla="*/ 757237 h 1696811"/>
              <a:gd name="connsiteX121" fmla="*/ 690318 w 1214923"/>
              <a:gd name="connsiteY121" fmla="*/ 822579 h 1696811"/>
              <a:gd name="connsiteX122" fmla="*/ 770614 w 1214923"/>
              <a:gd name="connsiteY122" fmla="*/ 757237 h 1696811"/>
              <a:gd name="connsiteX123" fmla="*/ 771090 w 1214923"/>
              <a:gd name="connsiteY123" fmla="*/ 757237 h 1696811"/>
              <a:gd name="connsiteX124" fmla="*/ 759565 w 1214923"/>
              <a:gd name="connsiteY124" fmla="*/ 538162 h 1696811"/>
              <a:gd name="connsiteX125" fmla="*/ 851767 w 1214923"/>
              <a:gd name="connsiteY125" fmla="*/ 480536 h 1696811"/>
              <a:gd name="connsiteX126" fmla="*/ 759089 w 1214923"/>
              <a:gd name="connsiteY126" fmla="*/ 538067 h 1696811"/>
              <a:gd name="connsiteX127" fmla="*/ 759565 w 1214923"/>
              <a:gd name="connsiteY127" fmla="*/ 538162 h 1696811"/>
              <a:gd name="connsiteX128" fmla="*/ 868213 w 1214923"/>
              <a:gd name="connsiteY128" fmla="*/ 356761 h 1696811"/>
              <a:gd name="connsiteX129" fmla="*/ 812619 w 1214923"/>
              <a:gd name="connsiteY129" fmla="*/ 442055 h 1696811"/>
              <a:gd name="connsiteX130" fmla="*/ 868213 w 1214923"/>
              <a:gd name="connsiteY130" fmla="*/ 356761 h 1696811"/>
              <a:gd name="connsiteX131" fmla="*/ 681841 w 1214923"/>
              <a:gd name="connsiteY131" fmla="*/ 323088 h 1696811"/>
              <a:gd name="connsiteX132" fmla="*/ 758803 w 1214923"/>
              <a:gd name="connsiteY132" fmla="*/ 430816 h 1696811"/>
              <a:gd name="connsiteX133" fmla="*/ 643455 w 1214923"/>
              <a:gd name="connsiteY133" fmla="*/ 396145 h 1696811"/>
              <a:gd name="connsiteX134" fmla="*/ 639550 w 1214923"/>
              <a:gd name="connsiteY134" fmla="*/ 438436 h 1696811"/>
              <a:gd name="connsiteX135" fmla="*/ 682127 w 1214923"/>
              <a:gd name="connsiteY135" fmla="*/ 323088 h 1696811"/>
              <a:gd name="connsiteX136" fmla="*/ 681841 w 1214923"/>
              <a:gd name="connsiteY136" fmla="*/ 323088 h 1696811"/>
              <a:gd name="connsiteX137" fmla="*/ 395477 w 1214923"/>
              <a:gd name="connsiteY137" fmla="*/ 216638 h 1696811"/>
              <a:gd name="connsiteX138" fmla="*/ 432956 w 1214923"/>
              <a:gd name="connsiteY138" fmla="*/ 194566 h 1696811"/>
              <a:gd name="connsiteX139" fmla="*/ 564476 w 1214923"/>
              <a:gd name="connsiteY139" fmla="*/ 247666 h 1696811"/>
              <a:gd name="connsiteX140" fmla="*/ 558873 w 1214923"/>
              <a:gd name="connsiteY140" fmla="*/ 299942 h 1696811"/>
              <a:gd name="connsiteX141" fmla="*/ 395477 w 1214923"/>
              <a:gd name="connsiteY141" fmla="*/ 216638 h 1696811"/>
              <a:gd name="connsiteX142" fmla="*/ 470767 w 1214923"/>
              <a:gd name="connsiteY142" fmla="*/ 361188 h 1696811"/>
              <a:gd name="connsiteX143" fmla="*/ 566874 w 1214923"/>
              <a:gd name="connsiteY143" fmla="*/ 503396 h 1696811"/>
              <a:gd name="connsiteX144" fmla="*/ 470767 w 1214923"/>
              <a:gd name="connsiteY144" fmla="*/ 361188 h 1696811"/>
              <a:gd name="connsiteX145" fmla="*/ 632216 w 1214923"/>
              <a:gd name="connsiteY145" fmla="*/ 475419 h 1696811"/>
              <a:gd name="connsiteX146" fmla="*/ 759089 w 1214923"/>
              <a:gd name="connsiteY146" fmla="*/ 438055 h 1696811"/>
              <a:gd name="connsiteX147" fmla="*/ 640217 w 1214923"/>
              <a:gd name="connsiteY147" fmla="*/ 641593 h 1696811"/>
              <a:gd name="connsiteX148" fmla="*/ 622468 w 1214923"/>
              <a:gd name="connsiteY148" fmla="*/ 453581 h 1696811"/>
              <a:gd name="connsiteX149" fmla="*/ 632216 w 1214923"/>
              <a:gd name="connsiteY149" fmla="*/ 475419 h 1696811"/>
              <a:gd name="connsiteX150" fmla="*/ 686032 w 1214923"/>
              <a:gd name="connsiteY150" fmla="*/ 837819 h 1696811"/>
              <a:gd name="connsiteX151" fmla="*/ 628310 w 1214923"/>
              <a:gd name="connsiteY151" fmla="*/ 930116 h 1696811"/>
              <a:gd name="connsiteX152" fmla="*/ 686032 w 1214923"/>
              <a:gd name="connsiteY152" fmla="*/ 837914 h 1696811"/>
              <a:gd name="connsiteX153" fmla="*/ 686032 w 1214923"/>
              <a:gd name="connsiteY153" fmla="*/ 837819 h 1696811"/>
              <a:gd name="connsiteX154" fmla="*/ 743658 w 1214923"/>
              <a:gd name="connsiteY154" fmla="*/ 1291400 h 1696811"/>
              <a:gd name="connsiteX155" fmla="*/ 547634 w 1214923"/>
              <a:gd name="connsiteY155" fmla="*/ 1206818 h 1696811"/>
              <a:gd name="connsiteX156" fmla="*/ 573446 w 1214923"/>
              <a:gd name="connsiteY156" fmla="*/ 1222439 h 1696811"/>
              <a:gd name="connsiteX157" fmla="*/ 603450 w 1214923"/>
              <a:gd name="connsiteY157" fmla="*/ 1227487 h 1696811"/>
              <a:gd name="connsiteX158" fmla="*/ 743658 w 1214923"/>
              <a:gd name="connsiteY158" fmla="*/ 1291495 h 1696811"/>
              <a:gd name="connsiteX159" fmla="*/ 743658 w 1214923"/>
              <a:gd name="connsiteY159" fmla="*/ 1291400 h 1696811"/>
              <a:gd name="connsiteX160" fmla="*/ 556465 w 1214923"/>
              <a:gd name="connsiteY160" fmla="*/ 950327 h 1696811"/>
              <a:gd name="connsiteX161" fmla="*/ 689842 w 1214923"/>
              <a:gd name="connsiteY161" fmla="*/ 1122236 h 1696811"/>
              <a:gd name="connsiteX162" fmla="*/ 568651 w 1214923"/>
              <a:gd name="connsiteY162" fmla="*/ 984541 h 1696811"/>
              <a:gd name="connsiteX163" fmla="*/ 556465 w 1214923"/>
              <a:gd name="connsiteY163" fmla="*/ 950327 h 1696811"/>
              <a:gd name="connsiteX164" fmla="*/ 351609 w 1214923"/>
              <a:gd name="connsiteY164" fmla="*/ 1045464 h 1696811"/>
              <a:gd name="connsiteX165" fmla="*/ 382375 w 1214923"/>
              <a:gd name="connsiteY165" fmla="*/ 887825 h 1696811"/>
              <a:gd name="connsiteX166" fmla="*/ 351609 w 1214923"/>
              <a:gd name="connsiteY166" fmla="*/ 1045559 h 1696811"/>
              <a:gd name="connsiteX167" fmla="*/ 351609 w 1214923"/>
              <a:gd name="connsiteY167" fmla="*/ 1045464 h 1696811"/>
              <a:gd name="connsiteX168" fmla="*/ 420761 w 1214923"/>
              <a:gd name="connsiteY168" fmla="*/ 1054969 h 1696811"/>
              <a:gd name="connsiteX169" fmla="*/ 605260 w 1214923"/>
              <a:gd name="connsiteY169" fmla="*/ 1180338 h 1696811"/>
              <a:gd name="connsiteX170" fmla="*/ 420761 w 1214923"/>
              <a:gd name="connsiteY170" fmla="*/ 1054969 h 1696811"/>
              <a:gd name="connsiteX171" fmla="*/ 366944 w 1214923"/>
              <a:gd name="connsiteY171" fmla="*/ 1414272 h 1696811"/>
              <a:gd name="connsiteX172" fmla="*/ 597640 w 1214923"/>
              <a:gd name="connsiteY172" fmla="*/ 1460468 h 1696811"/>
              <a:gd name="connsiteX173" fmla="*/ 366944 w 1214923"/>
              <a:gd name="connsiteY173" fmla="*/ 1414463 h 1696811"/>
              <a:gd name="connsiteX174" fmla="*/ 366944 w 1214923"/>
              <a:gd name="connsiteY174" fmla="*/ 1414272 h 1696811"/>
              <a:gd name="connsiteX175" fmla="*/ 597035 w 1214923"/>
              <a:gd name="connsiteY175" fmla="*/ 1664464 h 1696811"/>
              <a:gd name="connsiteX176" fmla="*/ 471148 w 1214923"/>
              <a:gd name="connsiteY176" fmla="*/ 1664399 h 1696811"/>
              <a:gd name="connsiteX177" fmla="*/ 401901 w 1214923"/>
              <a:gd name="connsiteY177" fmla="*/ 1579817 h 1696811"/>
              <a:gd name="connsiteX178" fmla="*/ 582412 w 1214923"/>
              <a:gd name="connsiteY178" fmla="*/ 1645158 h 1696811"/>
              <a:gd name="connsiteX179" fmla="*/ 597035 w 1214923"/>
              <a:gd name="connsiteY179" fmla="*/ 1664464 h 1696811"/>
              <a:gd name="connsiteX180" fmla="*/ 616785 w 1214923"/>
              <a:gd name="connsiteY180" fmla="*/ 1564196 h 1696811"/>
              <a:gd name="connsiteX181" fmla="*/ 555349 w 1214923"/>
              <a:gd name="connsiteY181" fmla="*/ 1541145 h 1696811"/>
              <a:gd name="connsiteX182" fmla="*/ 638597 w 1214923"/>
              <a:gd name="connsiteY182" fmla="*/ 1493520 h 1696811"/>
              <a:gd name="connsiteX183" fmla="*/ 752034 w 1214923"/>
              <a:gd name="connsiteY183" fmla="*/ 1535463 h 1696811"/>
              <a:gd name="connsiteX184" fmla="*/ 616785 w 1214923"/>
              <a:gd name="connsiteY184" fmla="*/ 1564386 h 1696811"/>
              <a:gd name="connsiteX185" fmla="*/ 616785 w 1214923"/>
              <a:gd name="connsiteY185" fmla="*/ 1564196 h 1696811"/>
              <a:gd name="connsiteX186" fmla="*/ 811979 w 1214923"/>
              <a:gd name="connsiteY186" fmla="*/ 1595484 h 1696811"/>
              <a:gd name="connsiteX187" fmla="*/ 812771 w 1214923"/>
              <a:gd name="connsiteY187" fmla="*/ 1652594 h 1696811"/>
              <a:gd name="connsiteX188" fmla="*/ 704225 w 1214923"/>
              <a:gd name="connsiteY188" fmla="*/ 1665256 h 1696811"/>
              <a:gd name="connsiteX189" fmla="*/ 651942 w 1214923"/>
              <a:gd name="connsiteY189" fmla="*/ 1653111 h 1696811"/>
              <a:gd name="connsiteX190" fmla="*/ 811979 w 1214923"/>
              <a:gd name="connsiteY190" fmla="*/ 1595484 h 1696811"/>
              <a:gd name="connsiteX191" fmla="*/ 857863 w 1214923"/>
              <a:gd name="connsiteY191" fmla="*/ 1591056 h 1696811"/>
              <a:gd name="connsiteX192" fmla="*/ 838813 w 1214923"/>
              <a:gd name="connsiteY192" fmla="*/ 1568958 h 1696811"/>
              <a:gd name="connsiteX193" fmla="*/ 836146 w 1214923"/>
              <a:gd name="connsiteY193" fmla="*/ 1564291 h 1696811"/>
              <a:gd name="connsiteX194" fmla="*/ 955179 w 1214923"/>
              <a:gd name="connsiteY194" fmla="*/ 1500720 h 1696811"/>
              <a:gd name="connsiteX195" fmla="*/ 1066493 w 1214923"/>
              <a:gd name="connsiteY195" fmla="*/ 1492065 h 1696811"/>
              <a:gd name="connsiteX196" fmla="*/ 857863 w 1214923"/>
              <a:gd name="connsiteY196" fmla="*/ 1591247 h 1696811"/>
              <a:gd name="connsiteX197" fmla="*/ 857863 w 1214923"/>
              <a:gd name="connsiteY197" fmla="*/ 1591056 h 1696811"/>
              <a:gd name="connsiteX198" fmla="*/ 1054979 w 1214923"/>
              <a:gd name="connsiteY198" fmla="*/ 1445037 h 1696811"/>
              <a:gd name="connsiteX199" fmla="*/ 916632 w 1214923"/>
              <a:gd name="connsiteY199" fmla="*/ 1468184 h 1696811"/>
              <a:gd name="connsiteX200" fmla="*/ 1028170 w 1214923"/>
              <a:gd name="connsiteY200" fmla="*/ 1445228 h 1696811"/>
              <a:gd name="connsiteX201" fmla="*/ 1054979 w 1214923"/>
              <a:gd name="connsiteY201" fmla="*/ 1445037 h 1696811"/>
              <a:gd name="connsiteX202" fmla="*/ 862816 w 1214923"/>
              <a:gd name="connsiteY202" fmla="*/ 1410462 h 1696811"/>
              <a:gd name="connsiteX203" fmla="*/ 647551 w 1214923"/>
              <a:gd name="connsiteY203" fmla="*/ 1448562 h 1696811"/>
              <a:gd name="connsiteX204" fmla="*/ 862816 w 1214923"/>
              <a:gd name="connsiteY204" fmla="*/ 1410653 h 1696811"/>
              <a:gd name="connsiteX205" fmla="*/ 862816 w 1214923"/>
              <a:gd name="connsiteY205" fmla="*/ 1410462 h 1696811"/>
              <a:gd name="connsiteX206" fmla="*/ 689842 w 1214923"/>
              <a:gd name="connsiteY206" fmla="*/ 1391412 h 1696811"/>
              <a:gd name="connsiteX207" fmla="*/ 924347 w 1214923"/>
              <a:gd name="connsiteY207" fmla="*/ 1306830 h 1696811"/>
              <a:gd name="connsiteX208" fmla="*/ 689842 w 1214923"/>
              <a:gd name="connsiteY208" fmla="*/ 1391412 h 1696811"/>
              <a:gd name="connsiteX209" fmla="*/ 1162663 w 1214923"/>
              <a:gd name="connsiteY209" fmla="*/ 1057085 h 1696811"/>
              <a:gd name="connsiteX210" fmla="*/ 1148756 w 1214923"/>
              <a:gd name="connsiteY210" fmla="*/ 1134428 h 1696811"/>
              <a:gd name="connsiteX211" fmla="*/ 1066841 w 1214923"/>
              <a:gd name="connsiteY211" fmla="*/ 1139762 h 1696811"/>
              <a:gd name="connsiteX212" fmla="*/ 1035790 w 1214923"/>
              <a:gd name="connsiteY212" fmla="*/ 1087755 h 1696811"/>
              <a:gd name="connsiteX213" fmla="*/ 1162663 w 1214923"/>
              <a:gd name="connsiteY213" fmla="*/ 1057085 h 1696811"/>
              <a:gd name="connsiteX214" fmla="*/ 987913 w 1214923"/>
              <a:gd name="connsiteY214" fmla="*/ 1181170 h 1696811"/>
              <a:gd name="connsiteX215" fmla="*/ 958923 w 1214923"/>
              <a:gd name="connsiteY215" fmla="*/ 1264444 h 1696811"/>
              <a:gd name="connsiteX216" fmla="*/ 905107 w 1214923"/>
              <a:gd name="connsiteY216" fmla="*/ 1118330 h 1696811"/>
              <a:gd name="connsiteX217" fmla="*/ 987913 w 1214923"/>
              <a:gd name="connsiteY217" fmla="*/ 1181170 h 1696811"/>
              <a:gd name="connsiteX0" fmla="*/ 1193429 w 1214923"/>
              <a:gd name="connsiteY0" fmla="*/ 899446 h 1696811"/>
              <a:gd name="connsiteX1" fmla="*/ 1157319 w 1214923"/>
              <a:gd name="connsiteY1" fmla="*/ 831924 h 1696811"/>
              <a:gd name="connsiteX2" fmla="*/ 1019985 w 1214923"/>
              <a:gd name="connsiteY2" fmla="*/ 885740 h 1696811"/>
              <a:gd name="connsiteX3" fmla="*/ 963019 w 1214923"/>
              <a:gd name="connsiteY3" fmla="*/ 860965 h 1696811"/>
              <a:gd name="connsiteX4" fmla="*/ 1035980 w 1214923"/>
              <a:gd name="connsiteY4" fmla="*/ 795623 h 1696811"/>
              <a:gd name="connsiteX5" fmla="*/ 893772 w 1214923"/>
              <a:gd name="connsiteY5" fmla="*/ 930212 h 1696811"/>
              <a:gd name="connsiteX6" fmla="*/ 951398 w 1214923"/>
              <a:gd name="connsiteY6" fmla="*/ 937927 h 1696811"/>
              <a:gd name="connsiteX7" fmla="*/ 862911 w 1214923"/>
              <a:gd name="connsiteY7" fmla="*/ 964787 h 1696811"/>
              <a:gd name="connsiteX8" fmla="*/ 813000 w 1214923"/>
              <a:gd name="connsiteY8" fmla="*/ 991648 h 1696811"/>
              <a:gd name="connsiteX9" fmla="*/ 905202 w 1214923"/>
              <a:gd name="connsiteY9" fmla="*/ 872585 h 1696811"/>
              <a:gd name="connsiteX10" fmla="*/ 1062841 w 1214923"/>
              <a:gd name="connsiteY10" fmla="*/ 784098 h 1696811"/>
              <a:gd name="connsiteX11" fmla="*/ 1113873 w 1214923"/>
              <a:gd name="connsiteY11" fmla="*/ 670346 h 1696811"/>
              <a:gd name="connsiteX12" fmla="*/ 1028265 w 1214923"/>
              <a:gd name="connsiteY12" fmla="*/ 722567 h 1696811"/>
              <a:gd name="connsiteX13" fmla="*/ 1003881 w 1214923"/>
              <a:gd name="connsiteY13" fmla="*/ 692468 h 1696811"/>
              <a:gd name="connsiteX14" fmla="*/ 1005881 w 1214923"/>
              <a:gd name="connsiteY14" fmla="*/ 661511 h 1696811"/>
              <a:gd name="connsiteX15" fmla="*/ 1065794 w 1214923"/>
              <a:gd name="connsiteY15" fmla="*/ 651415 h 1696811"/>
              <a:gd name="connsiteX16" fmla="*/ 1087938 w 1214923"/>
              <a:gd name="connsiteY16" fmla="*/ 638205 h 1696811"/>
              <a:gd name="connsiteX17" fmla="*/ 739848 w 1214923"/>
              <a:gd name="connsiteY17" fmla="*/ 595694 h 1696811"/>
              <a:gd name="connsiteX18" fmla="*/ 716893 w 1214923"/>
              <a:gd name="connsiteY18" fmla="*/ 318992 h 1696811"/>
              <a:gd name="connsiteX19" fmla="*/ 920537 w 1214923"/>
              <a:gd name="connsiteY19" fmla="*/ 246031 h 1696811"/>
              <a:gd name="connsiteX20" fmla="*/ 682412 w 1214923"/>
              <a:gd name="connsiteY20" fmla="*/ 238316 h 1696811"/>
              <a:gd name="connsiteX21" fmla="*/ 928538 w 1214923"/>
              <a:gd name="connsiteY21" fmla="*/ 226790 h 1696811"/>
              <a:gd name="connsiteX22" fmla="*/ 720893 w 1214923"/>
              <a:gd name="connsiteY22" fmla="*/ 196025 h 1696811"/>
              <a:gd name="connsiteX23" fmla="*/ 736229 w 1214923"/>
              <a:gd name="connsiteY23" fmla="*/ 49911 h 1696811"/>
              <a:gd name="connsiteX24" fmla="*/ 663267 w 1214923"/>
              <a:gd name="connsiteY24" fmla="*/ 0 h 1696811"/>
              <a:gd name="connsiteX25" fmla="*/ 625167 w 1214923"/>
              <a:gd name="connsiteY25" fmla="*/ 103727 h 1696811"/>
              <a:gd name="connsiteX26" fmla="*/ 625167 w 1214923"/>
              <a:gd name="connsiteY26" fmla="*/ 288322 h 1696811"/>
              <a:gd name="connsiteX27" fmla="*/ 336845 w 1214923"/>
              <a:gd name="connsiteY27" fmla="*/ 261366 h 1696811"/>
              <a:gd name="connsiteX28" fmla="*/ 367611 w 1214923"/>
              <a:gd name="connsiteY28" fmla="*/ 307467 h 1696811"/>
              <a:gd name="connsiteX29" fmla="*/ 579066 w 1214923"/>
              <a:gd name="connsiteY29" fmla="*/ 615029 h 1696811"/>
              <a:gd name="connsiteX30" fmla="*/ 263884 w 1214923"/>
              <a:gd name="connsiteY30" fmla="*/ 496585 h 1696811"/>
              <a:gd name="connsiteX31" fmla="*/ 233118 w 1214923"/>
              <a:gd name="connsiteY31" fmla="*/ 714947 h 1696811"/>
              <a:gd name="connsiteX32" fmla="*/ 532965 w 1214923"/>
              <a:gd name="connsiteY32" fmla="*/ 807149 h 1696811"/>
              <a:gd name="connsiteX33" fmla="*/ 502390 w 1214923"/>
              <a:gd name="connsiteY33" fmla="*/ 816184 h 1696811"/>
              <a:gd name="connsiteX34" fmla="*/ 464290 w 1214923"/>
              <a:gd name="connsiteY34" fmla="*/ 772763 h 1696811"/>
              <a:gd name="connsiteX35" fmla="*/ 375231 w 1214923"/>
              <a:gd name="connsiteY35" fmla="*/ 788670 h 1696811"/>
              <a:gd name="connsiteX36" fmla="*/ 418189 w 1214923"/>
              <a:gd name="connsiteY36" fmla="*/ 826770 h 1696811"/>
              <a:gd name="connsiteX37" fmla="*/ 333607 w 1214923"/>
              <a:gd name="connsiteY37" fmla="*/ 826770 h 1696811"/>
              <a:gd name="connsiteX38" fmla="*/ 276457 w 1214923"/>
              <a:gd name="connsiteY38" fmla="*/ 857536 h 1696811"/>
              <a:gd name="connsiteX39" fmla="*/ 288458 w 1214923"/>
              <a:gd name="connsiteY39" fmla="*/ 766001 h 1696811"/>
              <a:gd name="connsiteX40" fmla="*/ 138059 w 1214923"/>
              <a:gd name="connsiteY40" fmla="*/ 911352 h 1696811"/>
              <a:gd name="connsiteX41" fmla="*/ 237976 w 1214923"/>
              <a:gd name="connsiteY41" fmla="*/ 961358 h 1696811"/>
              <a:gd name="connsiteX42" fmla="*/ 75102 w 1214923"/>
              <a:gd name="connsiteY42" fmla="*/ 1025783 h 1696811"/>
              <a:gd name="connsiteX43" fmla="*/ 80432 w 1214923"/>
              <a:gd name="connsiteY43" fmla="*/ 915162 h 1696811"/>
              <a:gd name="connsiteX44" fmla="*/ 91958 w 1214923"/>
              <a:gd name="connsiteY44" fmla="*/ 1107377 h 1696811"/>
              <a:gd name="connsiteX45" fmla="*/ 214925 w 1214923"/>
              <a:gd name="connsiteY45" fmla="*/ 1157383 h 1696811"/>
              <a:gd name="connsiteX46" fmla="*/ 322463 w 1214923"/>
              <a:gd name="connsiteY46" fmla="*/ 1228161 h 1696811"/>
              <a:gd name="connsiteX47" fmla="*/ 235145 w 1214923"/>
              <a:gd name="connsiteY47" fmla="*/ 1221759 h 1696811"/>
              <a:gd name="connsiteX48" fmla="*/ 267875 w 1214923"/>
              <a:gd name="connsiteY48" fmla="*/ 1263023 h 1696811"/>
              <a:gd name="connsiteX49" fmla="*/ 395615 w 1214923"/>
              <a:gd name="connsiteY49" fmla="*/ 1319117 h 1696811"/>
              <a:gd name="connsiteX50" fmla="*/ 322827 w 1214923"/>
              <a:gd name="connsiteY50" fmla="*/ 1338837 h 1696811"/>
              <a:gd name="connsiteX51" fmla="*/ 247492 w 1214923"/>
              <a:gd name="connsiteY51" fmla="*/ 1296725 h 1696811"/>
              <a:gd name="connsiteX52" fmla="*/ 229880 w 1214923"/>
              <a:gd name="connsiteY52" fmla="*/ 1312259 h 1696811"/>
              <a:gd name="connsiteX53" fmla="*/ 146155 w 1214923"/>
              <a:gd name="connsiteY53" fmla="*/ 1230344 h 1696811"/>
              <a:gd name="connsiteX54" fmla="*/ 115389 w 1214923"/>
              <a:gd name="connsiteY54" fmla="*/ 1430369 h 1696811"/>
              <a:gd name="connsiteX55" fmla="*/ 349799 w 1214923"/>
              <a:gd name="connsiteY55" fmla="*/ 1480280 h 1696811"/>
              <a:gd name="connsiteX56" fmla="*/ 299507 w 1214923"/>
              <a:gd name="connsiteY56" fmla="*/ 1464659 h 1696811"/>
              <a:gd name="connsiteX57" fmla="*/ 318374 w 1214923"/>
              <a:gd name="connsiteY57" fmla="*/ 1496562 h 1696811"/>
              <a:gd name="connsiteX58" fmla="*/ 388280 w 1214923"/>
              <a:gd name="connsiteY58" fmla="*/ 1545717 h 1696811"/>
              <a:gd name="connsiteX59" fmla="*/ 348847 w 1214923"/>
              <a:gd name="connsiteY59" fmla="*/ 1542479 h 1696811"/>
              <a:gd name="connsiteX60" fmla="*/ 255883 w 1214923"/>
              <a:gd name="connsiteY60" fmla="*/ 1502664 h 1696811"/>
              <a:gd name="connsiteX61" fmla="*/ 255883 w 1214923"/>
              <a:gd name="connsiteY61" fmla="*/ 1502664 h 1696811"/>
              <a:gd name="connsiteX62" fmla="*/ 239976 w 1214923"/>
              <a:gd name="connsiteY62" fmla="*/ 1484281 h 1696811"/>
              <a:gd name="connsiteX63" fmla="*/ 203495 w 1214923"/>
              <a:gd name="connsiteY63" fmla="*/ 1484281 h 1696811"/>
              <a:gd name="connsiteX64" fmla="*/ 187303 w 1214923"/>
              <a:gd name="connsiteY64" fmla="*/ 1499140 h 1696811"/>
              <a:gd name="connsiteX65" fmla="*/ 480925 w 1214923"/>
              <a:gd name="connsiteY65" fmla="*/ 1687975 h 1696811"/>
              <a:gd name="connsiteX66" fmla="*/ 757374 w 1214923"/>
              <a:gd name="connsiteY66" fmla="*/ 1682401 h 1696811"/>
              <a:gd name="connsiteX67" fmla="*/ 988070 w 1214923"/>
              <a:gd name="connsiteY67" fmla="*/ 1594485 h 1696811"/>
              <a:gd name="connsiteX68" fmla="*/ 1152566 w 1214923"/>
              <a:gd name="connsiteY68" fmla="*/ 1394460 h 1696811"/>
              <a:gd name="connsiteX69" fmla="*/ 918822 w 1214923"/>
              <a:gd name="connsiteY69" fmla="*/ 1363507 h 1696811"/>
              <a:gd name="connsiteX70" fmla="*/ 802904 w 1214923"/>
              <a:gd name="connsiteY70" fmla="*/ 1350454 h 1696811"/>
              <a:gd name="connsiteX71" fmla="*/ 841956 w 1214923"/>
              <a:gd name="connsiteY71" fmla="*/ 1326547 h 1696811"/>
              <a:gd name="connsiteX72" fmla="*/ 1018286 w 1214923"/>
              <a:gd name="connsiteY72" fmla="*/ 1315425 h 1696811"/>
              <a:gd name="connsiteX73" fmla="*/ 980354 w 1214923"/>
              <a:gd name="connsiteY73" fmla="*/ 1268921 h 1696811"/>
              <a:gd name="connsiteX74" fmla="*/ 1091488 w 1214923"/>
              <a:gd name="connsiteY74" fmla="*/ 1221043 h 1696811"/>
              <a:gd name="connsiteX75" fmla="*/ 896580 w 1214923"/>
              <a:gd name="connsiteY75" fmla="*/ 1032638 h 1696811"/>
              <a:gd name="connsiteX76" fmla="*/ 1193429 w 1214923"/>
              <a:gd name="connsiteY76" fmla="*/ 899446 h 1696811"/>
              <a:gd name="connsiteX77" fmla="*/ 759089 w 1214923"/>
              <a:gd name="connsiteY77" fmla="*/ 61246 h 1696811"/>
              <a:gd name="connsiteX78" fmla="*/ 720989 w 1214923"/>
              <a:gd name="connsiteY78" fmla="*/ 145828 h 1696811"/>
              <a:gd name="connsiteX79" fmla="*/ 759089 w 1214923"/>
              <a:gd name="connsiteY79" fmla="*/ 61436 h 1696811"/>
              <a:gd name="connsiteX80" fmla="*/ 759089 w 1214923"/>
              <a:gd name="connsiteY80" fmla="*/ 61246 h 1696811"/>
              <a:gd name="connsiteX81" fmla="*/ 363611 w 1214923"/>
              <a:gd name="connsiteY81" fmla="*/ 545783 h 1696811"/>
              <a:gd name="connsiteX82" fmla="*/ 348275 w 1214923"/>
              <a:gd name="connsiteY82" fmla="*/ 553498 h 1696811"/>
              <a:gd name="connsiteX83" fmla="*/ 363611 w 1214923"/>
              <a:gd name="connsiteY83" fmla="*/ 545783 h 1696811"/>
              <a:gd name="connsiteX84" fmla="*/ 232451 w 1214923"/>
              <a:gd name="connsiteY84" fmla="*/ 523113 h 1696811"/>
              <a:gd name="connsiteX85" fmla="*/ 254694 w 1214923"/>
              <a:gd name="connsiteY85" fmla="*/ 664096 h 1696811"/>
              <a:gd name="connsiteX86" fmla="*/ 232451 w 1214923"/>
              <a:gd name="connsiteY86" fmla="*/ 523113 h 1696811"/>
              <a:gd name="connsiteX87" fmla="*/ 340084 w 1214923"/>
              <a:gd name="connsiteY87" fmla="*/ 692277 h 1696811"/>
              <a:gd name="connsiteX88" fmla="*/ 470767 w 1214923"/>
              <a:gd name="connsiteY88" fmla="*/ 684562 h 1696811"/>
              <a:gd name="connsiteX89" fmla="*/ 340084 w 1214923"/>
              <a:gd name="connsiteY89" fmla="*/ 691896 h 1696811"/>
              <a:gd name="connsiteX90" fmla="*/ 340084 w 1214923"/>
              <a:gd name="connsiteY90" fmla="*/ 692277 h 1696811"/>
              <a:gd name="connsiteX91" fmla="*/ 382375 w 1214923"/>
              <a:gd name="connsiteY91" fmla="*/ 615410 h 1696811"/>
              <a:gd name="connsiteX92" fmla="*/ 516868 w 1214923"/>
              <a:gd name="connsiteY92" fmla="*/ 688372 h 1696811"/>
              <a:gd name="connsiteX93" fmla="*/ 382661 w 1214923"/>
              <a:gd name="connsiteY93" fmla="*/ 615029 h 1696811"/>
              <a:gd name="connsiteX94" fmla="*/ 382375 w 1214923"/>
              <a:gd name="connsiteY94" fmla="*/ 615410 h 1696811"/>
              <a:gd name="connsiteX95" fmla="*/ 201400 w 1214923"/>
              <a:gd name="connsiteY95" fmla="*/ 907542 h 1696811"/>
              <a:gd name="connsiteX96" fmla="*/ 163300 w 1214923"/>
              <a:gd name="connsiteY96" fmla="*/ 838295 h 1696811"/>
              <a:gd name="connsiteX97" fmla="*/ 201686 w 1214923"/>
              <a:gd name="connsiteY97" fmla="*/ 907161 h 1696811"/>
              <a:gd name="connsiteX98" fmla="*/ 201400 w 1214923"/>
              <a:gd name="connsiteY98" fmla="*/ 907542 h 1696811"/>
              <a:gd name="connsiteX99" fmla="*/ 97811 w 1214923"/>
              <a:gd name="connsiteY99" fmla="*/ 1285557 h 1696811"/>
              <a:gd name="connsiteX100" fmla="*/ 123279 w 1214923"/>
              <a:gd name="connsiteY100" fmla="*/ 1264178 h 1696811"/>
              <a:gd name="connsiteX101" fmla="*/ 231975 w 1214923"/>
              <a:gd name="connsiteY101" fmla="*/ 1341501 h 1696811"/>
              <a:gd name="connsiteX102" fmla="*/ 97811 w 1214923"/>
              <a:gd name="connsiteY102" fmla="*/ 1285557 h 1696811"/>
              <a:gd name="connsiteX103" fmla="*/ 232928 w 1214923"/>
              <a:gd name="connsiteY103" fmla="*/ 1376077 h 1696811"/>
              <a:gd name="connsiteX104" fmla="*/ 279029 w 1214923"/>
              <a:gd name="connsiteY104" fmla="*/ 1379887 h 1696811"/>
              <a:gd name="connsiteX105" fmla="*/ 232451 w 1214923"/>
              <a:gd name="connsiteY105" fmla="*/ 1376077 h 1696811"/>
              <a:gd name="connsiteX106" fmla="*/ 232928 w 1214923"/>
              <a:gd name="connsiteY106" fmla="*/ 1376077 h 1696811"/>
              <a:gd name="connsiteX107" fmla="*/ 856244 w 1214923"/>
              <a:gd name="connsiteY107" fmla="*/ 715613 h 1696811"/>
              <a:gd name="connsiteX108" fmla="*/ 817635 w 1214923"/>
              <a:gd name="connsiteY108" fmla="*/ 708913 h 1696811"/>
              <a:gd name="connsiteX109" fmla="*/ 721084 w 1214923"/>
              <a:gd name="connsiteY109" fmla="*/ 657225 h 1696811"/>
              <a:gd name="connsiteX110" fmla="*/ 855767 w 1214923"/>
              <a:gd name="connsiteY110" fmla="*/ 715613 h 1696811"/>
              <a:gd name="connsiteX111" fmla="*/ 856244 w 1214923"/>
              <a:gd name="connsiteY111" fmla="*/ 715613 h 1696811"/>
              <a:gd name="connsiteX112" fmla="*/ 663458 w 1214923"/>
              <a:gd name="connsiteY112" fmla="*/ 722662 h 1696811"/>
              <a:gd name="connsiteX113" fmla="*/ 644408 w 1214923"/>
              <a:gd name="connsiteY113" fmla="*/ 807149 h 1696811"/>
              <a:gd name="connsiteX114" fmla="*/ 662981 w 1214923"/>
              <a:gd name="connsiteY114" fmla="*/ 723138 h 1696811"/>
              <a:gd name="connsiteX115" fmla="*/ 663458 w 1214923"/>
              <a:gd name="connsiteY115" fmla="*/ 722662 h 1696811"/>
              <a:gd name="connsiteX116" fmla="*/ 628882 w 1214923"/>
              <a:gd name="connsiteY116" fmla="*/ 753332 h 1696811"/>
              <a:gd name="connsiteX117" fmla="*/ 655742 w 1214923"/>
              <a:gd name="connsiteY117" fmla="*/ 726472 h 1696811"/>
              <a:gd name="connsiteX118" fmla="*/ 628406 w 1214923"/>
              <a:gd name="connsiteY118" fmla="*/ 753332 h 1696811"/>
              <a:gd name="connsiteX119" fmla="*/ 628882 w 1214923"/>
              <a:gd name="connsiteY119" fmla="*/ 753332 h 1696811"/>
              <a:gd name="connsiteX120" fmla="*/ 771090 w 1214923"/>
              <a:gd name="connsiteY120" fmla="*/ 757237 h 1696811"/>
              <a:gd name="connsiteX121" fmla="*/ 690318 w 1214923"/>
              <a:gd name="connsiteY121" fmla="*/ 822579 h 1696811"/>
              <a:gd name="connsiteX122" fmla="*/ 770614 w 1214923"/>
              <a:gd name="connsiteY122" fmla="*/ 757237 h 1696811"/>
              <a:gd name="connsiteX123" fmla="*/ 771090 w 1214923"/>
              <a:gd name="connsiteY123" fmla="*/ 757237 h 1696811"/>
              <a:gd name="connsiteX124" fmla="*/ 759565 w 1214923"/>
              <a:gd name="connsiteY124" fmla="*/ 538162 h 1696811"/>
              <a:gd name="connsiteX125" fmla="*/ 851767 w 1214923"/>
              <a:gd name="connsiteY125" fmla="*/ 480536 h 1696811"/>
              <a:gd name="connsiteX126" fmla="*/ 759089 w 1214923"/>
              <a:gd name="connsiteY126" fmla="*/ 538067 h 1696811"/>
              <a:gd name="connsiteX127" fmla="*/ 759565 w 1214923"/>
              <a:gd name="connsiteY127" fmla="*/ 538162 h 1696811"/>
              <a:gd name="connsiteX128" fmla="*/ 868213 w 1214923"/>
              <a:gd name="connsiteY128" fmla="*/ 356761 h 1696811"/>
              <a:gd name="connsiteX129" fmla="*/ 812619 w 1214923"/>
              <a:gd name="connsiteY129" fmla="*/ 442055 h 1696811"/>
              <a:gd name="connsiteX130" fmla="*/ 868213 w 1214923"/>
              <a:gd name="connsiteY130" fmla="*/ 356761 h 1696811"/>
              <a:gd name="connsiteX131" fmla="*/ 681841 w 1214923"/>
              <a:gd name="connsiteY131" fmla="*/ 323088 h 1696811"/>
              <a:gd name="connsiteX132" fmla="*/ 758803 w 1214923"/>
              <a:gd name="connsiteY132" fmla="*/ 430816 h 1696811"/>
              <a:gd name="connsiteX133" fmla="*/ 643455 w 1214923"/>
              <a:gd name="connsiteY133" fmla="*/ 396145 h 1696811"/>
              <a:gd name="connsiteX134" fmla="*/ 639550 w 1214923"/>
              <a:gd name="connsiteY134" fmla="*/ 438436 h 1696811"/>
              <a:gd name="connsiteX135" fmla="*/ 682127 w 1214923"/>
              <a:gd name="connsiteY135" fmla="*/ 323088 h 1696811"/>
              <a:gd name="connsiteX136" fmla="*/ 681841 w 1214923"/>
              <a:gd name="connsiteY136" fmla="*/ 323088 h 1696811"/>
              <a:gd name="connsiteX137" fmla="*/ 395477 w 1214923"/>
              <a:gd name="connsiteY137" fmla="*/ 216638 h 1696811"/>
              <a:gd name="connsiteX138" fmla="*/ 432956 w 1214923"/>
              <a:gd name="connsiteY138" fmla="*/ 194566 h 1696811"/>
              <a:gd name="connsiteX139" fmla="*/ 564476 w 1214923"/>
              <a:gd name="connsiteY139" fmla="*/ 247666 h 1696811"/>
              <a:gd name="connsiteX140" fmla="*/ 558873 w 1214923"/>
              <a:gd name="connsiteY140" fmla="*/ 299942 h 1696811"/>
              <a:gd name="connsiteX141" fmla="*/ 395477 w 1214923"/>
              <a:gd name="connsiteY141" fmla="*/ 216638 h 1696811"/>
              <a:gd name="connsiteX142" fmla="*/ 470767 w 1214923"/>
              <a:gd name="connsiteY142" fmla="*/ 361188 h 1696811"/>
              <a:gd name="connsiteX143" fmla="*/ 566874 w 1214923"/>
              <a:gd name="connsiteY143" fmla="*/ 503396 h 1696811"/>
              <a:gd name="connsiteX144" fmla="*/ 470767 w 1214923"/>
              <a:gd name="connsiteY144" fmla="*/ 361188 h 1696811"/>
              <a:gd name="connsiteX145" fmla="*/ 632216 w 1214923"/>
              <a:gd name="connsiteY145" fmla="*/ 475419 h 1696811"/>
              <a:gd name="connsiteX146" fmla="*/ 759089 w 1214923"/>
              <a:gd name="connsiteY146" fmla="*/ 438055 h 1696811"/>
              <a:gd name="connsiteX147" fmla="*/ 640217 w 1214923"/>
              <a:gd name="connsiteY147" fmla="*/ 641593 h 1696811"/>
              <a:gd name="connsiteX148" fmla="*/ 622468 w 1214923"/>
              <a:gd name="connsiteY148" fmla="*/ 453581 h 1696811"/>
              <a:gd name="connsiteX149" fmla="*/ 632216 w 1214923"/>
              <a:gd name="connsiteY149" fmla="*/ 475419 h 1696811"/>
              <a:gd name="connsiteX150" fmla="*/ 686032 w 1214923"/>
              <a:gd name="connsiteY150" fmla="*/ 837819 h 1696811"/>
              <a:gd name="connsiteX151" fmla="*/ 628310 w 1214923"/>
              <a:gd name="connsiteY151" fmla="*/ 930116 h 1696811"/>
              <a:gd name="connsiteX152" fmla="*/ 686032 w 1214923"/>
              <a:gd name="connsiteY152" fmla="*/ 837914 h 1696811"/>
              <a:gd name="connsiteX153" fmla="*/ 686032 w 1214923"/>
              <a:gd name="connsiteY153" fmla="*/ 837819 h 1696811"/>
              <a:gd name="connsiteX154" fmla="*/ 743658 w 1214923"/>
              <a:gd name="connsiteY154" fmla="*/ 1291400 h 1696811"/>
              <a:gd name="connsiteX155" fmla="*/ 547634 w 1214923"/>
              <a:gd name="connsiteY155" fmla="*/ 1206818 h 1696811"/>
              <a:gd name="connsiteX156" fmla="*/ 573446 w 1214923"/>
              <a:gd name="connsiteY156" fmla="*/ 1222439 h 1696811"/>
              <a:gd name="connsiteX157" fmla="*/ 603450 w 1214923"/>
              <a:gd name="connsiteY157" fmla="*/ 1227487 h 1696811"/>
              <a:gd name="connsiteX158" fmla="*/ 743658 w 1214923"/>
              <a:gd name="connsiteY158" fmla="*/ 1291495 h 1696811"/>
              <a:gd name="connsiteX159" fmla="*/ 743658 w 1214923"/>
              <a:gd name="connsiteY159" fmla="*/ 1291400 h 1696811"/>
              <a:gd name="connsiteX160" fmla="*/ 556465 w 1214923"/>
              <a:gd name="connsiteY160" fmla="*/ 950327 h 1696811"/>
              <a:gd name="connsiteX161" fmla="*/ 689842 w 1214923"/>
              <a:gd name="connsiteY161" fmla="*/ 1122236 h 1696811"/>
              <a:gd name="connsiteX162" fmla="*/ 568651 w 1214923"/>
              <a:gd name="connsiteY162" fmla="*/ 984541 h 1696811"/>
              <a:gd name="connsiteX163" fmla="*/ 556465 w 1214923"/>
              <a:gd name="connsiteY163" fmla="*/ 950327 h 1696811"/>
              <a:gd name="connsiteX164" fmla="*/ 351609 w 1214923"/>
              <a:gd name="connsiteY164" fmla="*/ 1045464 h 1696811"/>
              <a:gd name="connsiteX165" fmla="*/ 382375 w 1214923"/>
              <a:gd name="connsiteY165" fmla="*/ 887825 h 1696811"/>
              <a:gd name="connsiteX166" fmla="*/ 351609 w 1214923"/>
              <a:gd name="connsiteY166" fmla="*/ 1045559 h 1696811"/>
              <a:gd name="connsiteX167" fmla="*/ 351609 w 1214923"/>
              <a:gd name="connsiteY167" fmla="*/ 1045464 h 1696811"/>
              <a:gd name="connsiteX168" fmla="*/ 420761 w 1214923"/>
              <a:gd name="connsiteY168" fmla="*/ 1054969 h 1696811"/>
              <a:gd name="connsiteX169" fmla="*/ 605260 w 1214923"/>
              <a:gd name="connsiteY169" fmla="*/ 1180338 h 1696811"/>
              <a:gd name="connsiteX170" fmla="*/ 420761 w 1214923"/>
              <a:gd name="connsiteY170" fmla="*/ 1054969 h 1696811"/>
              <a:gd name="connsiteX171" fmla="*/ 366944 w 1214923"/>
              <a:gd name="connsiteY171" fmla="*/ 1414272 h 1696811"/>
              <a:gd name="connsiteX172" fmla="*/ 597640 w 1214923"/>
              <a:gd name="connsiteY172" fmla="*/ 1460468 h 1696811"/>
              <a:gd name="connsiteX173" fmla="*/ 366944 w 1214923"/>
              <a:gd name="connsiteY173" fmla="*/ 1414463 h 1696811"/>
              <a:gd name="connsiteX174" fmla="*/ 366944 w 1214923"/>
              <a:gd name="connsiteY174" fmla="*/ 1414272 h 1696811"/>
              <a:gd name="connsiteX175" fmla="*/ 597035 w 1214923"/>
              <a:gd name="connsiteY175" fmla="*/ 1664464 h 1696811"/>
              <a:gd name="connsiteX176" fmla="*/ 471148 w 1214923"/>
              <a:gd name="connsiteY176" fmla="*/ 1649777 h 1696811"/>
              <a:gd name="connsiteX177" fmla="*/ 401901 w 1214923"/>
              <a:gd name="connsiteY177" fmla="*/ 1579817 h 1696811"/>
              <a:gd name="connsiteX178" fmla="*/ 582412 w 1214923"/>
              <a:gd name="connsiteY178" fmla="*/ 1645158 h 1696811"/>
              <a:gd name="connsiteX179" fmla="*/ 597035 w 1214923"/>
              <a:gd name="connsiteY179" fmla="*/ 1664464 h 1696811"/>
              <a:gd name="connsiteX180" fmla="*/ 616785 w 1214923"/>
              <a:gd name="connsiteY180" fmla="*/ 1564196 h 1696811"/>
              <a:gd name="connsiteX181" fmla="*/ 555349 w 1214923"/>
              <a:gd name="connsiteY181" fmla="*/ 1541145 h 1696811"/>
              <a:gd name="connsiteX182" fmla="*/ 638597 w 1214923"/>
              <a:gd name="connsiteY182" fmla="*/ 1493520 h 1696811"/>
              <a:gd name="connsiteX183" fmla="*/ 752034 w 1214923"/>
              <a:gd name="connsiteY183" fmla="*/ 1535463 h 1696811"/>
              <a:gd name="connsiteX184" fmla="*/ 616785 w 1214923"/>
              <a:gd name="connsiteY184" fmla="*/ 1564386 h 1696811"/>
              <a:gd name="connsiteX185" fmla="*/ 616785 w 1214923"/>
              <a:gd name="connsiteY185" fmla="*/ 1564196 h 1696811"/>
              <a:gd name="connsiteX186" fmla="*/ 811979 w 1214923"/>
              <a:gd name="connsiteY186" fmla="*/ 1595484 h 1696811"/>
              <a:gd name="connsiteX187" fmla="*/ 812771 w 1214923"/>
              <a:gd name="connsiteY187" fmla="*/ 1652594 h 1696811"/>
              <a:gd name="connsiteX188" fmla="*/ 704225 w 1214923"/>
              <a:gd name="connsiteY188" fmla="*/ 1665256 h 1696811"/>
              <a:gd name="connsiteX189" fmla="*/ 651942 w 1214923"/>
              <a:gd name="connsiteY189" fmla="*/ 1653111 h 1696811"/>
              <a:gd name="connsiteX190" fmla="*/ 811979 w 1214923"/>
              <a:gd name="connsiteY190" fmla="*/ 1595484 h 1696811"/>
              <a:gd name="connsiteX191" fmla="*/ 857863 w 1214923"/>
              <a:gd name="connsiteY191" fmla="*/ 1591056 h 1696811"/>
              <a:gd name="connsiteX192" fmla="*/ 838813 w 1214923"/>
              <a:gd name="connsiteY192" fmla="*/ 1568958 h 1696811"/>
              <a:gd name="connsiteX193" fmla="*/ 836146 w 1214923"/>
              <a:gd name="connsiteY193" fmla="*/ 1564291 h 1696811"/>
              <a:gd name="connsiteX194" fmla="*/ 955179 w 1214923"/>
              <a:gd name="connsiteY194" fmla="*/ 1500720 h 1696811"/>
              <a:gd name="connsiteX195" fmla="*/ 1066493 w 1214923"/>
              <a:gd name="connsiteY195" fmla="*/ 1492065 h 1696811"/>
              <a:gd name="connsiteX196" fmla="*/ 857863 w 1214923"/>
              <a:gd name="connsiteY196" fmla="*/ 1591247 h 1696811"/>
              <a:gd name="connsiteX197" fmla="*/ 857863 w 1214923"/>
              <a:gd name="connsiteY197" fmla="*/ 1591056 h 1696811"/>
              <a:gd name="connsiteX198" fmla="*/ 1054979 w 1214923"/>
              <a:gd name="connsiteY198" fmla="*/ 1445037 h 1696811"/>
              <a:gd name="connsiteX199" fmla="*/ 916632 w 1214923"/>
              <a:gd name="connsiteY199" fmla="*/ 1468184 h 1696811"/>
              <a:gd name="connsiteX200" fmla="*/ 1028170 w 1214923"/>
              <a:gd name="connsiteY200" fmla="*/ 1445228 h 1696811"/>
              <a:gd name="connsiteX201" fmla="*/ 1054979 w 1214923"/>
              <a:gd name="connsiteY201" fmla="*/ 1445037 h 1696811"/>
              <a:gd name="connsiteX202" fmla="*/ 862816 w 1214923"/>
              <a:gd name="connsiteY202" fmla="*/ 1410462 h 1696811"/>
              <a:gd name="connsiteX203" fmla="*/ 647551 w 1214923"/>
              <a:gd name="connsiteY203" fmla="*/ 1448562 h 1696811"/>
              <a:gd name="connsiteX204" fmla="*/ 862816 w 1214923"/>
              <a:gd name="connsiteY204" fmla="*/ 1410653 h 1696811"/>
              <a:gd name="connsiteX205" fmla="*/ 862816 w 1214923"/>
              <a:gd name="connsiteY205" fmla="*/ 1410462 h 1696811"/>
              <a:gd name="connsiteX206" fmla="*/ 689842 w 1214923"/>
              <a:gd name="connsiteY206" fmla="*/ 1391412 h 1696811"/>
              <a:gd name="connsiteX207" fmla="*/ 924347 w 1214923"/>
              <a:gd name="connsiteY207" fmla="*/ 1306830 h 1696811"/>
              <a:gd name="connsiteX208" fmla="*/ 689842 w 1214923"/>
              <a:gd name="connsiteY208" fmla="*/ 1391412 h 1696811"/>
              <a:gd name="connsiteX209" fmla="*/ 1162663 w 1214923"/>
              <a:gd name="connsiteY209" fmla="*/ 1057085 h 1696811"/>
              <a:gd name="connsiteX210" fmla="*/ 1148756 w 1214923"/>
              <a:gd name="connsiteY210" fmla="*/ 1134428 h 1696811"/>
              <a:gd name="connsiteX211" fmla="*/ 1066841 w 1214923"/>
              <a:gd name="connsiteY211" fmla="*/ 1139762 h 1696811"/>
              <a:gd name="connsiteX212" fmla="*/ 1035790 w 1214923"/>
              <a:gd name="connsiteY212" fmla="*/ 1087755 h 1696811"/>
              <a:gd name="connsiteX213" fmla="*/ 1162663 w 1214923"/>
              <a:gd name="connsiteY213" fmla="*/ 1057085 h 1696811"/>
              <a:gd name="connsiteX214" fmla="*/ 987913 w 1214923"/>
              <a:gd name="connsiteY214" fmla="*/ 1181170 h 1696811"/>
              <a:gd name="connsiteX215" fmla="*/ 958923 w 1214923"/>
              <a:gd name="connsiteY215" fmla="*/ 1264444 h 1696811"/>
              <a:gd name="connsiteX216" fmla="*/ 905107 w 1214923"/>
              <a:gd name="connsiteY216" fmla="*/ 1118330 h 1696811"/>
              <a:gd name="connsiteX217" fmla="*/ 987913 w 1214923"/>
              <a:gd name="connsiteY217" fmla="*/ 1181170 h 1696811"/>
              <a:gd name="connsiteX0" fmla="*/ 1193429 w 1214923"/>
              <a:gd name="connsiteY0" fmla="*/ 899446 h 1689168"/>
              <a:gd name="connsiteX1" fmla="*/ 1157319 w 1214923"/>
              <a:gd name="connsiteY1" fmla="*/ 831924 h 1689168"/>
              <a:gd name="connsiteX2" fmla="*/ 1019985 w 1214923"/>
              <a:gd name="connsiteY2" fmla="*/ 885740 h 1689168"/>
              <a:gd name="connsiteX3" fmla="*/ 963019 w 1214923"/>
              <a:gd name="connsiteY3" fmla="*/ 860965 h 1689168"/>
              <a:gd name="connsiteX4" fmla="*/ 1035980 w 1214923"/>
              <a:gd name="connsiteY4" fmla="*/ 795623 h 1689168"/>
              <a:gd name="connsiteX5" fmla="*/ 893772 w 1214923"/>
              <a:gd name="connsiteY5" fmla="*/ 930212 h 1689168"/>
              <a:gd name="connsiteX6" fmla="*/ 951398 w 1214923"/>
              <a:gd name="connsiteY6" fmla="*/ 937927 h 1689168"/>
              <a:gd name="connsiteX7" fmla="*/ 862911 w 1214923"/>
              <a:gd name="connsiteY7" fmla="*/ 964787 h 1689168"/>
              <a:gd name="connsiteX8" fmla="*/ 813000 w 1214923"/>
              <a:gd name="connsiteY8" fmla="*/ 991648 h 1689168"/>
              <a:gd name="connsiteX9" fmla="*/ 905202 w 1214923"/>
              <a:gd name="connsiteY9" fmla="*/ 872585 h 1689168"/>
              <a:gd name="connsiteX10" fmla="*/ 1062841 w 1214923"/>
              <a:gd name="connsiteY10" fmla="*/ 784098 h 1689168"/>
              <a:gd name="connsiteX11" fmla="*/ 1113873 w 1214923"/>
              <a:gd name="connsiteY11" fmla="*/ 670346 h 1689168"/>
              <a:gd name="connsiteX12" fmla="*/ 1028265 w 1214923"/>
              <a:gd name="connsiteY12" fmla="*/ 722567 h 1689168"/>
              <a:gd name="connsiteX13" fmla="*/ 1003881 w 1214923"/>
              <a:gd name="connsiteY13" fmla="*/ 692468 h 1689168"/>
              <a:gd name="connsiteX14" fmla="*/ 1005881 w 1214923"/>
              <a:gd name="connsiteY14" fmla="*/ 661511 h 1689168"/>
              <a:gd name="connsiteX15" fmla="*/ 1065794 w 1214923"/>
              <a:gd name="connsiteY15" fmla="*/ 651415 h 1689168"/>
              <a:gd name="connsiteX16" fmla="*/ 1087938 w 1214923"/>
              <a:gd name="connsiteY16" fmla="*/ 638205 h 1689168"/>
              <a:gd name="connsiteX17" fmla="*/ 739848 w 1214923"/>
              <a:gd name="connsiteY17" fmla="*/ 595694 h 1689168"/>
              <a:gd name="connsiteX18" fmla="*/ 716893 w 1214923"/>
              <a:gd name="connsiteY18" fmla="*/ 318992 h 1689168"/>
              <a:gd name="connsiteX19" fmla="*/ 920537 w 1214923"/>
              <a:gd name="connsiteY19" fmla="*/ 246031 h 1689168"/>
              <a:gd name="connsiteX20" fmla="*/ 682412 w 1214923"/>
              <a:gd name="connsiteY20" fmla="*/ 238316 h 1689168"/>
              <a:gd name="connsiteX21" fmla="*/ 928538 w 1214923"/>
              <a:gd name="connsiteY21" fmla="*/ 226790 h 1689168"/>
              <a:gd name="connsiteX22" fmla="*/ 720893 w 1214923"/>
              <a:gd name="connsiteY22" fmla="*/ 196025 h 1689168"/>
              <a:gd name="connsiteX23" fmla="*/ 736229 w 1214923"/>
              <a:gd name="connsiteY23" fmla="*/ 49911 h 1689168"/>
              <a:gd name="connsiteX24" fmla="*/ 663267 w 1214923"/>
              <a:gd name="connsiteY24" fmla="*/ 0 h 1689168"/>
              <a:gd name="connsiteX25" fmla="*/ 625167 w 1214923"/>
              <a:gd name="connsiteY25" fmla="*/ 103727 h 1689168"/>
              <a:gd name="connsiteX26" fmla="*/ 625167 w 1214923"/>
              <a:gd name="connsiteY26" fmla="*/ 288322 h 1689168"/>
              <a:gd name="connsiteX27" fmla="*/ 336845 w 1214923"/>
              <a:gd name="connsiteY27" fmla="*/ 261366 h 1689168"/>
              <a:gd name="connsiteX28" fmla="*/ 367611 w 1214923"/>
              <a:gd name="connsiteY28" fmla="*/ 307467 h 1689168"/>
              <a:gd name="connsiteX29" fmla="*/ 579066 w 1214923"/>
              <a:gd name="connsiteY29" fmla="*/ 615029 h 1689168"/>
              <a:gd name="connsiteX30" fmla="*/ 263884 w 1214923"/>
              <a:gd name="connsiteY30" fmla="*/ 496585 h 1689168"/>
              <a:gd name="connsiteX31" fmla="*/ 233118 w 1214923"/>
              <a:gd name="connsiteY31" fmla="*/ 714947 h 1689168"/>
              <a:gd name="connsiteX32" fmla="*/ 532965 w 1214923"/>
              <a:gd name="connsiteY32" fmla="*/ 807149 h 1689168"/>
              <a:gd name="connsiteX33" fmla="*/ 502390 w 1214923"/>
              <a:gd name="connsiteY33" fmla="*/ 816184 h 1689168"/>
              <a:gd name="connsiteX34" fmla="*/ 464290 w 1214923"/>
              <a:gd name="connsiteY34" fmla="*/ 772763 h 1689168"/>
              <a:gd name="connsiteX35" fmla="*/ 375231 w 1214923"/>
              <a:gd name="connsiteY35" fmla="*/ 788670 h 1689168"/>
              <a:gd name="connsiteX36" fmla="*/ 418189 w 1214923"/>
              <a:gd name="connsiteY36" fmla="*/ 826770 h 1689168"/>
              <a:gd name="connsiteX37" fmla="*/ 333607 w 1214923"/>
              <a:gd name="connsiteY37" fmla="*/ 826770 h 1689168"/>
              <a:gd name="connsiteX38" fmla="*/ 276457 w 1214923"/>
              <a:gd name="connsiteY38" fmla="*/ 857536 h 1689168"/>
              <a:gd name="connsiteX39" fmla="*/ 288458 w 1214923"/>
              <a:gd name="connsiteY39" fmla="*/ 766001 h 1689168"/>
              <a:gd name="connsiteX40" fmla="*/ 138059 w 1214923"/>
              <a:gd name="connsiteY40" fmla="*/ 911352 h 1689168"/>
              <a:gd name="connsiteX41" fmla="*/ 237976 w 1214923"/>
              <a:gd name="connsiteY41" fmla="*/ 961358 h 1689168"/>
              <a:gd name="connsiteX42" fmla="*/ 75102 w 1214923"/>
              <a:gd name="connsiteY42" fmla="*/ 1025783 h 1689168"/>
              <a:gd name="connsiteX43" fmla="*/ 80432 w 1214923"/>
              <a:gd name="connsiteY43" fmla="*/ 915162 h 1689168"/>
              <a:gd name="connsiteX44" fmla="*/ 91958 w 1214923"/>
              <a:gd name="connsiteY44" fmla="*/ 1107377 h 1689168"/>
              <a:gd name="connsiteX45" fmla="*/ 214925 w 1214923"/>
              <a:gd name="connsiteY45" fmla="*/ 1157383 h 1689168"/>
              <a:gd name="connsiteX46" fmla="*/ 322463 w 1214923"/>
              <a:gd name="connsiteY46" fmla="*/ 1228161 h 1689168"/>
              <a:gd name="connsiteX47" fmla="*/ 235145 w 1214923"/>
              <a:gd name="connsiteY47" fmla="*/ 1221759 h 1689168"/>
              <a:gd name="connsiteX48" fmla="*/ 267875 w 1214923"/>
              <a:gd name="connsiteY48" fmla="*/ 1263023 h 1689168"/>
              <a:gd name="connsiteX49" fmla="*/ 395615 w 1214923"/>
              <a:gd name="connsiteY49" fmla="*/ 1319117 h 1689168"/>
              <a:gd name="connsiteX50" fmla="*/ 322827 w 1214923"/>
              <a:gd name="connsiteY50" fmla="*/ 1338837 h 1689168"/>
              <a:gd name="connsiteX51" fmla="*/ 247492 w 1214923"/>
              <a:gd name="connsiteY51" fmla="*/ 1296725 h 1689168"/>
              <a:gd name="connsiteX52" fmla="*/ 229880 w 1214923"/>
              <a:gd name="connsiteY52" fmla="*/ 1312259 h 1689168"/>
              <a:gd name="connsiteX53" fmla="*/ 146155 w 1214923"/>
              <a:gd name="connsiteY53" fmla="*/ 1230344 h 1689168"/>
              <a:gd name="connsiteX54" fmla="*/ 115389 w 1214923"/>
              <a:gd name="connsiteY54" fmla="*/ 1430369 h 1689168"/>
              <a:gd name="connsiteX55" fmla="*/ 349799 w 1214923"/>
              <a:gd name="connsiteY55" fmla="*/ 1480280 h 1689168"/>
              <a:gd name="connsiteX56" fmla="*/ 299507 w 1214923"/>
              <a:gd name="connsiteY56" fmla="*/ 1464659 h 1689168"/>
              <a:gd name="connsiteX57" fmla="*/ 318374 w 1214923"/>
              <a:gd name="connsiteY57" fmla="*/ 1496562 h 1689168"/>
              <a:gd name="connsiteX58" fmla="*/ 388280 w 1214923"/>
              <a:gd name="connsiteY58" fmla="*/ 1545717 h 1689168"/>
              <a:gd name="connsiteX59" fmla="*/ 348847 w 1214923"/>
              <a:gd name="connsiteY59" fmla="*/ 1542479 h 1689168"/>
              <a:gd name="connsiteX60" fmla="*/ 255883 w 1214923"/>
              <a:gd name="connsiteY60" fmla="*/ 1502664 h 1689168"/>
              <a:gd name="connsiteX61" fmla="*/ 255883 w 1214923"/>
              <a:gd name="connsiteY61" fmla="*/ 1502664 h 1689168"/>
              <a:gd name="connsiteX62" fmla="*/ 239976 w 1214923"/>
              <a:gd name="connsiteY62" fmla="*/ 1484281 h 1689168"/>
              <a:gd name="connsiteX63" fmla="*/ 203495 w 1214923"/>
              <a:gd name="connsiteY63" fmla="*/ 1484281 h 1689168"/>
              <a:gd name="connsiteX64" fmla="*/ 187303 w 1214923"/>
              <a:gd name="connsiteY64" fmla="*/ 1499140 h 1689168"/>
              <a:gd name="connsiteX65" fmla="*/ 490673 w 1214923"/>
              <a:gd name="connsiteY65" fmla="*/ 1673352 h 1689168"/>
              <a:gd name="connsiteX66" fmla="*/ 757374 w 1214923"/>
              <a:gd name="connsiteY66" fmla="*/ 1682401 h 1689168"/>
              <a:gd name="connsiteX67" fmla="*/ 988070 w 1214923"/>
              <a:gd name="connsiteY67" fmla="*/ 1594485 h 1689168"/>
              <a:gd name="connsiteX68" fmla="*/ 1152566 w 1214923"/>
              <a:gd name="connsiteY68" fmla="*/ 1394460 h 1689168"/>
              <a:gd name="connsiteX69" fmla="*/ 918822 w 1214923"/>
              <a:gd name="connsiteY69" fmla="*/ 1363507 h 1689168"/>
              <a:gd name="connsiteX70" fmla="*/ 802904 w 1214923"/>
              <a:gd name="connsiteY70" fmla="*/ 1350454 h 1689168"/>
              <a:gd name="connsiteX71" fmla="*/ 841956 w 1214923"/>
              <a:gd name="connsiteY71" fmla="*/ 1326547 h 1689168"/>
              <a:gd name="connsiteX72" fmla="*/ 1018286 w 1214923"/>
              <a:gd name="connsiteY72" fmla="*/ 1315425 h 1689168"/>
              <a:gd name="connsiteX73" fmla="*/ 980354 w 1214923"/>
              <a:gd name="connsiteY73" fmla="*/ 1268921 h 1689168"/>
              <a:gd name="connsiteX74" fmla="*/ 1091488 w 1214923"/>
              <a:gd name="connsiteY74" fmla="*/ 1221043 h 1689168"/>
              <a:gd name="connsiteX75" fmla="*/ 896580 w 1214923"/>
              <a:gd name="connsiteY75" fmla="*/ 1032638 h 1689168"/>
              <a:gd name="connsiteX76" fmla="*/ 1193429 w 1214923"/>
              <a:gd name="connsiteY76" fmla="*/ 899446 h 1689168"/>
              <a:gd name="connsiteX77" fmla="*/ 759089 w 1214923"/>
              <a:gd name="connsiteY77" fmla="*/ 61246 h 1689168"/>
              <a:gd name="connsiteX78" fmla="*/ 720989 w 1214923"/>
              <a:gd name="connsiteY78" fmla="*/ 145828 h 1689168"/>
              <a:gd name="connsiteX79" fmla="*/ 759089 w 1214923"/>
              <a:gd name="connsiteY79" fmla="*/ 61436 h 1689168"/>
              <a:gd name="connsiteX80" fmla="*/ 759089 w 1214923"/>
              <a:gd name="connsiteY80" fmla="*/ 61246 h 1689168"/>
              <a:gd name="connsiteX81" fmla="*/ 363611 w 1214923"/>
              <a:gd name="connsiteY81" fmla="*/ 545783 h 1689168"/>
              <a:gd name="connsiteX82" fmla="*/ 348275 w 1214923"/>
              <a:gd name="connsiteY82" fmla="*/ 553498 h 1689168"/>
              <a:gd name="connsiteX83" fmla="*/ 363611 w 1214923"/>
              <a:gd name="connsiteY83" fmla="*/ 545783 h 1689168"/>
              <a:gd name="connsiteX84" fmla="*/ 232451 w 1214923"/>
              <a:gd name="connsiteY84" fmla="*/ 523113 h 1689168"/>
              <a:gd name="connsiteX85" fmla="*/ 254694 w 1214923"/>
              <a:gd name="connsiteY85" fmla="*/ 664096 h 1689168"/>
              <a:gd name="connsiteX86" fmla="*/ 232451 w 1214923"/>
              <a:gd name="connsiteY86" fmla="*/ 523113 h 1689168"/>
              <a:gd name="connsiteX87" fmla="*/ 340084 w 1214923"/>
              <a:gd name="connsiteY87" fmla="*/ 692277 h 1689168"/>
              <a:gd name="connsiteX88" fmla="*/ 470767 w 1214923"/>
              <a:gd name="connsiteY88" fmla="*/ 684562 h 1689168"/>
              <a:gd name="connsiteX89" fmla="*/ 340084 w 1214923"/>
              <a:gd name="connsiteY89" fmla="*/ 691896 h 1689168"/>
              <a:gd name="connsiteX90" fmla="*/ 340084 w 1214923"/>
              <a:gd name="connsiteY90" fmla="*/ 692277 h 1689168"/>
              <a:gd name="connsiteX91" fmla="*/ 382375 w 1214923"/>
              <a:gd name="connsiteY91" fmla="*/ 615410 h 1689168"/>
              <a:gd name="connsiteX92" fmla="*/ 516868 w 1214923"/>
              <a:gd name="connsiteY92" fmla="*/ 688372 h 1689168"/>
              <a:gd name="connsiteX93" fmla="*/ 382661 w 1214923"/>
              <a:gd name="connsiteY93" fmla="*/ 615029 h 1689168"/>
              <a:gd name="connsiteX94" fmla="*/ 382375 w 1214923"/>
              <a:gd name="connsiteY94" fmla="*/ 615410 h 1689168"/>
              <a:gd name="connsiteX95" fmla="*/ 201400 w 1214923"/>
              <a:gd name="connsiteY95" fmla="*/ 907542 h 1689168"/>
              <a:gd name="connsiteX96" fmla="*/ 163300 w 1214923"/>
              <a:gd name="connsiteY96" fmla="*/ 838295 h 1689168"/>
              <a:gd name="connsiteX97" fmla="*/ 201686 w 1214923"/>
              <a:gd name="connsiteY97" fmla="*/ 907161 h 1689168"/>
              <a:gd name="connsiteX98" fmla="*/ 201400 w 1214923"/>
              <a:gd name="connsiteY98" fmla="*/ 907542 h 1689168"/>
              <a:gd name="connsiteX99" fmla="*/ 97811 w 1214923"/>
              <a:gd name="connsiteY99" fmla="*/ 1285557 h 1689168"/>
              <a:gd name="connsiteX100" fmla="*/ 123279 w 1214923"/>
              <a:gd name="connsiteY100" fmla="*/ 1264178 h 1689168"/>
              <a:gd name="connsiteX101" fmla="*/ 231975 w 1214923"/>
              <a:gd name="connsiteY101" fmla="*/ 1341501 h 1689168"/>
              <a:gd name="connsiteX102" fmla="*/ 97811 w 1214923"/>
              <a:gd name="connsiteY102" fmla="*/ 1285557 h 1689168"/>
              <a:gd name="connsiteX103" fmla="*/ 232928 w 1214923"/>
              <a:gd name="connsiteY103" fmla="*/ 1376077 h 1689168"/>
              <a:gd name="connsiteX104" fmla="*/ 279029 w 1214923"/>
              <a:gd name="connsiteY104" fmla="*/ 1379887 h 1689168"/>
              <a:gd name="connsiteX105" fmla="*/ 232451 w 1214923"/>
              <a:gd name="connsiteY105" fmla="*/ 1376077 h 1689168"/>
              <a:gd name="connsiteX106" fmla="*/ 232928 w 1214923"/>
              <a:gd name="connsiteY106" fmla="*/ 1376077 h 1689168"/>
              <a:gd name="connsiteX107" fmla="*/ 856244 w 1214923"/>
              <a:gd name="connsiteY107" fmla="*/ 715613 h 1689168"/>
              <a:gd name="connsiteX108" fmla="*/ 817635 w 1214923"/>
              <a:gd name="connsiteY108" fmla="*/ 708913 h 1689168"/>
              <a:gd name="connsiteX109" fmla="*/ 721084 w 1214923"/>
              <a:gd name="connsiteY109" fmla="*/ 657225 h 1689168"/>
              <a:gd name="connsiteX110" fmla="*/ 855767 w 1214923"/>
              <a:gd name="connsiteY110" fmla="*/ 715613 h 1689168"/>
              <a:gd name="connsiteX111" fmla="*/ 856244 w 1214923"/>
              <a:gd name="connsiteY111" fmla="*/ 715613 h 1689168"/>
              <a:gd name="connsiteX112" fmla="*/ 663458 w 1214923"/>
              <a:gd name="connsiteY112" fmla="*/ 722662 h 1689168"/>
              <a:gd name="connsiteX113" fmla="*/ 644408 w 1214923"/>
              <a:gd name="connsiteY113" fmla="*/ 807149 h 1689168"/>
              <a:gd name="connsiteX114" fmla="*/ 662981 w 1214923"/>
              <a:gd name="connsiteY114" fmla="*/ 723138 h 1689168"/>
              <a:gd name="connsiteX115" fmla="*/ 663458 w 1214923"/>
              <a:gd name="connsiteY115" fmla="*/ 722662 h 1689168"/>
              <a:gd name="connsiteX116" fmla="*/ 628882 w 1214923"/>
              <a:gd name="connsiteY116" fmla="*/ 753332 h 1689168"/>
              <a:gd name="connsiteX117" fmla="*/ 655742 w 1214923"/>
              <a:gd name="connsiteY117" fmla="*/ 726472 h 1689168"/>
              <a:gd name="connsiteX118" fmla="*/ 628406 w 1214923"/>
              <a:gd name="connsiteY118" fmla="*/ 753332 h 1689168"/>
              <a:gd name="connsiteX119" fmla="*/ 628882 w 1214923"/>
              <a:gd name="connsiteY119" fmla="*/ 753332 h 1689168"/>
              <a:gd name="connsiteX120" fmla="*/ 771090 w 1214923"/>
              <a:gd name="connsiteY120" fmla="*/ 757237 h 1689168"/>
              <a:gd name="connsiteX121" fmla="*/ 690318 w 1214923"/>
              <a:gd name="connsiteY121" fmla="*/ 822579 h 1689168"/>
              <a:gd name="connsiteX122" fmla="*/ 770614 w 1214923"/>
              <a:gd name="connsiteY122" fmla="*/ 757237 h 1689168"/>
              <a:gd name="connsiteX123" fmla="*/ 771090 w 1214923"/>
              <a:gd name="connsiteY123" fmla="*/ 757237 h 1689168"/>
              <a:gd name="connsiteX124" fmla="*/ 759565 w 1214923"/>
              <a:gd name="connsiteY124" fmla="*/ 538162 h 1689168"/>
              <a:gd name="connsiteX125" fmla="*/ 851767 w 1214923"/>
              <a:gd name="connsiteY125" fmla="*/ 480536 h 1689168"/>
              <a:gd name="connsiteX126" fmla="*/ 759089 w 1214923"/>
              <a:gd name="connsiteY126" fmla="*/ 538067 h 1689168"/>
              <a:gd name="connsiteX127" fmla="*/ 759565 w 1214923"/>
              <a:gd name="connsiteY127" fmla="*/ 538162 h 1689168"/>
              <a:gd name="connsiteX128" fmla="*/ 868213 w 1214923"/>
              <a:gd name="connsiteY128" fmla="*/ 356761 h 1689168"/>
              <a:gd name="connsiteX129" fmla="*/ 812619 w 1214923"/>
              <a:gd name="connsiteY129" fmla="*/ 442055 h 1689168"/>
              <a:gd name="connsiteX130" fmla="*/ 868213 w 1214923"/>
              <a:gd name="connsiteY130" fmla="*/ 356761 h 1689168"/>
              <a:gd name="connsiteX131" fmla="*/ 681841 w 1214923"/>
              <a:gd name="connsiteY131" fmla="*/ 323088 h 1689168"/>
              <a:gd name="connsiteX132" fmla="*/ 758803 w 1214923"/>
              <a:gd name="connsiteY132" fmla="*/ 430816 h 1689168"/>
              <a:gd name="connsiteX133" fmla="*/ 643455 w 1214923"/>
              <a:gd name="connsiteY133" fmla="*/ 396145 h 1689168"/>
              <a:gd name="connsiteX134" fmla="*/ 639550 w 1214923"/>
              <a:gd name="connsiteY134" fmla="*/ 438436 h 1689168"/>
              <a:gd name="connsiteX135" fmla="*/ 682127 w 1214923"/>
              <a:gd name="connsiteY135" fmla="*/ 323088 h 1689168"/>
              <a:gd name="connsiteX136" fmla="*/ 681841 w 1214923"/>
              <a:gd name="connsiteY136" fmla="*/ 323088 h 1689168"/>
              <a:gd name="connsiteX137" fmla="*/ 395477 w 1214923"/>
              <a:gd name="connsiteY137" fmla="*/ 216638 h 1689168"/>
              <a:gd name="connsiteX138" fmla="*/ 432956 w 1214923"/>
              <a:gd name="connsiteY138" fmla="*/ 194566 h 1689168"/>
              <a:gd name="connsiteX139" fmla="*/ 564476 w 1214923"/>
              <a:gd name="connsiteY139" fmla="*/ 247666 h 1689168"/>
              <a:gd name="connsiteX140" fmla="*/ 558873 w 1214923"/>
              <a:gd name="connsiteY140" fmla="*/ 299942 h 1689168"/>
              <a:gd name="connsiteX141" fmla="*/ 395477 w 1214923"/>
              <a:gd name="connsiteY141" fmla="*/ 216638 h 1689168"/>
              <a:gd name="connsiteX142" fmla="*/ 470767 w 1214923"/>
              <a:gd name="connsiteY142" fmla="*/ 361188 h 1689168"/>
              <a:gd name="connsiteX143" fmla="*/ 566874 w 1214923"/>
              <a:gd name="connsiteY143" fmla="*/ 503396 h 1689168"/>
              <a:gd name="connsiteX144" fmla="*/ 470767 w 1214923"/>
              <a:gd name="connsiteY144" fmla="*/ 361188 h 1689168"/>
              <a:gd name="connsiteX145" fmla="*/ 632216 w 1214923"/>
              <a:gd name="connsiteY145" fmla="*/ 475419 h 1689168"/>
              <a:gd name="connsiteX146" fmla="*/ 759089 w 1214923"/>
              <a:gd name="connsiteY146" fmla="*/ 438055 h 1689168"/>
              <a:gd name="connsiteX147" fmla="*/ 640217 w 1214923"/>
              <a:gd name="connsiteY147" fmla="*/ 641593 h 1689168"/>
              <a:gd name="connsiteX148" fmla="*/ 622468 w 1214923"/>
              <a:gd name="connsiteY148" fmla="*/ 453581 h 1689168"/>
              <a:gd name="connsiteX149" fmla="*/ 632216 w 1214923"/>
              <a:gd name="connsiteY149" fmla="*/ 475419 h 1689168"/>
              <a:gd name="connsiteX150" fmla="*/ 686032 w 1214923"/>
              <a:gd name="connsiteY150" fmla="*/ 837819 h 1689168"/>
              <a:gd name="connsiteX151" fmla="*/ 628310 w 1214923"/>
              <a:gd name="connsiteY151" fmla="*/ 930116 h 1689168"/>
              <a:gd name="connsiteX152" fmla="*/ 686032 w 1214923"/>
              <a:gd name="connsiteY152" fmla="*/ 837914 h 1689168"/>
              <a:gd name="connsiteX153" fmla="*/ 686032 w 1214923"/>
              <a:gd name="connsiteY153" fmla="*/ 837819 h 1689168"/>
              <a:gd name="connsiteX154" fmla="*/ 743658 w 1214923"/>
              <a:gd name="connsiteY154" fmla="*/ 1291400 h 1689168"/>
              <a:gd name="connsiteX155" fmla="*/ 547634 w 1214923"/>
              <a:gd name="connsiteY155" fmla="*/ 1206818 h 1689168"/>
              <a:gd name="connsiteX156" fmla="*/ 573446 w 1214923"/>
              <a:gd name="connsiteY156" fmla="*/ 1222439 h 1689168"/>
              <a:gd name="connsiteX157" fmla="*/ 603450 w 1214923"/>
              <a:gd name="connsiteY157" fmla="*/ 1227487 h 1689168"/>
              <a:gd name="connsiteX158" fmla="*/ 743658 w 1214923"/>
              <a:gd name="connsiteY158" fmla="*/ 1291495 h 1689168"/>
              <a:gd name="connsiteX159" fmla="*/ 743658 w 1214923"/>
              <a:gd name="connsiteY159" fmla="*/ 1291400 h 1689168"/>
              <a:gd name="connsiteX160" fmla="*/ 556465 w 1214923"/>
              <a:gd name="connsiteY160" fmla="*/ 950327 h 1689168"/>
              <a:gd name="connsiteX161" fmla="*/ 689842 w 1214923"/>
              <a:gd name="connsiteY161" fmla="*/ 1122236 h 1689168"/>
              <a:gd name="connsiteX162" fmla="*/ 568651 w 1214923"/>
              <a:gd name="connsiteY162" fmla="*/ 984541 h 1689168"/>
              <a:gd name="connsiteX163" fmla="*/ 556465 w 1214923"/>
              <a:gd name="connsiteY163" fmla="*/ 950327 h 1689168"/>
              <a:gd name="connsiteX164" fmla="*/ 351609 w 1214923"/>
              <a:gd name="connsiteY164" fmla="*/ 1045464 h 1689168"/>
              <a:gd name="connsiteX165" fmla="*/ 382375 w 1214923"/>
              <a:gd name="connsiteY165" fmla="*/ 887825 h 1689168"/>
              <a:gd name="connsiteX166" fmla="*/ 351609 w 1214923"/>
              <a:gd name="connsiteY166" fmla="*/ 1045559 h 1689168"/>
              <a:gd name="connsiteX167" fmla="*/ 351609 w 1214923"/>
              <a:gd name="connsiteY167" fmla="*/ 1045464 h 1689168"/>
              <a:gd name="connsiteX168" fmla="*/ 420761 w 1214923"/>
              <a:gd name="connsiteY168" fmla="*/ 1054969 h 1689168"/>
              <a:gd name="connsiteX169" fmla="*/ 605260 w 1214923"/>
              <a:gd name="connsiteY169" fmla="*/ 1180338 h 1689168"/>
              <a:gd name="connsiteX170" fmla="*/ 420761 w 1214923"/>
              <a:gd name="connsiteY170" fmla="*/ 1054969 h 1689168"/>
              <a:gd name="connsiteX171" fmla="*/ 366944 w 1214923"/>
              <a:gd name="connsiteY171" fmla="*/ 1414272 h 1689168"/>
              <a:gd name="connsiteX172" fmla="*/ 597640 w 1214923"/>
              <a:gd name="connsiteY172" fmla="*/ 1460468 h 1689168"/>
              <a:gd name="connsiteX173" fmla="*/ 366944 w 1214923"/>
              <a:gd name="connsiteY173" fmla="*/ 1414463 h 1689168"/>
              <a:gd name="connsiteX174" fmla="*/ 366944 w 1214923"/>
              <a:gd name="connsiteY174" fmla="*/ 1414272 h 1689168"/>
              <a:gd name="connsiteX175" fmla="*/ 597035 w 1214923"/>
              <a:gd name="connsiteY175" fmla="*/ 1664464 h 1689168"/>
              <a:gd name="connsiteX176" fmla="*/ 471148 w 1214923"/>
              <a:gd name="connsiteY176" fmla="*/ 1649777 h 1689168"/>
              <a:gd name="connsiteX177" fmla="*/ 401901 w 1214923"/>
              <a:gd name="connsiteY177" fmla="*/ 1579817 h 1689168"/>
              <a:gd name="connsiteX178" fmla="*/ 582412 w 1214923"/>
              <a:gd name="connsiteY178" fmla="*/ 1645158 h 1689168"/>
              <a:gd name="connsiteX179" fmla="*/ 597035 w 1214923"/>
              <a:gd name="connsiteY179" fmla="*/ 1664464 h 1689168"/>
              <a:gd name="connsiteX180" fmla="*/ 616785 w 1214923"/>
              <a:gd name="connsiteY180" fmla="*/ 1564196 h 1689168"/>
              <a:gd name="connsiteX181" fmla="*/ 555349 w 1214923"/>
              <a:gd name="connsiteY181" fmla="*/ 1541145 h 1689168"/>
              <a:gd name="connsiteX182" fmla="*/ 638597 w 1214923"/>
              <a:gd name="connsiteY182" fmla="*/ 1493520 h 1689168"/>
              <a:gd name="connsiteX183" fmla="*/ 752034 w 1214923"/>
              <a:gd name="connsiteY183" fmla="*/ 1535463 h 1689168"/>
              <a:gd name="connsiteX184" fmla="*/ 616785 w 1214923"/>
              <a:gd name="connsiteY184" fmla="*/ 1564386 h 1689168"/>
              <a:gd name="connsiteX185" fmla="*/ 616785 w 1214923"/>
              <a:gd name="connsiteY185" fmla="*/ 1564196 h 1689168"/>
              <a:gd name="connsiteX186" fmla="*/ 811979 w 1214923"/>
              <a:gd name="connsiteY186" fmla="*/ 1595484 h 1689168"/>
              <a:gd name="connsiteX187" fmla="*/ 812771 w 1214923"/>
              <a:gd name="connsiteY187" fmla="*/ 1652594 h 1689168"/>
              <a:gd name="connsiteX188" fmla="*/ 704225 w 1214923"/>
              <a:gd name="connsiteY188" fmla="*/ 1665256 h 1689168"/>
              <a:gd name="connsiteX189" fmla="*/ 651942 w 1214923"/>
              <a:gd name="connsiteY189" fmla="*/ 1653111 h 1689168"/>
              <a:gd name="connsiteX190" fmla="*/ 811979 w 1214923"/>
              <a:gd name="connsiteY190" fmla="*/ 1595484 h 1689168"/>
              <a:gd name="connsiteX191" fmla="*/ 857863 w 1214923"/>
              <a:gd name="connsiteY191" fmla="*/ 1591056 h 1689168"/>
              <a:gd name="connsiteX192" fmla="*/ 838813 w 1214923"/>
              <a:gd name="connsiteY192" fmla="*/ 1568958 h 1689168"/>
              <a:gd name="connsiteX193" fmla="*/ 836146 w 1214923"/>
              <a:gd name="connsiteY193" fmla="*/ 1564291 h 1689168"/>
              <a:gd name="connsiteX194" fmla="*/ 955179 w 1214923"/>
              <a:gd name="connsiteY194" fmla="*/ 1500720 h 1689168"/>
              <a:gd name="connsiteX195" fmla="*/ 1066493 w 1214923"/>
              <a:gd name="connsiteY195" fmla="*/ 1492065 h 1689168"/>
              <a:gd name="connsiteX196" fmla="*/ 857863 w 1214923"/>
              <a:gd name="connsiteY196" fmla="*/ 1591247 h 1689168"/>
              <a:gd name="connsiteX197" fmla="*/ 857863 w 1214923"/>
              <a:gd name="connsiteY197" fmla="*/ 1591056 h 1689168"/>
              <a:gd name="connsiteX198" fmla="*/ 1054979 w 1214923"/>
              <a:gd name="connsiteY198" fmla="*/ 1445037 h 1689168"/>
              <a:gd name="connsiteX199" fmla="*/ 916632 w 1214923"/>
              <a:gd name="connsiteY199" fmla="*/ 1468184 h 1689168"/>
              <a:gd name="connsiteX200" fmla="*/ 1028170 w 1214923"/>
              <a:gd name="connsiteY200" fmla="*/ 1445228 h 1689168"/>
              <a:gd name="connsiteX201" fmla="*/ 1054979 w 1214923"/>
              <a:gd name="connsiteY201" fmla="*/ 1445037 h 1689168"/>
              <a:gd name="connsiteX202" fmla="*/ 862816 w 1214923"/>
              <a:gd name="connsiteY202" fmla="*/ 1410462 h 1689168"/>
              <a:gd name="connsiteX203" fmla="*/ 647551 w 1214923"/>
              <a:gd name="connsiteY203" fmla="*/ 1448562 h 1689168"/>
              <a:gd name="connsiteX204" fmla="*/ 862816 w 1214923"/>
              <a:gd name="connsiteY204" fmla="*/ 1410653 h 1689168"/>
              <a:gd name="connsiteX205" fmla="*/ 862816 w 1214923"/>
              <a:gd name="connsiteY205" fmla="*/ 1410462 h 1689168"/>
              <a:gd name="connsiteX206" fmla="*/ 689842 w 1214923"/>
              <a:gd name="connsiteY206" fmla="*/ 1391412 h 1689168"/>
              <a:gd name="connsiteX207" fmla="*/ 924347 w 1214923"/>
              <a:gd name="connsiteY207" fmla="*/ 1306830 h 1689168"/>
              <a:gd name="connsiteX208" fmla="*/ 689842 w 1214923"/>
              <a:gd name="connsiteY208" fmla="*/ 1391412 h 1689168"/>
              <a:gd name="connsiteX209" fmla="*/ 1162663 w 1214923"/>
              <a:gd name="connsiteY209" fmla="*/ 1057085 h 1689168"/>
              <a:gd name="connsiteX210" fmla="*/ 1148756 w 1214923"/>
              <a:gd name="connsiteY210" fmla="*/ 1134428 h 1689168"/>
              <a:gd name="connsiteX211" fmla="*/ 1066841 w 1214923"/>
              <a:gd name="connsiteY211" fmla="*/ 1139762 h 1689168"/>
              <a:gd name="connsiteX212" fmla="*/ 1035790 w 1214923"/>
              <a:gd name="connsiteY212" fmla="*/ 1087755 h 1689168"/>
              <a:gd name="connsiteX213" fmla="*/ 1162663 w 1214923"/>
              <a:gd name="connsiteY213" fmla="*/ 1057085 h 1689168"/>
              <a:gd name="connsiteX214" fmla="*/ 987913 w 1214923"/>
              <a:gd name="connsiteY214" fmla="*/ 1181170 h 1689168"/>
              <a:gd name="connsiteX215" fmla="*/ 958923 w 1214923"/>
              <a:gd name="connsiteY215" fmla="*/ 1264444 h 1689168"/>
              <a:gd name="connsiteX216" fmla="*/ 905107 w 1214923"/>
              <a:gd name="connsiteY216" fmla="*/ 1118330 h 1689168"/>
              <a:gd name="connsiteX217" fmla="*/ 987913 w 1214923"/>
              <a:gd name="connsiteY217" fmla="*/ 1181170 h 1689168"/>
              <a:gd name="connsiteX0" fmla="*/ 1193429 w 1214923"/>
              <a:gd name="connsiteY0" fmla="*/ 899446 h 1691662"/>
              <a:gd name="connsiteX1" fmla="*/ 1157319 w 1214923"/>
              <a:gd name="connsiteY1" fmla="*/ 831924 h 1691662"/>
              <a:gd name="connsiteX2" fmla="*/ 1019985 w 1214923"/>
              <a:gd name="connsiteY2" fmla="*/ 885740 h 1691662"/>
              <a:gd name="connsiteX3" fmla="*/ 963019 w 1214923"/>
              <a:gd name="connsiteY3" fmla="*/ 860965 h 1691662"/>
              <a:gd name="connsiteX4" fmla="*/ 1035980 w 1214923"/>
              <a:gd name="connsiteY4" fmla="*/ 795623 h 1691662"/>
              <a:gd name="connsiteX5" fmla="*/ 893772 w 1214923"/>
              <a:gd name="connsiteY5" fmla="*/ 930212 h 1691662"/>
              <a:gd name="connsiteX6" fmla="*/ 951398 w 1214923"/>
              <a:gd name="connsiteY6" fmla="*/ 937927 h 1691662"/>
              <a:gd name="connsiteX7" fmla="*/ 862911 w 1214923"/>
              <a:gd name="connsiteY7" fmla="*/ 964787 h 1691662"/>
              <a:gd name="connsiteX8" fmla="*/ 813000 w 1214923"/>
              <a:gd name="connsiteY8" fmla="*/ 991648 h 1691662"/>
              <a:gd name="connsiteX9" fmla="*/ 905202 w 1214923"/>
              <a:gd name="connsiteY9" fmla="*/ 872585 h 1691662"/>
              <a:gd name="connsiteX10" fmla="*/ 1062841 w 1214923"/>
              <a:gd name="connsiteY10" fmla="*/ 784098 h 1691662"/>
              <a:gd name="connsiteX11" fmla="*/ 1113873 w 1214923"/>
              <a:gd name="connsiteY11" fmla="*/ 670346 h 1691662"/>
              <a:gd name="connsiteX12" fmla="*/ 1028265 w 1214923"/>
              <a:gd name="connsiteY12" fmla="*/ 722567 h 1691662"/>
              <a:gd name="connsiteX13" fmla="*/ 1003881 w 1214923"/>
              <a:gd name="connsiteY13" fmla="*/ 692468 h 1691662"/>
              <a:gd name="connsiteX14" fmla="*/ 1005881 w 1214923"/>
              <a:gd name="connsiteY14" fmla="*/ 661511 h 1691662"/>
              <a:gd name="connsiteX15" fmla="*/ 1065794 w 1214923"/>
              <a:gd name="connsiteY15" fmla="*/ 651415 h 1691662"/>
              <a:gd name="connsiteX16" fmla="*/ 1087938 w 1214923"/>
              <a:gd name="connsiteY16" fmla="*/ 638205 h 1691662"/>
              <a:gd name="connsiteX17" fmla="*/ 739848 w 1214923"/>
              <a:gd name="connsiteY17" fmla="*/ 595694 h 1691662"/>
              <a:gd name="connsiteX18" fmla="*/ 716893 w 1214923"/>
              <a:gd name="connsiteY18" fmla="*/ 318992 h 1691662"/>
              <a:gd name="connsiteX19" fmla="*/ 920537 w 1214923"/>
              <a:gd name="connsiteY19" fmla="*/ 246031 h 1691662"/>
              <a:gd name="connsiteX20" fmla="*/ 682412 w 1214923"/>
              <a:gd name="connsiteY20" fmla="*/ 238316 h 1691662"/>
              <a:gd name="connsiteX21" fmla="*/ 928538 w 1214923"/>
              <a:gd name="connsiteY21" fmla="*/ 226790 h 1691662"/>
              <a:gd name="connsiteX22" fmla="*/ 720893 w 1214923"/>
              <a:gd name="connsiteY22" fmla="*/ 196025 h 1691662"/>
              <a:gd name="connsiteX23" fmla="*/ 736229 w 1214923"/>
              <a:gd name="connsiteY23" fmla="*/ 49911 h 1691662"/>
              <a:gd name="connsiteX24" fmla="*/ 663267 w 1214923"/>
              <a:gd name="connsiteY24" fmla="*/ 0 h 1691662"/>
              <a:gd name="connsiteX25" fmla="*/ 625167 w 1214923"/>
              <a:gd name="connsiteY25" fmla="*/ 103727 h 1691662"/>
              <a:gd name="connsiteX26" fmla="*/ 625167 w 1214923"/>
              <a:gd name="connsiteY26" fmla="*/ 288322 h 1691662"/>
              <a:gd name="connsiteX27" fmla="*/ 336845 w 1214923"/>
              <a:gd name="connsiteY27" fmla="*/ 261366 h 1691662"/>
              <a:gd name="connsiteX28" fmla="*/ 367611 w 1214923"/>
              <a:gd name="connsiteY28" fmla="*/ 307467 h 1691662"/>
              <a:gd name="connsiteX29" fmla="*/ 579066 w 1214923"/>
              <a:gd name="connsiteY29" fmla="*/ 615029 h 1691662"/>
              <a:gd name="connsiteX30" fmla="*/ 263884 w 1214923"/>
              <a:gd name="connsiteY30" fmla="*/ 496585 h 1691662"/>
              <a:gd name="connsiteX31" fmla="*/ 233118 w 1214923"/>
              <a:gd name="connsiteY31" fmla="*/ 714947 h 1691662"/>
              <a:gd name="connsiteX32" fmla="*/ 532965 w 1214923"/>
              <a:gd name="connsiteY32" fmla="*/ 807149 h 1691662"/>
              <a:gd name="connsiteX33" fmla="*/ 502390 w 1214923"/>
              <a:gd name="connsiteY33" fmla="*/ 816184 h 1691662"/>
              <a:gd name="connsiteX34" fmla="*/ 464290 w 1214923"/>
              <a:gd name="connsiteY34" fmla="*/ 772763 h 1691662"/>
              <a:gd name="connsiteX35" fmla="*/ 375231 w 1214923"/>
              <a:gd name="connsiteY35" fmla="*/ 788670 h 1691662"/>
              <a:gd name="connsiteX36" fmla="*/ 418189 w 1214923"/>
              <a:gd name="connsiteY36" fmla="*/ 826770 h 1691662"/>
              <a:gd name="connsiteX37" fmla="*/ 333607 w 1214923"/>
              <a:gd name="connsiteY37" fmla="*/ 826770 h 1691662"/>
              <a:gd name="connsiteX38" fmla="*/ 276457 w 1214923"/>
              <a:gd name="connsiteY38" fmla="*/ 857536 h 1691662"/>
              <a:gd name="connsiteX39" fmla="*/ 288458 w 1214923"/>
              <a:gd name="connsiteY39" fmla="*/ 766001 h 1691662"/>
              <a:gd name="connsiteX40" fmla="*/ 138059 w 1214923"/>
              <a:gd name="connsiteY40" fmla="*/ 911352 h 1691662"/>
              <a:gd name="connsiteX41" fmla="*/ 237976 w 1214923"/>
              <a:gd name="connsiteY41" fmla="*/ 961358 h 1691662"/>
              <a:gd name="connsiteX42" fmla="*/ 75102 w 1214923"/>
              <a:gd name="connsiteY42" fmla="*/ 1025783 h 1691662"/>
              <a:gd name="connsiteX43" fmla="*/ 80432 w 1214923"/>
              <a:gd name="connsiteY43" fmla="*/ 915162 h 1691662"/>
              <a:gd name="connsiteX44" fmla="*/ 91958 w 1214923"/>
              <a:gd name="connsiteY44" fmla="*/ 1107377 h 1691662"/>
              <a:gd name="connsiteX45" fmla="*/ 214925 w 1214923"/>
              <a:gd name="connsiteY45" fmla="*/ 1157383 h 1691662"/>
              <a:gd name="connsiteX46" fmla="*/ 322463 w 1214923"/>
              <a:gd name="connsiteY46" fmla="*/ 1228161 h 1691662"/>
              <a:gd name="connsiteX47" fmla="*/ 235145 w 1214923"/>
              <a:gd name="connsiteY47" fmla="*/ 1221759 h 1691662"/>
              <a:gd name="connsiteX48" fmla="*/ 267875 w 1214923"/>
              <a:gd name="connsiteY48" fmla="*/ 1263023 h 1691662"/>
              <a:gd name="connsiteX49" fmla="*/ 395615 w 1214923"/>
              <a:gd name="connsiteY49" fmla="*/ 1319117 h 1691662"/>
              <a:gd name="connsiteX50" fmla="*/ 322827 w 1214923"/>
              <a:gd name="connsiteY50" fmla="*/ 1338837 h 1691662"/>
              <a:gd name="connsiteX51" fmla="*/ 247492 w 1214923"/>
              <a:gd name="connsiteY51" fmla="*/ 1296725 h 1691662"/>
              <a:gd name="connsiteX52" fmla="*/ 229880 w 1214923"/>
              <a:gd name="connsiteY52" fmla="*/ 1312259 h 1691662"/>
              <a:gd name="connsiteX53" fmla="*/ 146155 w 1214923"/>
              <a:gd name="connsiteY53" fmla="*/ 1230344 h 1691662"/>
              <a:gd name="connsiteX54" fmla="*/ 115389 w 1214923"/>
              <a:gd name="connsiteY54" fmla="*/ 1430369 h 1691662"/>
              <a:gd name="connsiteX55" fmla="*/ 349799 w 1214923"/>
              <a:gd name="connsiteY55" fmla="*/ 1480280 h 1691662"/>
              <a:gd name="connsiteX56" fmla="*/ 299507 w 1214923"/>
              <a:gd name="connsiteY56" fmla="*/ 1464659 h 1691662"/>
              <a:gd name="connsiteX57" fmla="*/ 318374 w 1214923"/>
              <a:gd name="connsiteY57" fmla="*/ 1496562 h 1691662"/>
              <a:gd name="connsiteX58" fmla="*/ 388280 w 1214923"/>
              <a:gd name="connsiteY58" fmla="*/ 1545717 h 1691662"/>
              <a:gd name="connsiteX59" fmla="*/ 348847 w 1214923"/>
              <a:gd name="connsiteY59" fmla="*/ 1542479 h 1691662"/>
              <a:gd name="connsiteX60" fmla="*/ 255883 w 1214923"/>
              <a:gd name="connsiteY60" fmla="*/ 1502664 h 1691662"/>
              <a:gd name="connsiteX61" fmla="*/ 255883 w 1214923"/>
              <a:gd name="connsiteY61" fmla="*/ 1502664 h 1691662"/>
              <a:gd name="connsiteX62" fmla="*/ 239976 w 1214923"/>
              <a:gd name="connsiteY62" fmla="*/ 1484281 h 1691662"/>
              <a:gd name="connsiteX63" fmla="*/ 203495 w 1214923"/>
              <a:gd name="connsiteY63" fmla="*/ 1484281 h 1691662"/>
              <a:gd name="connsiteX64" fmla="*/ 187303 w 1214923"/>
              <a:gd name="connsiteY64" fmla="*/ 1499140 h 1691662"/>
              <a:gd name="connsiteX65" fmla="*/ 490673 w 1214923"/>
              <a:gd name="connsiteY65" fmla="*/ 1673352 h 1691662"/>
              <a:gd name="connsiteX66" fmla="*/ 767123 w 1214923"/>
              <a:gd name="connsiteY66" fmla="*/ 1677527 h 1691662"/>
              <a:gd name="connsiteX67" fmla="*/ 988070 w 1214923"/>
              <a:gd name="connsiteY67" fmla="*/ 1594485 h 1691662"/>
              <a:gd name="connsiteX68" fmla="*/ 1152566 w 1214923"/>
              <a:gd name="connsiteY68" fmla="*/ 1394460 h 1691662"/>
              <a:gd name="connsiteX69" fmla="*/ 918822 w 1214923"/>
              <a:gd name="connsiteY69" fmla="*/ 1363507 h 1691662"/>
              <a:gd name="connsiteX70" fmla="*/ 802904 w 1214923"/>
              <a:gd name="connsiteY70" fmla="*/ 1350454 h 1691662"/>
              <a:gd name="connsiteX71" fmla="*/ 841956 w 1214923"/>
              <a:gd name="connsiteY71" fmla="*/ 1326547 h 1691662"/>
              <a:gd name="connsiteX72" fmla="*/ 1018286 w 1214923"/>
              <a:gd name="connsiteY72" fmla="*/ 1315425 h 1691662"/>
              <a:gd name="connsiteX73" fmla="*/ 980354 w 1214923"/>
              <a:gd name="connsiteY73" fmla="*/ 1268921 h 1691662"/>
              <a:gd name="connsiteX74" fmla="*/ 1091488 w 1214923"/>
              <a:gd name="connsiteY74" fmla="*/ 1221043 h 1691662"/>
              <a:gd name="connsiteX75" fmla="*/ 896580 w 1214923"/>
              <a:gd name="connsiteY75" fmla="*/ 1032638 h 1691662"/>
              <a:gd name="connsiteX76" fmla="*/ 1193429 w 1214923"/>
              <a:gd name="connsiteY76" fmla="*/ 899446 h 1691662"/>
              <a:gd name="connsiteX77" fmla="*/ 759089 w 1214923"/>
              <a:gd name="connsiteY77" fmla="*/ 61246 h 1691662"/>
              <a:gd name="connsiteX78" fmla="*/ 720989 w 1214923"/>
              <a:gd name="connsiteY78" fmla="*/ 145828 h 1691662"/>
              <a:gd name="connsiteX79" fmla="*/ 759089 w 1214923"/>
              <a:gd name="connsiteY79" fmla="*/ 61436 h 1691662"/>
              <a:gd name="connsiteX80" fmla="*/ 759089 w 1214923"/>
              <a:gd name="connsiteY80" fmla="*/ 61246 h 1691662"/>
              <a:gd name="connsiteX81" fmla="*/ 363611 w 1214923"/>
              <a:gd name="connsiteY81" fmla="*/ 545783 h 1691662"/>
              <a:gd name="connsiteX82" fmla="*/ 348275 w 1214923"/>
              <a:gd name="connsiteY82" fmla="*/ 553498 h 1691662"/>
              <a:gd name="connsiteX83" fmla="*/ 363611 w 1214923"/>
              <a:gd name="connsiteY83" fmla="*/ 545783 h 1691662"/>
              <a:gd name="connsiteX84" fmla="*/ 232451 w 1214923"/>
              <a:gd name="connsiteY84" fmla="*/ 523113 h 1691662"/>
              <a:gd name="connsiteX85" fmla="*/ 254694 w 1214923"/>
              <a:gd name="connsiteY85" fmla="*/ 664096 h 1691662"/>
              <a:gd name="connsiteX86" fmla="*/ 232451 w 1214923"/>
              <a:gd name="connsiteY86" fmla="*/ 523113 h 1691662"/>
              <a:gd name="connsiteX87" fmla="*/ 340084 w 1214923"/>
              <a:gd name="connsiteY87" fmla="*/ 692277 h 1691662"/>
              <a:gd name="connsiteX88" fmla="*/ 470767 w 1214923"/>
              <a:gd name="connsiteY88" fmla="*/ 684562 h 1691662"/>
              <a:gd name="connsiteX89" fmla="*/ 340084 w 1214923"/>
              <a:gd name="connsiteY89" fmla="*/ 691896 h 1691662"/>
              <a:gd name="connsiteX90" fmla="*/ 340084 w 1214923"/>
              <a:gd name="connsiteY90" fmla="*/ 692277 h 1691662"/>
              <a:gd name="connsiteX91" fmla="*/ 382375 w 1214923"/>
              <a:gd name="connsiteY91" fmla="*/ 615410 h 1691662"/>
              <a:gd name="connsiteX92" fmla="*/ 516868 w 1214923"/>
              <a:gd name="connsiteY92" fmla="*/ 688372 h 1691662"/>
              <a:gd name="connsiteX93" fmla="*/ 382661 w 1214923"/>
              <a:gd name="connsiteY93" fmla="*/ 615029 h 1691662"/>
              <a:gd name="connsiteX94" fmla="*/ 382375 w 1214923"/>
              <a:gd name="connsiteY94" fmla="*/ 615410 h 1691662"/>
              <a:gd name="connsiteX95" fmla="*/ 201400 w 1214923"/>
              <a:gd name="connsiteY95" fmla="*/ 907542 h 1691662"/>
              <a:gd name="connsiteX96" fmla="*/ 163300 w 1214923"/>
              <a:gd name="connsiteY96" fmla="*/ 838295 h 1691662"/>
              <a:gd name="connsiteX97" fmla="*/ 201686 w 1214923"/>
              <a:gd name="connsiteY97" fmla="*/ 907161 h 1691662"/>
              <a:gd name="connsiteX98" fmla="*/ 201400 w 1214923"/>
              <a:gd name="connsiteY98" fmla="*/ 907542 h 1691662"/>
              <a:gd name="connsiteX99" fmla="*/ 97811 w 1214923"/>
              <a:gd name="connsiteY99" fmla="*/ 1285557 h 1691662"/>
              <a:gd name="connsiteX100" fmla="*/ 123279 w 1214923"/>
              <a:gd name="connsiteY100" fmla="*/ 1264178 h 1691662"/>
              <a:gd name="connsiteX101" fmla="*/ 231975 w 1214923"/>
              <a:gd name="connsiteY101" fmla="*/ 1341501 h 1691662"/>
              <a:gd name="connsiteX102" fmla="*/ 97811 w 1214923"/>
              <a:gd name="connsiteY102" fmla="*/ 1285557 h 1691662"/>
              <a:gd name="connsiteX103" fmla="*/ 232928 w 1214923"/>
              <a:gd name="connsiteY103" fmla="*/ 1376077 h 1691662"/>
              <a:gd name="connsiteX104" fmla="*/ 279029 w 1214923"/>
              <a:gd name="connsiteY104" fmla="*/ 1379887 h 1691662"/>
              <a:gd name="connsiteX105" fmla="*/ 232451 w 1214923"/>
              <a:gd name="connsiteY105" fmla="*/ 1376077 h 1691662"/>
              <a:gd name="connsiteX106" fmla="*/ 232928 w 1214923"/>
              <a:gd name="connsiteY106" fmla="*/ 1376077 h 1691662"/>
              <a:gd name="connsiteX107" fmla="*/ 856244 w 1214923"/>
              <a:gd name="connsiteY107" fmla="*/ 715613 h 1691662"/>
              <a:gd name="connsiteX108" fmla="*/ 817635 w 1214923"/>
              <a:gd name="connsiteY108" fmla="*/ 708913 h 1691662"/>
              <a:gd name="connsiteX109" fmla="*/ 721084 w 1214923"/>
              <a:gd name="connsiteY109" fmla="*/ 657225 h 1691662"/>
              <a:gd name="connsiteX110" fmla="*/ 855767 w 1214923"/>
              <a:gd name="connsiteY110" fmla="*/ 715613 h 1691662"/>
              <a:gd name="connsiteX111" fmla="*/ 856244 w 1214923"/>
              <a:gd name="connsiteY111" fmla="*/ 715613 h 1691662"/>
              <a:gd name="connsiteX112" fmla="*/ 663458 w 1214923"/>
              <a:gd name="connsiteY112" fmla="*/ 722662 h 1691662"/>
              <a:gd name="connsiteX113" fmla="*/ 644408 w 1214923"/>
              <a:gd name="connsiteY113" fmla="*/ 807149 h 1691662"/>
              <a:gd name="connsiteX114" fmla="*/ 662981 w 1214923"/>
              <a:gd name="connsiteY114" fmla="*/ 723138 h 1691662"/>
              <a:gd name="connsiteX115" fmla="*/ 663458 w 1214923"/>
              <a:gd name="connsiteY115" fmla="*/ 722662 h 1691662"/>
              <a:gd name="connsiteX116" fmla="*/ 628882 w 1214923"/>
              <a:gd name="connsiteY116" fmla="*/ 753332 h 1691662"/>
              <a:gd name="connsiteX117" fmla="*/ 655742 w 1214923"/>
              <a:gd name="connsiteY117" fmla="*/ 726472 h 1691662"/>
              <a:gd name="connsiteX118" fmla="*/ 628406 w 1214923"/>
              <a:gd name="connsiteY118" fmla="*/ 753332 h 1691662"/>
              <a:gd name="connsiteX119" fmla="*/ 628882 w 1214923"/>
              <a:gd name="connsiteY119" fmla="*/ 753332 h 1691662"/>
              <a:gd name="connsiteX120" fmla="*/ 771090 w 1214923"/>
              <a:gd name="connsiteY120" fmla="*/ 757237 h 1691662"/>
              <a:gd name="connsiteX121" fmla="*/ 690318 w 1214923"/>
              <a:gd name="connsiteY121" fmla="*/ 822579 h 1691662"/>
              <a:gd name="connsiteX122" fmla="*/ 770614 w 1214923"/>
              <a:gd name="connsiteY122" fmla="*/ 757237 h 1691662"/>
              <a:gd name="connsiteX123" fmla="*/ 771090 w 1214923"/>
              <a:gd name="connsiteY123" fmla="*/ 757237 h 1691662"/>
              <a:gd name="connsiteX124" fmla="*/ 759565 w 1214923"/>
              <a:gd name="connsiteY124" fmla="*/ 538162 h 1691662"/>
              <a:gd name="connsiteX125" fmla="*/ 851767 w 1214923"/>
              <a:gd name="connsiteY125" fmla="*/ 480536 h 1691662"/>
              <a:gd name="connsiteX126" fmla="*/ 759089 w 1214923"/>
              <a:gd name="connsiteY126" fmla="*/ 538067 h 1691662"/>
              <a:gd name="connsiteX127" fmla="*/ 759565 w 1214923"/>
              <a:gd name="connsiteY127" fmla="*/ 538162 h 1691662"/>
              <a:gd name="connsiteX128" fmla="*/ 868213 w 1214923"/>
              <a:gd name="connsiteY128" fmla="*/ 356761 h 1691662"/>
              <a:gd name="connsiteX129" fmla="*/ 812619 w 1214923"/>
              <a:gd name="connsiteY129" fmla="*/ 442055 h 1691662"/>
              <a:gd name="connsiteX130" fmla="*/ 868213 w 1214923"/>
              <a:gd name="connsiteY130" fmla="*/ 356761 h 1691662"/>
              <a:gd name="connsiteX131" fmla="*/ 681841 w 1214923"/>
              <a:gd name="connsiteY131" fmla="*/ 323088 h 1691662"/>
              <a:gd name="connsiteX132" fmla="*/ 758803 w 1214923"/>
              <a:gd name="connsiteY132" fmla="*/ 430816 h 1691662"/>
              <a:gd name="connsiteX133" fmla="*/ 643455 w 1214923"/>
              <a:gd name="connsiteY133" fmla="*/ 396145 h 1691662"/>
              <a:gd name="connsiteX134" fmla="*/ 639550 w 1214923"/>
              <a:gd name="connsiteY134" fmla="*/ 438436 h 1691662"/>
              <a:gd name="connsiteX135" fmla="*/ 682127 w 1214923"/>
              <a:gd name="connsiteY135" fmla="*/ 323088 h 1691662"/>
              <a:gd name="connsiteX136" fmla="*/ 681841 w 1214923"/>
              <a:gd name="connsiteY136" fmla="*/ 323088 h 1691662"/>
              <a:gd name="connsiteX137" fmla="*/ 395477 w 1214923"/>
              <a:gd name="connsiteY137" fmla="*/ 216638 h 1691662"/>
              <a:gd name="connsiteX138" fmla="*/ 432956 w 1214923"/>
              <a:gd name="connsiteY138" fmla="*/ 194566 h 1691662"/>
              <a:gd name="connsiteX139" fmla="*/ 564476 w 1214923"/>
              <a:gd name="connsiteY139" fmla="*/ 247666 h 1691662"/>
              <a:gd name="connsiteX140" fmla="*/ 558873 w 1214923"/>
              <a:gd name="connsiteY140" fmla="*/ 299942 h 1691662"/>
              <a:gd name="connsiteX141" fmla="*/ 395477 w 1214923"/>
              <a:gd name="connsiteY141" fmla="*/ 216638 h 1691662"/>
              <a:gd name="connsiteX142" fmla="*/ 470767 w 1214923"/>
              <a:gd name="connsiteY142" fmla="*/ 361188 h 1691662"/>
              <a:gd name="connsiteX143" fmla="*/ 566874 w 1214923"/>
              <a:gd name="connsiteY143" fmla="*/ 503396 h 1691662"/>
              <a:gd name="connsiteX144" fmla="*/ 470767 w 1214923"/>
              <a:gd name="connsiteY144" fmla="*/ 361188 h 1691662"/>
              <a:gd name="connsiteX145" fmla="*/ 632216 w 1214923"/>
              <a:gd name="connsiteY145" fmla="*/ 475419 h 1691662"/>
              <a:gd name="connsiteX146" fmla="*/ 759089 w 1214923"/>
              <a:gd name="connsiteY146" fmla="*/ 438055 h 1691662"/>
              <a:gd name="connsiteX147" fmla="*/ 640217 w 1214923"/>
              <a:gd name="connsiteY147" fmla="*/ 641593 h 1691662"/>
              <a:gd name="connsiteX148" fmla="*/ 622468 w 1214923"/>
              <a:gd name="connsiteY148" fmla="*/ 453581 h 1691662"/>
              <a:gd name="connsiteX149" fmla="*/ 632216 w 1214923"/>
              <a:gd name="connsiteY149" fmla="*/ 475419 h 1691662"/>
              <a:gd name="connsiteX150" fmla="*/ 686032 w 1214923"/>
              <a:gd name="connsiteY150" fmla="*/ 837819 h 1691662"/>
              <a:gd name="connsiteX151" fmla="*/ 628310 w 1214923"/>
              <a:gd name="connsiteY151" fmla="*/ 930116 h 1691662"/>
              <a:gd name="connsiteX152" fmla="*/ 686032 w 1214923"/>
              <a:gd name="connsiteY152" fmla="*/ 837914 h 1691662"/>
              <a:gd name="connsiteX153" fmla="*/ 686032 w 1214923"/>
              <a:gd name="connsiteY153" fmla="*/ 837819 h 1691662"/>
              <a:gd name="connsiteX154" fmla="*/ 743658 w 1214923"/>
              <a:gd name="connsiteY154" fmla="*/ 1291400 h 1691662"/>
              <a:gd name="connsiteX155" fmla="*/ 547634 w 1214923"/>
              <a:gd name="connsiteY155" fmla="*/ 1206818 h 1691662"/>
              <a:gd name="connsiteX156" fmla="*/ 573446 w 1214923"/>
              <a:gd name="connsiteY156" fmla="*/ 1222439 h 1691662"/>
              <a:gd name="connsiteX157" fmla="*/ 603450 w 1214923"/>
              <a:gd name="connsiteY157" fmla="*/ 1227487 h 1691662"/>
              <a:gd name="connsiteX158" fmla="*/ 743658 w 1214923"/>
              <a:gd name="connsiteY158" fmla="*/ 1291495 h 1691662"/>
              <a:gd name="connsiteX159" fmla="*/ 743658 w 1214923"/>
              <a:gd name="connsiteY159" fmla="*/ 1291400 h 1691662"/>
              <a:gd name="connsiteX160" fmla="*/ 556465 w 1214923"/>
              <a:gd name="connsiteY160" fmla="*/ 950327 h 1691662"/>
              <a:gd name="connsiteX161" fmla="*/ 689842 w 1214923"/>
              <a:gd name="connsiteY161" fmla="*/ 1122236 h 1691662"/>
              <a:gd name="connsiteX162" fmla="*/ 568651 w 1214923"/>
              <a:gd name="connsiteY162" fmla="*/ 984541 h 1691662"/>
              <a:gd name="connsiteX163" fmla="*/ 556465 w 1214923"/>
              <a:gd name="connsiteY163" fmla="*/ 950327 h 1691662"/>
              <a:gd name="connsiteX164" fmla="*/ 351609 w 1214923"/>
              <a:gd name="connsiteY164" fmla="*/ 1045464 h 1691662"/>
              <a:gd name="connsiteX165" fmla="*/ 382375 w 1214923"/>
              <a:gd name="connsiteY165" fmla="*/ 887825 h 1691662"/>
              <a:gd name="connsiteX166" fmla="*/ 351609 w 1214923"/>
              <a:gd name="connsiteY166" fmla="*/ 1045559 h 1691662"/>
              <a:gd name="connsiteX167" fmla="*/ 351609 w 1214923"/>
              <a:gd name="connsiteY167" fmla="*/ 1045464 h 1691662"/>
              <a:gd name="connsiteX168" fmla="*/ 420761 w 1214923"/>
              <a:gd name="connsiteY168" fmla="*/ 1054969 h 1691662"/>
              <a:gd name="connsiteX169" fmla="*/ 605260 w 1214923"/>
              <a:gd name="connsiteY169" fmla="*/ 1180338 h 1691662"/>
              <a:gd name="connsiteX170" fmla="*/ 420761 w 1214923"/>
              <a:gd name="connsiteY170" fmla="*/ 1054969 h 1691662"/>
              <a:gd name="connsiteX171" fmla="*/ 366944 w 1214923"/>
              <a:gd name="connsiteY171" fmla="*/ 1414272 h 1691662"/>
              <a:gd name="connsiteX172" fmla="*/ 597640 w 1214923"/>
              <a:gd name="connsiteY172" fmla="*/ 1460468 h 1691662"/>
              <a:gd name="connsiteX173" fmla="*/ 366944 w 1214923"/>
              <a:gd name="connsiteY173" fmla="*/ 1414463 h 1691662"/>
              <a:gd name="connsiteX174" fmla="*/ 366944 w 1214923"/>
              <a:gd name="connsiteY174" fmla="*/ 1414272 h 1691662"/>
              <a:gd name="connsiteX175" fmla="*/ 597035 w 1214923"/>
              <a:gd name="connsiteY175" fmla="*/ 1664464 h 1691662"/>
              <a:gd name="connsiteX176" fmla="*/ 471148 w 1214923"/>
              <a:gd name="connsiteY176" fmla="*/ 1649777 h 1691662"/>
              <a:gd name="connsiteX177" fmla="*/ 401901 w 1214923"/>
              <a:gd name="connsiteY177" fmla="*/ 1579817 h 1691662"/>
              <a:gd name="connsiteX178" fmla="*/ 582412 w 1214923"/>
              <a:gd name="connsiteY178" fmla="*/ 1645158 h 1691662"/>
              <a:gd name="connsiteX179" fmla="*/ 597035 w 1214923"/>
              <a:gd name="connsiteY179" fmla="*/ 1664464 h 1691662"/>
              <a:gd name="connsiteX180" fmla="*/ 616785 w 1214923"/>
              <a:gd name="connsiteY180" fmla="*/ 1564196 h 1691662"/>
              <a:gd name="connsiteX181" fmla="*/ 555349 w 1214923"/>
              <a:gd name="connsiteY181" fmla="*/ 1541145 h 1691662"/>
              <a:gd name="connsiteX182" fmla="*/ 638597 w 1214923"/>
              <a:gd name="connsiteY182" fmla="*/ 1493520 h 1691662"/>
              <a:gd name="connsiteX183" fmla="*/ 752034 w 1214923"/>
              <a:gd name="connsiteY183" fmla="*/ 1535463 h 1691662"/>
              <a:gd name="connsiteX184" fmla="*/ 616785 w 1214923"/>
              <a:gd name="connsiteY184" fmla="*/ 1564386 h 1691662"/>
              <a:gd name="connsiteX185" fmla="*/ 616785 w 1214923"/>
              <a:gd name="connsiteY185" fmla="*/ 1564196 h 1691662"/>
              <a:gd name="connsiteX186" fmla="*/ 811979 w 1214923"/>
              <a:gd name="connsiteY186" fmla="*/ 1595484 h 1691662"/>
              <a:gd name="connsiteX187" fmla="*/ 812771 w 1214923"/>
              <a:gd name="connsiteY187" fmla="*/ 1652594 h 1691662"/>
              <a:gd name="connsiteX188" fmla="*/ 704225 w 1214923"/>
              <a:gd name="connsiteY188" fmla="*/ 1665256 h 1691662"/>
              <a:gd name="connsiteX189" fmla="*/ 651942 w 1214923"/>
              <a:gd name="connsiteY189" fmla="*/ 1653111 h 1691662"/>
              <a:gd name="connsiteX190" fmla="*/ 811979 w 1214923"/>
              <a:gd name="connsiteY190" fmla="*/ 1595484 h 1691662"/>
              <a:gd name="connsiteX191" fmla="*/ 857863 w 1214923"/>
              <a:gd name="connsiteY191" fmla="*/ 1591056 h 1691662"/>
              <a:gd name="connsiteX192" fmla="*/ 838813 w 1214923"/>
              <a:gd name="connsiteY192" fmla="*/ 1568958 h 1691662"/>
              <a:gd name="connsiteX193" fmla="*/ 836146 w 1214923"/>
              <a:gd name="connsiteY193" fmla="*/ 1564291 h 1691662"/>
              <a:gd name="connsiteX194" fmla="*/ 955179 w 1214923"/>
              <a:gd name="connsiteY194" fmla="*/ 1500720 h 1691662"/>
              <a:gd name="connsiteX195" fmla="*/ 1066493 w 1214923"/>
              <a:gd name="connsiteY195" fmla="*/ 1492065 h 1691662"/>
              <a:gd name="connsiteX196" fmla="*/ 857863 w 1214923"/>
              <a:gd name="connsiteY196" fmla="*/ 1591247 h 1691662"/>
              <a:gd name="connsiteX197" fmla="*/ 857863 w 1214923"/>
              <a:gd name="connsiteY197" fmla="*/ 1591056 h 1691662"/>
              <a:gd name="connsiteX198" fmla="*/ 1054979 w 1214923"/>
              <a:gd name="connsiteY198" fmla="*/ 1445037 h 1691662"/>
              <a:gd name="connsiteX199" fmla="*/ 916632 w 1214923"/>
              <a:gd name="connsiteY199" fmla="*/ 1468184 h 1691662"/>
              <a:gd name="connsiteX200" fmla="*/ 1028170 w 1214923"/>
              <a:gd name="connsiteY200" fmla="*/ 1445228 h 1691662"/>
              <a:gd name="connsiteX201" fmla="*/ 1054979 w 1214923"/>
              <a:gd name="connsiteY201" fmla="*/ 1445037 h 1691662"/>
              <a:gd name="connsiteX202" fmla="*/ 862816 w 1214923"/>
              <a:gd name="connsiteY202" fmla="*/ 1410462 h 1691662"/>
              <a:gd name="connsiteX203" fmla="*/ 647551 w 1214923"/>
              <a:gd name="connsiteY203" fmla="*/ 1448562 h 1691662"/>
              <a:gd name="connsiteX204" fmla="*/ 862816 w 1214923"/>
              <a:gd name="connsiteY204" fmla="*/ 1410653 h 1691662"/>
              <a:gd name="connsiteX205" fmla="*/ 862816 w 1214923"/>
              <a:gd name="connsiteY205" fmla="*/ 1410462 h 1691662"/>
              <a:gd name="connsiteX206" fmla="*/ 689842 w 1214923"/>
              <a:gd name="connsiteY206" fmla="*/ 1391412 h 1691662"/>
              <a:gd name="connsiteX207" fmla="*/ 924347 w 1214923"/>
              <a:gd name="connsiteY207" fmla="*/ 1306830 h 1691662"/>
              <a:gd name="connsiteX208" fmla="*/ 689842 w 1214923"/>
              <a:gd name="connsiteY208" fmla="*/ 1391412 h 1691662"/>
              <a:gd name="connsiteX209" fmla="*/ 1162663 w 1214923"/>
              <a:gd name="connsiteY209" fmla="*/ 1057085 h 1691662"/>
              <a:gd name="connsiteX210" fmla="*/ 1148756 w 1214923"/>
              <a:gd name="connsiteY210" fmla="*/ 1134428 h 1691662"/>
              <a:gd name="connsiteX211" fmla="*/ 1066841 w 1214923"/>
              <a:gd name="connsiteY211" fmla="*/ 1139762 h 1691662"/>
              <a:gd name="connsiteX212" fmla="*/ 1035790 w 1214923"/>
              <a:gd name="connsiteY212" fmla="*/ 1087755 h 1691662"/>
              <a:gd name="connsiteX213" fmla="*/ 1162663 w 1214923"/>
              <a:gd name="connsiteY213" fmla="*/ 1057085 h 1691662"/>
              <a:gd name="connsiteX214" fmla="*/ 987913 w 1214923"/>
              <a:gd name="connsiteY214" fmla="*/ 1181170 h 1691662"/>
              <a:gd name="connsiteX215" fmla="*/ 958923 w 1214923"/>
              <a:gd name="connsiteY215" fmla="*/ 1264444 h 1691662"/>
              <a:gd name="connsiteX216" fmla="*/ 905107 w 1214923"/>
              <a:gd name="connsiteY216" fmla="*/ 1118330 h 1691662"/>
              <a:gd name="connsiteX217" fmla="*/ 987913 w 1214923"/>
              <a:gd name="connsiteY217" fmla="*/ 1181170 h 1691662"/>
              <a:gd name="connsiteX0" fmla="*/ 1193429 w 1214923"/>
              <a:gd name="connsiteY0" fmla="*/ 899446 h 1691662"/>
              <a:gd name="connsiteX1" fmla="*/ 1157319 w 1214923"/>
              <a:gd name="connsiteY1" fmla="*/ 831924 h 1691662"/>
              <a:gd name="connsiteX2" fmla="*/ 1019985 w 1214923"/>
              <a:gd name="connsiteY2" fmla="*/ 885740 h 1691662"/>
              <a:gd name="connsiteX3" fmla="*/ 963019 w 1214923"/>
              <a:gd name="connsiteY3" fmla="*/ 860965 h 1691662"/>
              <a:gd name="connsiteX4" fmla="*/ 1035980 w 1214923"/>
              <a:gd name="connsiteY4" fmla="*/ 795623 h 1691662"/>
              <a:gd name="connsiteX5" fmla="*/ 893772 w 1214923"/>
              <a:gd name="connsiteY5" fmla="*/ 930212 h 1691662"/>
              <a:gd name="connsiteX6" fmla="*/ 951398 w 1214923"/>
              <a:gd name="connsiteY6" fmla="*/ 937927 h 1691662"/>
              <a:gd name="connsiteX7" fmla="*/ 862911 w 1214923"/>
              <a:gd name="connsiteY7" fmla="*/ 964787 h 1691662"/>
              <a:gd name="connsiteX8" fmla="*/ 813000 w 1214923"/>
              <a:gd name="connsiteY8" fmla="*/ 991648 h 1691662"/>
              <a:gd name="connsiteX9" fmla="*/ 905202 w 1214923"/>
              <a:gd name="connsiteY9" fmla="*/ 872585 h 1691662"/>
              <a:gd name="connsiteX10" fmla="*/ 1062841 w 1214923"/>
              <a:gd name="connsiteY10" fmla="*/ 784098 h 1691662"/>
              <a:gd name="connsiteX11" fmla="*/ 1113873 w 1214923"/>
              <a:gd name="connsiteY11" fmla="*/ 670346 h 1691662"/>
              <a:gd name="connsiteX12" fmla="*/ 1028265 w 1214923"/>
              <a:gd name="connsiteY12" fmla="*/ 722567 h 1691662"/>
              <a:gd name="connsiteX13" fmla="*/ 1003881 w 1214923"/>
              <a:gd name="connsiteY13" fmla="*/ 692468 h 1691662"/>
              <a:gd name="connsiteX14" fmla="*/ 1005881 w 1214923"/>
              <a:gd name="connsiteY14" fmla="*/ 661511 h 1691662"/>
              <a:gd name="connsiteX15" fmla="*/ 1065794 w 1214923"/>
              <a:gd name="connsiteY15" fmla="*/ 651415 h 1691662"/>
              <a:gd name="connsiteX16" fmla="*/ 1087938 w 1214923"/>
              <a:gd name="connsiteY16" fmla="*/ 638205 h 1691662"/>
              <a:gd name="connsiteX17" fmla="*/ 739848 w 1214923"/>
              <a:gd name="connsiteY17" fmla="*/ 595694 h 1691662"/>
              <a:gd name="connsiteX18" fmla="*/ 716893 w 1214923"/>
              <a:gd name="connsiteY18" fmla="*/ 318992 h 1691662"/>
              <a:gd name="connsiteX19" fmla="*/ 920537 w 1214923"/>
              <a:gd name="connsiteY19" fmla="*/ 246031 h 1691662"/>
              <a:gd name="connsiteX20" fmla="*/ 682412 w 1214923"/>
              <a:gd name="connsiteY20" fmla="*/ 238316 h 1691662"/>
              <a:gd name="connsiteX21" fmla="*/ 928538 w 1214923"/>
              <a:gd name="connsiteY21" fmla="*/ 226790 h 1691662"/>
              <a:gd name="connsiteX22" fmla="*/ 720893 w 1214923"/>
              <a:gd name="connsiteY22" fmla="*/ 196025 h 1691662"/>
              <a:gd name="connsiteX23" fmla="*/ 736229 w 1214923"/>
              <a:gd name="connsiteY23" fmla="*/ 49911 h 1691662"/>
              <a:gd name="connsiteX24" fmla="*/ 663267 w 1214923"/>
              <a:gd name="connsiteY24" fmla="*/ 0 h 1691662"/>
              <a:gd name="connsiteX25" fmla="*/ 625167 w 1214923"/>
              <a:gd name="connsiteY25" fmla="*/ 103727 h 1691662"/>
              <a:gd name="connsiteX26" fmla="*/ 625167 w 1214923"/>
              <a:gd name="connsiteY26" fmla="*/ 288322 h 1691662"/>
              <a:gd name="connsiteX27" fmla="*/ 336845 w 1214923"/>
              <a:gd name="connsiteY27" fmla="*/ 261366 h 1691662"/>
              <a:gd name="connsiteX28" fmla="*/ 367611 w 1214923"/>
              <a:gd name="connsiteY28" fmla="*/ 307467 h 1691662"/>
              <a:gd name="connsiteX29" fmla="*/ 579066 w 1214923"/>
              <a:gd name="connsiteY29" fmla="*/ 615029 h 1691662"/>
              <a:gd name="connsiteX30" fmla="*/ 263884 w 1214923"/>
              <a:gd name="connsiteY30" fmla="*/ 496585 h 1691662"/>
              <a:gd name="connsiteX31" fmla="*/ 233118 w 1214923"/>
              <a:gd name="connsiteY31" fmla="*/ 714947 h 1691662"/>
              <a:gd name="connsiteX32" fmla="*/ 532965 w 1214923"/>
              <a:gd name="connsiteY32" fmla="*/ 807149 h 1691662"/>
              <a:gd name="connsiteX33" fmla="*/ 502390 w 1214923"/>
              <a:gd name="connsiteY33" fmla="*/ 816184 h 1691662"/>
              <a:gd name="connsiteX34" fmla="*/ 464290 w 1214923"/>
              <a:gd name="connsiteY34" fmla="*/ 772763 h 1691662"/>
              <a:gd name="connsiteX35" fmla="*/ 375231 w 1214923"/>
              <a:gd name="connsiteY35" fmla="*/ 788670 h 1691662"/>
              <a:gd name="connsiteX36" fmla="*/ 418189 w 1214923"/>
              <a:gd name="connsiteY36" fmla="*/ 826770 h 1691662"/>
              <a:gd name="connsiteX37" fmla="*/ 333607 w 1214923"/>
              <a:gd name="connsiteY37" fmla="*/ 826770 h 1691662"/>
              <a:gd name="connsiteX38" fmla="*/ 276457 w 1214923"/>
              <a:gd name="connsiteY38" fmla="*/ 857536 h 1691662"/>
              <a:gd name="connsiteX39" fmla="*/ 288458 w 1214923"/>
              <a:gd name="connsiteY39" fmla="*/ 766001 h 1691662"/>
              <a:gd name="connsiteX40" fmla="*/ 138059 w 1214923"/>
              <a:gd name="connsiteY40" fmla="*/ 911352 h 1691662"/>
              <a:gd name="connsiteX41" fmla="*/ 237976 w 1214923"/>
              <a:gd name="connsiteY41" fmla="*/ 961358 h 1691662"/>
              <a:gd name="connsiteX42" fmla="*/ 75102 w 1214923"/>
              <a:gd name="connsiteY42" fmla="*/ 1025783 h 1691662"/>
              <a:gd name="connsiteX43" fmla="*/ 80432 w 1214923"/>
              <a:gd name="connsiteY43" fmla="*/ 915162 h 1691662"/>
              <a:gd name="connsiteX44" fmla="*/ 91958 w 1214923"/>
              <a:gd name="connsiteY44" fmla="*/ 1107377 h 1691662"/>
              <a:gd name="connsiteX45" fmla="*/ 214925 w 1214923"/>
              <a:gd name="connsiteY45" fmla="*/ 1157383 h 1691662"/>
              <a:gd name="connsiteX46" fmla="*/ 322463 w 1214923"/>
              <a:gd name="connsiteY46" fmla="*/ 1228161 h 1691662"/>
              <a:gd name="connsiteX47" fmla="*/ 235145 w 1214923"/>
              <a:gd name="connsiteY47" fmla="*/ 1221759 h 1691662"/>
              <a:gd name="connsiteX48" fmla="*/ 267875 w 1214923"/>
              <a:gd name="connsiteY48" fmla="*/ 1263023 h 1691662"/>
              <a:gd name="connsiteX49" fmla="*/ 395615 w 1214923"/>
              <a:gd name="connsiteY49" fmla="*/ 1319117 h 1691662"/>
              <a:gd name="connsiteX50" fmla="*/ 322827 w 1214923"/>
              <a:gd name="connsiteY50" fmla="*/ 1338837 h 1691662"/>
              <a:gd name="connsiteX51" fmla="*/ 247492 w 1214923"/>
              <a:gd name="connsiteY51" fmla="*/ 1296725 h 1691662"/>
              <a:gd name="connsiteX52" fmla="*/ 229880 w 1214923"/>
              <a:gd name="connsiteY52" fmla="*/ 1312259 h 1691662"/>
              <a:gd name="connsiteX53" fmla="*/ 146155 w 1214923"/>
              <a:gd name="connsiteY53" fmla="*/ 1230344 h 1691662"/>
              <a:gd name="connsiteX54" fmla="*/ 115389 w 1214923"/>
              <a:gd name="connsiteY54" fmla="*/ 1430369 h 1691662"/>
              <a:gd name="connsiteX55" fmla="*/ 349799 w 1214923"/>
              <a:gd name="connsiteY55" fmla="*/ 1480280 h 1691662"/>
              <a:gd name="connsiteX56" fmla="*/ 299507 w 1214923"/>
              <a:gd name="connsiteY56" fmla="*/ 1464659 h 1691662"/>
              <a:gd name="connsiteX57" fmla="*/ 318374 w 1214923"/>
              <a:gd name="connsiteY57" fmla="*/ 1496562 h 1691662"/>
              <a:gd name="connsiteX58" fmla="*/ 388280 w 1214923"/>
              <a:gd name="connsiteY58" fmla="*/ 1545717 h 1691662"/>
              <a:gd name="connsiteX59" fmla="*/ 348847 w 1214923"/>
              <a:gd name="connsiteY59" fmla="*/ 1542479 h 1691662"/>
              <a:gd name="connsiteX60" fmla="*/ 255883 w 1214923"/>
              <a:gd name="connsiteY60" fmla="*/ 1502664 h 1691662"/>
              <a:gd name="connsiteX61" fmla="*/ 255883 w 1214923"/>
              <a:gd name="connsiteY61" fmla="*/ 1502664 h 1691662"/>
              <a:gd name="connsiteX62" fmla="*/ 239976 w 1214923"/>
              <a:gd name="connsiteY62" fmla="*/ 1484281 h 1691662"/>
              <a:gd name="connsiteX63" fmla="*/ 203495 w 1214923"/>
              <a:gd name="connsiteY63" fmla="*/ 1484281 h 1691662"/>
              <a:gd name="connsiteX64" fmla="*/ 187303 w 1214923"/>
              <a:gd name="connsiteY64" fmla="*/ 1499140 h 1691662"/>
              <a:gd name="connsiteX65" fmla="*/ 490673 w 1214923"/>
              <a:gd name="connsiteY65" fmla="*/ 1673352 h 1691662"/>
              <a:gd name="connsiteX66" fmla="*/ 767123 w 1214923"/>
              <a:gd name="connsiteY66" fmla="*/ 1677527 h 1691662"/>
              <a:gd name="connsiteX67" fmla="*/ 967500 w 1214923"/>
              <a:gd name="connsiteY67" fmla="*/ 1594485 h 1691662"/>
              <a:gd name="connsiteX68" fmla="*/ 1152566 w 1214923"/>
              <a:gd name="connsiteY68" fmla="*/ 1394460 h 1691662"/>
              <a:gd name="connsiteX69" fmla="*/ 918822 w 1214923"/>
              <a:gd name="connsiteY69" fmla="*/ 1363507 h 1691662"/>
              <a:gd name="connsiteX70" fmla="*/ 802904 w 1214923"/>
              <a:gd name="connsiteY70" fmla="*/ 1350454 h 1691662"/>
              <a:gd name="connsiteX71" fmla="*/ 841956 w 1214923"/>
              <a:gd name="connsiteY71" fmla="*/ 1326547 h 1691662"/>
              <a:gd name="connsiteX72" fmla="*/ 1018286 w 1214923"/>
              <a:gd name="connsiteY72" fmla="*/ 1315425 h 1691662"/>
              <a:gd name="connsiteX73" fmla="*/ 980354 w 1214923"/>
              <a:gd name="connsiteY73" fmla="*/ 1268921 h 1691662"/>
              <a:gd name="connsiteX74" fmla="*/ 1091488 w 1214923"/>
              <a:gd name="connsiteY74" fmla="*/ 1221043 h 1691662"/>
              <a:gd name="connsiteX75" fmla="*/ 896580 w 1214923"/>
              <a:gd name="connsiteY75" fmla="*/ 1032638 h 1691662"/>
              <a:gd name="connsiteX76" fmla="*/ 1193429 w 1214923"/>
              <a:gd name="connsiteY76" fmla="*/ 899446 h 1691662"/>
              <a:gd name="connsiteX77" fmla="*/ 759089 w 1214923"/>
              <a:gd name="connsiteY77" fmla="*/ 61246 h 1691662"/>
              <a:gd name="connsiteX78" fmla="*/ 720989 w 1214923"/>
              <a:gd name="connsiteY78" fmla="*/ 145828 h 1691662"/>
              <a:gd name="connsiteX79" fmla="*/ 759089 w 1214923"/>
              <a:gd name="connsiteY79" fmla="*/ 61436 h 1691662"/>
              <a:gd name="connsiteX80" fmla="*/ 759089 w 1214923"/>
              <a:gd name="connsiteY80" fmla="*/ 61246 h 1691662"/>
              <a:gd name="connsiteX81" fmla="*/ 363611 w 1214923"/>
              <a:gd name="connsiteY81" fmla="*/ 545783 h 1691662"/>
              <a:gd name="connsiteX82" fmla="*/ 348275 w 1214923"/>
              <a:gd name="connsiteY82" fmla="*/ 553498 h 1691662"/>
              <a:gd name="connsiteX83" fmla="*/ 363611 w 1214923"/>
              <a:gd name="connsiteY83" fmla="*/ 545783 h 1691662"/>
              <a:gd name="connsiteX84" fmla="*/ 232451 w 1214923"/>
              <a:gd name="connsiteY84" fmla="*/ 523113 h 1691662"/>
              <a:gd name="connsiteX85" fmla="*/ 254694 w 1214923"/>
              <a:gd name="connsiteY85" fmla="*/ 664096 h 1691662"/>
              <a:gd name="connsiteX86" fmla="*/ 232451 w 1214923"/>
              <a:gd name="connsiteY86" fmla="*/ 523113 h 1691662"/>
              <a:gd name="connsiteX87" fmla="*/ 340084 w 1214923"/>
              <a:gd name="connsiteY87" fmla="*/ 692277 h 1691662"/>
              <a:gd name="connsiteX88" fmla="*/ 470767 w 1214923"/>
              <a:gd name="connsiteY88" fmla="*/ 684562 h 1691662"/>
              <a:gd name="connsiteX89" fmla="*/ 340084 w 1214923"/>
              <a:gd name="connsiteY89" fmla="*/ 691896 h 1691662"/>
              <a:gd name="connsiteX90" fmla="*/ 340084 w 1214923"/>
              <a:gd name="connsiteY90" fmla="*/ 692277 h 1691662"/>
              <a:gd name="connsiteX91" fmla="*/ 382375 w 1214923"/>
              <a:gd name="connsiteY91" fmla="*/ 615410 h 1691662"/>
              <a:gd name="connsiteX92" fmla="*/ 516868 w 1214923"/>
              <a:gd name="connsiteY92" fmla="*/ 688372 h 1691662"/>
              <a:gd name="connsiteX93" fmla="*/ 382661 w 1214923"/>
              <a:gd name="connsiteY93" fmla="*/ 615029 h 1691662"/>
              <a:gd name="connsiteX94" fmla="*/ 382375 w 1214923"/>
              <a:gd name="connsiteY94" fmla="*/ 615410 h 1691662"/>
              <a:gd name="connsiteX95" fmla="*/ 201400 w 1214923"/>
              <a:gd name="connsiteY95" fmla="*/ 907542 h 1691662"/>
              <a:gd name="connsiteX96" fmla="*/ 163300 w 1214923"/>
              <a:gd name="connsiteY96" fmla="*/ 838295 h 1691662"/>
              <a:gd name="connsiteX97" fmla="*/ 201686 w 1214923"/>
              <a:gd name="connsiteY97" fmla="*/ 907161 h 1691662"/>
              <a:gd name="connsiteX98" fmla="*/ 201400 w 1214923"/>
              <a:gd name="connsiteY98" fmla="*/ 907542 h 1691662"/>
              <a:gd name="connsiteX99" fmla="*/ 97811 w 1214923"/>
              <a:gd name="connsiteY99" fmla="*/ 1285557 h 1691662"/>
              <a:gd name="connsiteX100" fmla="*/ 123279 w 1214923"/>
              <a:gd name="connsiteY100" fmla="*/ 1264178 h 1691662"/>
              <a:gd name="connsiteX101" fmla="*/ 231975 w 1214923"/>
              <a:gd name="connsiteY101" fmla="*/ 1341501 h 1691662"/>
              <a:gd name="connsiteX102" fmla="*/ 97811 w 1214923"/>
              <a:gd name="connsiteY102" fmla="*/ 1285557 h 1691662"/>
              <a:gd name="connsiteX103" fmla="*/ 232928 w 1214923"/>
              <a:gd name="connsiteY103" fmla="*/ 1376077 h 1691662"/>
              <a:gd name="connsiteX104" fmla="*/ 279029 w 1214923"/>
              <a:gd name="connsiteY104" fmla="*/ 1379887 h 1691662"/>
              <a:gd name="connsiteX105" fmla="*/ 232451 w 1214923"/>
              <a:gd name="connsiteY105" fmla="*/ 1376077 h 1691662"/>
              <a:gd name="connsiteX106" fmla="*/ 232928 w 1214923"/>
              <a:gd name="connsiteY106" fmla="*/ 1376077 h 1691662"/>
              <a:gd name="connsiteX107" fmla="*/ 856244 w 1214923"/>
              <a:gd name="connsiteY107" fmla="*/ 715613 h 1691662"/>
              <a:gd name="connsiteX108" fmla="*/ 817635 w 1214923"/>
              <a:gd name="connsiteY108" fmla="*/ 708913 h 1691662"/>
              <a:gd name="connsiteX109" fmla="*/ 721084 w 1214923"/>
              <a:gd name="connsiteY109" fmla="*/ 657225 h 1691662"/>
              <a:gd name="connsiteX110" fmla="*/ 855767 w 1214923"/>
              <a:gd name="connsiteY110" fmla="*/ 715613 h 1691662"/>
              <a:gd name="connsiteX111" fmla="*/ 856244 w 1214923"/>
              <a:gd name="connsiteY111" fmla="*/ 715613 h 1691662"/>
              <a:gd name="connsiteX112" fmla="*/ 663458 w 1214923"/>
              <a:gd name="connsiteY112" fmla="*/ 722662 h 1691662"/>
              <a:gd name="connsiteX113" fmla="*/ 644408 w 1214923"/>
              <a:gd name="connsiteY113" fmla="*/ 807149 h 1691662"/>
              <a:gd name="connsiteX114" fmla="*/ 662981 w 1214923"/>
              <a:gd name="connsiteY114" fmla="*/ 723138 h 1691662"/>
              <a:gd name="connsiteX115" fmla="*/ 663458 w 1214923"/>
              <a:gd name="connsiteY115" fmla="*/ 722662 h 1691662"/>
              <a:gd name="connsiteX116" fmla="*/ 628882 w 1214923"/>
              <a:gd name="connsiteY116" fmla="*/ 753332 h 1691662"/>
              <a:gd name="connsiteX117" fmla="*/ 655742 w 1214923"/>
              <a:gd name="connsiteY117" fmla="*/ 726472 h 1691662"/>
              <a:gd name="connsiteX118" fmla="*/ 628406 w 1214923"/>
              <a:gd name="connsiteY118" fmla="*/ 753332 h 1691662"/>
              <a:gd name="connsiteX119" fmla="*/ 628882 w 1214923"/>
              <a:gd name="connsiteY119" fmla="*/ 753332 h 1691662"/>
              <a:gd name="connsiteX120" fmla="*/ 771090 w 1214923"/>
              <a:gd name="connsiteY120" fmla="*/ 757237 h 1691662"/>
              <a:gd name="connsiteX121" fmla="*/ 690318 w 1214923"/>
              <a:gd name="connsiteY121" fmla="*/ 822579 h 1691662"/>
              <a:gd name="connsiteX122" fmla="*/ 770614 w 1214923"/>
              <a:gd name="connsiteY122" fmla="*/ 757237 h 1691662"/>
              <a:gd name="connsiteX123" fmla="*/ 771090 w 1214923"/>
              <a:gd name="connsiteY123" fmla="*/ 757237 h 1691662"/>
              <a:gd name="connsiteX124" fmla="*/ 759565 w 1214923"/>
              <a:gd name="connsiteY124" fmla="*/ 538162 h 1691662"/>
              <a:gd name="connsiteX125" fmla="*/ 851767 w 1214923"/>
              <a:gd name="connsiteY125" fmla="*/ 480536 h 1691662"/>
              <a:gd name="connsiteX126" fmla="*/ 759089 w 1214923"/>
              <a:gd name="connsiteY126" fmla="*/ 538067 h 1691662"/>
              <a:gd name="connsiteX127" fmla="*/ 759565 w 1214923"/>
              <a:gd name="connsiteY127" fmla="*/ 538162 h 1691662"/>
              <a:gd name="connsiteX128" fmla="*/ 868213 w 1214923"/>
              <a:gd name="connsiteY128" fmla="*/ 356761 h 1691662"/>
              <a:gd name="connsiteX129" fmla="*/ 812619 w 1214923"/>
              <a:gd name="connsiteY129" fmla="*/ 442055 h 1691662"/>
              <a:gd name="connsiteX130" fmla="*/ 868213 w 1214923"/>
              <a:gd name="connsiteY130" fmla="*/ 356761 h 1691662"/>
              <a:gd name="connsiteX131" fmla="*/ 681841 w 1214923"/>
              <a:gd name="connsiteY131" fmla="*/ 323088 h 1691662"/>
              <a:gd name="connsiteX132" fmla="*/ 758803 w 1214923"/>
              <a:gd name="connsiteY132" fmla="*/ 430816 h 1691662"/>
              <a:gd name="connsiteX133" fmla="*/ 643455 w 1214923"/>
              <a:gd name="connsiteY133" fmla="*/ 396145 h 1691662"/>
              <a:gd name="connsiteX134" fmla="*/ 639550 w 1214923"/>
              <a:gd name="connsiteY134" fmla="*/ 438436 h 1691662"/>
              <a:gd name="connsiteX135" fmla="*/ 682127 w 1214923"/>
              <a:gd name="connsiteY135" fmla="*/ 323088 h 1691662"/>
              <a:gd name="connsiteX136" fmla="*/ 681841 w 1214923"/>
              <a:gd name="connsiteY136" fmla="*/ 323088 h 1691662"/>
              <a:gd name="connsiteX137" fmla="*/ 395477 w 1214923"/>
              <a:gd name="connsiteY137" fmla="*/ 216638 h 1691662"/>
              <a:gd name="connsiteX138" fmla="*/ 432956 w 1214923"/>
              <a:gd name="connsiteY138" fmla="*/ 194566 h 1691662"/>
              <a:gd name="connsiteX139" fmla="*/ 564476 w 1214923"/>
              <a:gd name="connsiteY139" fmla="*/ 247666 h 1691662"/>
              <a:gd name="connsiteX140" fmla="*/ 558873 w 1214923"/>
              <a:gd name="connsiteY140" fmla="*/ 299942 h 1691662"/>
              <a:gd name="connsiteX141" fmla="*/ 395477 w 1214923"/>
              <a:gd name="connsiteY141" fmla="*/ 216638 h 1691662"/>
              <a:gd name="connsiteX142" fmla="*/ 470767 w 1214923"/>
              <a:gd name="connsiteY142" fmla="*/ 361188 h 1691662"/>
              <a:gd name="connsiteX143" fmla="*/ 566874 w 1214923"/>
              <a:gd name="connsiteY143" fmla="*/ 503396 h 1691662"/>
              <a:gd name="connsiteX144" fmla="*/ 470767 w 1214923"/>
              <a:gd name="connsiteY144" fmla="*/ 361188 h 1691662"/>
              <a:gd name="connsiteX145" fmla="*/ 632216 w 1214923"/>
              <a:gd name="connsiteY145" fmla="*/ 475419 h 1691662"/>
              <a:gd name="connsiteX146" fmla="*/ 759089 w 1214923"/>
              <a:gd name="connsiteY146" fmla="*/ 438055 h 1691662"/>
              <a:gd name="connsiteX147" fmla="*/ 640217 w 1214923"/>
              <a:gd name="connsiteY147" fmla="*/ 641593 h 1691662"/>
              <a:gd name="connsiteX148" fmla="*/ 622468 w 1214923"/>
              <a:gd name="connsiteY148" fmla="*/ 453581 h 1691662"/>
              <a:gd name="connsiteX149" fmla="*/ 632216 w 1214923"/>
              <a:gd name="connsiteY149" fmla="*/ 475419 h 1691662"/>
              <a:gd name="connsiteX150" fmla="*/ 686032 w 1214923"/>
              <a:gd name="connsiteY150" fmla="*/ 837819 h 1691662"/>
              <a:gd name="connsiteX151" fmla="*/ 628310 w 1214923"/>
              <a:gd name="connsiteY151" fmla="*/ 930116 h 1691662"/>
              <a:gd name="connsiteX152" fmla="*/ 686032 w 1214923"/>
              <a:gd name="connsiteY152" fmla="*/ 837914 h 1691662"/>
              <a:gd name="connsiteX153" fmla="*/ 686032 w 1214923"/>
              <a:gd name="connsiteY153" fmla="*/ 837819 h 1691662"/>
              <a:gd name="connsiteX154" fmla="*/ 743658 w 1214923"/>
              <a:gd name="connsiteY154" fmla="*/ 1291400 h 1691662"/>
              <a:gd name="connsiteX155" fmla="*/ 547634 w 1214923"/>
              <a:gd name="connsiteY155" fmla="*/ 1206818 h 1691662"/>
              <a:gd name="connsiteX156" fmla="*/ 573446 w 1214923"/>
              <a:gd name="connsiteY156" fmla="*/ 1222439 h 1691662"/>
              <a:gd name="connsiteX157" fmla="*/ 603450 w 1214923"/>
              <a:gd name="connsiteY157" fmla="*/ 1227487 h 1691662"/>
              <a:gd name="connsiteX158" fmla="*/ 743658 w 1214923"/>
              <a:gd name="connsiteY158" fmla="*/ 1291495 h 1691662"/>
              <a:gd name="connsiteX159" fmla="*/ 743658 w 1214923"/>
              <a:gd name="connsiteY159" fmla="*/ 1291400 h 1691662"/>
              <a:gd name="connsiteX160" fmla="*/ 556465 w 1214923"/>
              <a:gd name="connsiteY160" fmla="*/ 950327 h 1691662"/>
              <a:gd name="connsiteX161" fmla="*/ 689842 w 1214923"/>
              <a:gd name="connsiteY161" fmla="*/ 1122236 h 1691662"/>
              <a:gd name="connsiteX162" fmla="*/ 568651 w 1214923"/>
              <a:gd name="connsiteY162" fmla="*/ 984541 h 1691662"/>
              <a:gd name="connsiteX163" fmla="*/ 556465 w 1214923"/>
              <a:gd name="connsiteY163" fmla="*/ 950327 h 1691662"/>
              <a:gd name="connsiteX164" fmla="*/ 351609 w 1214923"/>
              <a:gd name="connsiteY164" fmla="*/ 1045464 h 1691662"/>
              <a:gd name="connsiteX165" fmla="*/ 382375 w 1214923"/>
              <a:gd name="connsiteY165" fmla="*/ 887825 h 1691662"/>
              <a:gd name="connsiteX166" fmla="*/ 351609 w 1214923"/>
              <a:gd name="connsiteY166" fmla="*/ 1045559 h 1691662"/>
              <a:gd name="connsiteX167" fmla="*/ 351609 w 1214923"/>
              <a:gd name="connsiteY167" fmla="*/ 1045464 h 1691662"/>
              <a:gd name="connsiteX168" fmla="*/ 420761 w 1214923"/>
              <a:gd name="connsiteY168" fmla="*/ 1054969 h 1691662"/>
              <a:gd name="connsiteX169" fmla="*/ 605260 w 1214923"/>
              <a:gd name="connsiteY169" fmla="*/ 1180338 h 1691662"/>
              <a:gd name="connsiteX170" fmla="*/ 420761 w 1214923"/>
              <a:gd name="connsiteY170" fmla="*/ 1054969 h 1691662"/>
              <a:gd name="connsiteX171" fmla="*/ 366944 w 1214923"/>
              <a:gd name="connsiteY171" fmla="*/ 1414272 h 1691662"/>
              <a:gd name="connsiteX172" fmla="*/ 597640 w 1214923"/>
              <a:gd name="connsiteY172" fmla="*/ 1460468 h 1691662"/>
              <a:gd name="connsiteX173" fmla="*/ 366944 w 1214923"/>
              <a:gd name="connsiteY173" fmla="*/ 1414463 h 1691662"/>
              <a:gd name="connsiteX174" fmla="*/ 366944 w 1214923"/>
              <a:gd name="connsiteY174" fmla="*/ 1414272 h 1691662"/>
              <a:gd name="connsiteX175" fmla="*/ 597035 w 1214923"/>
              <a:gd name="connsiteY175" fmla="*/ 1664464 h 1691662"/>
              <a:gd name="connsiteX176" fmla="*/ 471148 w 1214923"/>
              <a:gd name="connsiteY176" fmla="*/ 1649777 h 1691662"/>
              <a:gd name="connsiteX177" fmla="*/ 401901 w 1214923"/>
              <a:gd name="connsiteY177" fmla="*/ 1579817 h 1691662"/>
              <a:gd name="connsiteX178" fmla="*/ 582412 w 1214923"/>
              <a:gd name="connsiteY178" fmla="*/ 1645158 h 1691662"/>
              <a:gd name="connsiteX179" fmla="*/ 597035 w 1214923"/>
              <a:gd name="connsiteY179" fmla="*/ 1664464 h 1691662"/>
              <a:gd name="connsiteX180" fmla="*/ 616785 w 1214923"/>
              <a:gd name="connsiteY180" fmla="*/ 1564196 h 1691662"/>
              <a:gd name="connsiteX181" fmla="*/ 555349 w 1214923"/>
              <a:gd name="connsiteY181" fmla="*/ 1541145 h 1691662"/>
              <a:gd name="connsiteX182" fmla="*/ 638597 w 1214923"/>
              <a:gd name="connsiteY182" fmla="*/ 1493520 h 1691662"/>
              <a:gd name="connsiteX183" fmla="*/ 752034 w 1214923"/>
              <a:gd name="connsiteY183" fmla="*/ 1535463 h 1691662"/>
              <a:gd name="connsiteX184" fmla="*/ 616785 w 1214923"/>
              <a:gd name="connsiteY184" fmla="*/ 1564386 h 1691662"/>
              <a:gd name="connsiteX185" fmla="*/ 616785 w 1214923"/>
              <a:gd name="connsiteY185" fmla="*/ 1564196 h 1691662"/>
              <a:gd name="connsiteX186" fmla="*/ 811979 w 1214923"/>
              <a:gd name="connsiteY186" fmla="*/ 1595484 h 1691662"/>
              <a:gd name="connsiteX187" fmla="*/ 812771 w 1214923"/>
              <a:gd name="connsiteY187" fmla="*/ 1652594 h 1691662"/>
              <a:gd name="connsiteX188" fmla="*/ 704225 w 1214923"/>
              <a:gd name="connsiteY188" fmla="*/ 1665256 h 1691662"/>
              <a:gd name="connsiteX189" fmla="*/ 651942 w 1214923"/>
              <a:gd name="connsiteY189" fmla="*/ 1653111 h 1691662"/>
              <a:gd name="connsiteX190" fmla="*/ 811979 w 1214923"/>
              <a:gd name="connsiteY190" fmla="*/ 1595484 h 1691662"/>
              <a:gd name="connsiteX191" fmla="*/ 857863 w 1214923"/>
              <a:gd name="connsiteY191" fmla="*/ 1591056 h 1691662"/>
              <a:gd name="connsiteX192" fmla="*/ 838813 w 1214923"/>
              <a:gd name="connsiteY192" fmla="*/ 1568958 h 1691662"/>
              <a:gd name="connsiteX193" fmla="*/ 836146 w 1214923"/>
              <a:gd name="connsiteY193" fmla="*/ 1564291 h 1691662"/>
              <a:gd name="connsiteX194" fmla="*/ 955179 w 1214923"/>
              <a:gd name="connsiteY194" fmla="*/ 1500720 h 1691662"/>
              <a:gd name="connsiteX195" fmla="*/ 1066493 w 1214923"/>
              <a:gd name="connsiteY195" fmla="*/ 1492065 h 1691662"/>
              <a:gd name="connsiteX196" fmla="*/ 857863 w 1214923"/>
              <a:gd name="connsiteY196" fmla="*/ 1591247 h 1691662"/>
              <a:gd name="connsiteX197" fmla="*/ 857863 w 1214923"/>
              <a:gd name="connsiteY197" fmla="*/ 1591056 h 1691662"/>
              <a:gd name="connsiteX198" fmla="*/ 1054979 w 1214923"/>
              <a:gd name="connsiteY198" fmla="*/ 1445037 h 1691662"/>
              <a:gd name="connsiteX199" fmla="*/ 916632 w 1214923"/>
              <a:gd name="connsiteY199" fmla="*/ 1468184 h 1691662"/>
              <a:gd name="connsiteX200" fmla="*/ 1028170 w 1214923"/>
              <a:gd name="connsiteY200" fmla="*/ 1445228 h 1691662"/>
              <a:gd name="connsiteX201" fmla="*/ 1054979 w 1214923"/>
              <a:gd name="connsiteY201" fmla="*/ 1445037 h 1691662"/>
              <a:gd name="connsiteX202" fmla="*/ 862816 w 1214923"/>
              <a:gd name="connsiteY202" fmla="*/ 1410462 h 1691662"/>
              <a:gd name="connsiteX203" fmla="*/ 647551 w 1214923"/>
              <a:gd name="connsiteY203" fmla="*/ 1448562 h 1691662"/>
              <a:gd name="connsiteX204" fmla="*/ 862816 w 1214923"/>
              <a:gd name="connsiteY204" fmla="*/ 1410653 h 1691662"/>
              <a:gd name="connsiteX205" fmla="*/ 862816 w 1214923"/>
              <a:gd name="connsiteY205" fmla="*/ 1410462 h 1691662"/>
              <a:gd name="connsiteX206" fmla="*/ 689842 w 1214923"/>
              <a:gd name="connsiteY206" fmla="*/ 1391412 h 1691662"/>
              <a:gd name="connsiteX207" fmla="*/ 924347 w 1214923"/>
              <a:gd name="connsiteY207" fmla="*/ 1306830 h 1691662"/>
              <a:gd name="connsiteX208" fmla="*/ 689842 w 1214923"/>
              <a:gd name="connsiteY208" fmla="*/ 1391412 h 1691662"/>
              <a:gd name="connsiteX209" fmla="*/ 1162663 w 1214923"/>
              <a:gd name="connsiteY209" fmla="*/ 1057085 h 1691662"/>
              <a:gd name="connsiteX210" fmla="*/ 1148756 w 1214923"/>
              <a:gd name="connsiteY210" fmla="*/ 1134428 h 1691662"/>
              <a:gd name="connsiteX211" fmla="*/ 1066841 w 1214923"/>
              <a:gd name="connsiteY211" fmla="*/ 1139762 h 1691662"/>
              <a:gd name="connsiteX212" fmla="*/ 1035790 w 1214923"/>
              <a:gd name="connsiteY212" fmla="*/ 1087755 h 1691662"/>
              <a:gd name="connsiteX213" fmla="*/ 1162663 w 1214923"/>
              <a:gd name="connsiteY213" fmla="*/ 1057085 h 1691662"/>
              <a:gd name="connsiteX214" fmla="*/ 987913 w 1214923"/>
              <a:gd name="connsiteY214" fmla="*/ 1181170 h 1691662"/>
              <a:gd name="connsiteX215" fmla="*/ 958923 w 1214923"/>
              <a:gd name="connsiteY215" fmla="*/ 1264444 h 1691662"/>
              <a:gd name="connsiteX216" fmla="*/ 905107 w 1214923"/>
              <a:gd name="connsiteY216" fmla="*/ 1118330 h 1691662"/>
              <a:gd name="connsiteX217" fmla="*/ 987913 w 1214923"/>
              <a:gd name="connsiteY217" fmla="*/ 1181170 h 1691662"/>
              <a:gd name="connsiteX0" fmla="*/ 1193429 w 1214923"/>
              <a:gd name="connsiteY0" fmla="*/ 899446 h 1691662"/>
              <a:gd name="connsiteX1" fmla="*/ 1157319 w 1214923"/>
              <a:gd name="connsiteY1" fmla="*/ 831924 h 1691662"/>
              <a:gd name="connsiteX2" fmla="*/ 1019985 w 1214923"/>
              <a:gd name="connsiteY2" fmla="*/ 885740 h 1691662"/>
              <a:gd name="connsiteX3" fmla="*/ 963019 w 1214923"/>
              <a:gd name="connsiteY3" fmla="*/ 860965 h 1691662"/>
              <a:gd name="connsiteX4" fmla="*/ 1035980 w 1214923"/>
              <a:gd name="connsiteY4" fmla="*/ 795623 h 1691662"/>
              <a:gd name="connsiteX5" fmla="*/ 893772 w 1214923"/>
              <a:gd name="connsiteY5" fmla="*/ 930212 h 1691662"/>
              <a:gd name="connsiteX6" fmla="*/ 951398 w 1214923"/>
              <a:gd name="connsiteY6" fmla="*/ 937927 h 1691662"/>
              <a:gd name="connsiteX7" fmla="*/ 862911 w 1214923"/>
              <a:gd name="connsiteY7" fmla="*/ 964787 h 1691662"/>
              <a:gd name="connsiteX8" fmla="*/ 813000 w 1214923"/>
              <a:gd name="connsiteY8" fmla="*/ 991648 h 1691662"/>
              <a:gd name="connsiteX9" fmla="*/ 905202 w 1214923"/>
              <a:gd name="connsiteY9" fmla="*/ 872585 h 1691662"/>
              <a:gd name="connsiteX10" fmla="*/ 1062841 w 1214923"/>
              <a:gd name="connsiteY10" fmla="*/ 784098 h 1691662"/>
              <a:gd name="connsiteX11" fmla="*/ 1113873 w 1214923"/>
              <a:gd name="connsiteY11" fmla="*/ 670346 h 1691662"/>
              <a:gd name="connsiteX12" fmla="*/ 1028265 w 1214923"/>
              <a:gd name="connsiteY12" fmla="*/ 722567 h 1691662"/>
              <a:gd name="connsiteX13" fmla="*/ 1003881 w 1214923"/>
              <a:gd name="connsiteY13" fmla="*/ 692468 h 1691662"/>
              <a:gd name="connsiteX14" fmla="*/ 1005881 w 1214923"/>
              <a:gd name="connsiteY14" fmla="*/ 661511 h 1691662"/>
              <a:gd name="connsiteX15" fmla="*/ 1065794 w 1214923"/>
              <a:gd name="connsiteY15" fmla="*/ 651415 h 1691662"/>
              <a:gd name="connsiteX16" fmla="*/ 1087938 w 1214923"/>
              <a:gd name="connsiteY16" fmla="*/ 638205 h 1691662"/>
              <a:gd name="connsiteX17" fmla="*/ 739848 w 1214923"/>
              <a:gd name="connsiteY17" fmla="*/ 595694 h 1691662"/>
              <a:gd name="connsiteX18" fmla="*/ 716893 w 1214923"/>
              <a:gd name="connsiteY18" fmla="*/ 318992 h 1691662"/>
              <a:gd name="connsiteX19" fmla="*/ 920537 w 1214923"/>
              <a:gd name="connsiteY19" fmla="*/ 246031 h 1691662"/>
              <a:gd name="connsiteX20" fmla="*/ 682412 w 1214923"/>
              <a:gd name="connsiteY20" fmla="*/ 238316 h 1691662"/>
              <a:gd name="connsiteX21" fmla="*/ 928538 w 1214923"/>
              <a:gd name="connsiteY21" fmla="*/ 226790 h 1691662"/>
              <a:gd name="connsiteX22" fmla="*/ 720893 w 1214923"/>
              <a:gd name="connsiteY22" fmla="*/ 196025 h 1691662"/>
              <a:gd name="connsiteX23" fmla="*/ 736229 w 1214923"/>
              <a:gd name="connsiteY23" fmla="*/ 49911 h 1691662"/>
              <a:gd name="connsiteX24" fmla="*/ 663267 w 1214923"/>
              <a:gd name="connsiteY24" fmla="*/ 0 h 1691662"/>
              <a:gd name="connsiteX25" fmla="*/ 625167 w 1214923"/>
              <a:gd name="connsiteY25" fmla="*/ 103727 h 1691662"/>
              <a:gd name="connsiteX26" fmla="*/ 625167 w 1214923"/>
              <a:gd name="connsiteY26" fmla="*/ 288322 h 1691662"/>
              <a:gd name="connsiteX27" fmla="*/ 336845 w 1214923"/>
              <a:gd name="connsiteY27" fmla="*/ 261366 h 1691662"/>
              <a:gd name="connsiteX28" fmla="*/ 367611 w 1214923"/>
              <a:gd name="connsiteY28" fmla="*/ 307467 h 1691662"/>
              <a:gd name="connsiteX29" fmla="*/ 579066 w 1214923"/>
              <a:gd name="connsiteY29" fmla="*/ 615029 h 1691662"/>
              <a:gd name="connsiteX30" fmla="*/ 263884 w 1214923"/>
              <a:gd name="connsiteY30" fmla="*/ 496585 h 1691662"/>
              <a:gd name="connsiteX31" fmla="*/ 233118 w 1214923"/>
              <a:gd name="connsiteY31" fmla="*/ 714947 h 1691662"/>
              <a:gd name="connsiteX32" fmla="*/ 532965 w 1214923"/>
              <a:gd name="connsiteY32" fmla="*/ 807149 h 1691662"/>
              <a:gd name="connsiteX33" fmla="*/ 502390 w 1214923"/>
              <a:gd name="connsiteY33" fmla="*/ 816184 h 1691662"/>
              <a:gd name="connsiteX34" fmla="*/ 464290 w 1214923"/>
              <a:gd name="connsiteY34" fmla="*/ 772763 h 1691662"/>
              <a:gd name="connsiteX35" fmla="*/ 375231 w 1214923"/>
              <a:gd name="connsiteY35" fmla="*/ 788670 h 1691662"/>
              <a:gd name="connsiteX36" fmla="*/ 418189 w 1214923"/>
              <a:gd name="connsiteY36" fmla="*/ 826770 h 1691662"/>
              <a:gd name="connsiteX37" fmla="*/ 333607 w 1214923"/>
              <a:gd name="connsiteY37" fmla="*/ 826770 h 1691662"/>
              <a:gd name="connsiteX38" fmla="*/ 276457 w 1214923"/>
              <a:gd name="connsiteY38" fmla="*/ 857536 h 1691662"/>
              <a:gd name="connsiteX39" fmla="*/ 288458 w 1214923"/>
              <a:gd name="connsiteY39" fmla="*/ 766001 h 1691662"/>
              <a:gd name="connsiteX40" fmla="*/ 138059 w 1214923"/>
              <a:gd name="connsiteY40" fmla="*/ 911352 h 1691662"/>
              <a:gd name="connsiteX41" fmla="*/ 237976 w 1214923"/>
              <a:gd name="connsiteY41" fmla="*/ 961358 h 1691662"/>
              <a:gd name="connsiteX42" fmla="*/ 75102 w 1214923"/>
              <a:gd name="connsiteY42" fmla="*/ 1025783 h 1691662"/>
              <a:gd name="connsiteX43" fmla="*/ 80432 w 1214923"/>
              <a:gd name="connsiteY43" fmla="*/ 915162 h 1691662"/>
              <a:gd name="connsiteX44" fmla="*/ 91958 w 1214923"/>
              <a:gd name="connsiteY44" fmla="*/ 1107377 h 1691662"/>
              <a:gd name="connsiteX45" fmla="*/ 214925 w 1214923"/>
              <a:gd name="connsiteY45" fmla="*/ 1157383 h 1691662"/>
              <a:gd name="connsiteX46" fmla="*/ 322463 w 1214923"/>
              <a:gd name="connsiteY46" fmla="*/ 1228161 h 1691662"/>
              <a:gd name="connsiteX47" fmla="*/ 235145 w 1214923"/>
              <a:gd name="connsiteY47" fmla="*/ 1221759 h 1691662"/>
              <a:gd name="connsiteX48" fmla="*/ 267875 w 1214923"/>
              <a:gd name="connsiteY48" fmla="*/ 1263023 h 1691662"/>
              <a:gd name="connsiteX49" fmla="*/ 395615 w 1214923"/>
              <a:gd name="connsiteY49" fmla="*/ 1319117 h 1691662"/>
              <a:gd name="connsiteX50" fmla="*/ 322827 w 1214923"/>
              <a:gd name="connsiteY50" fmla="*/ 1338837 h 1691662"/>
              <a:gd name="connsiteX51" fmla="*/ 247492 w 1214923"/>
              <a:gd name="connsiteY51" fmla="*/ 1296725 h 1691662"/>
              <a:gd name="connsiteX52" fmla="*/ 229880 w 1214923"/>
              <a:gd name="connsiteY52" fmla="*/ 1312259 h 1691662"/>
              <a:gd name="connsiteX53" fmla="*/ 146155 w 1214923"/>
              <a:gd name="connsiteY53" fmla="*/ 1230344 h 1691662"/>
              <a:gd name="connsiteX54" fmla="*/ 115389 w 1214923"/>
              <a:gd name="connsiteY54" fmla="*/ 1430369 h 1691662"/>
              <a:gd name="connsiteX55" fmla="*/ 349799 w 1214923"/>
              <a:gd name="connsiteY55" fmla="*/ 1480280 h 1691662"/>
              <a:gd name="connsiteX56" fmla="*/ 299507 w 1214923"/>
              <a:gd name="connsiteY56" fmla="*/ 1464659 h 1691662"/>
              <a:gd name="connsiteX57" fmla="*/ 318374 w 1214923"/>
              <a:gd name="connsiteY57" fmla="*/ 1496562 h 1691662"/>
              <a:gd name="connsiteX58" fmla="*/ 388280 w 1214923"/>
              <a:gd name="connsiteY58" fmla="*/ 1545717 h 1691662"/>
              <a:gd name="connsiteX59" fmla="*/ 348847 w 1214923"/>
              <a:gd name="connsiteY59" fmla="*/ 1542479 h 1691662"/>
              <a:gd name="connsiteX60" fmla="*/ 255883 w 1214923"/>
              <a:gd name="connsiteY60" fmla="*/ 1502664 h 1691662"/>
              <a:gd name="connsiteX61" fmla="*/ 255883 w 1214923"/>
              <a:gd name="connsiteY61" fmla="*/ 1502664 h 1691662"/>
              <a:gd name="connsiteX62" fmla="*/ 239976 w 1214923"/>
              <a:gd name="connsiteY62" fmla="*/ 1484281 h 1691662"/>
              <a:gd name="connsiteX63" fmla="*/ 203495 w 1214923"/>
              <a:gd name="connsiteY63" fmla="*/ 1484281 h 1691662"/>
              <a:gd name="connsiteX64" fmla="*/ 187303 w 1214923"/>
              <a:gd name="connsiteY64" fmla="*/ 1499140 h 1691662"/>
              <a:gd name="connsiteX65" fmla="*/ 490673 w 1214923"/>
              <a:gd name="connsiteY65" fmla="*/ 1673352 h 1691662"/>
              <a:gd name="connsiteX66" fmla="*/ 767123 w 1214923"/>
              <a:gd name="connsiteY66" fmla="*/ 1677527 h 1691662"/>
              <a:gd name="connsiteX67" fmla="*/ 967500 w 1214923"/>
              <a:gd name="connsiteY67" fmla="*/ 1594485 h 1691662"/>
              <a:gd name="connsiteX68" fmla="*/ 1152566 w 1214923"/>
              <a:gd name="connsiteY68" fmla="*/ 1394460 h 1691662"/>
              <a:gd name="connsiteX69" fmla="*/ 918822 w 1214923"/>
              <a:gd name="connsiteY69" fmla="*/ 1363507 h 1691662"/>
              <a:gd name="connsiteX70" fmla="*/ 802904 w 1214923"/>
              <a:gd name="connsiteY70" fmla="*/ 1350454 h 1691662"/>
              <a:gd name="connsiteX71" fmla="*/ 841956 w 1214923"/>
              <a:gd name="connsiteY71" fmla="*/ 1326547 h 1691662"/>
              <a:gd name="connsiteX72" fmla="*/ 1018286 w 1214923"/>
              <a:gd name="connsiteY72" fmla="*/ 1315425 h 1691662"/>
              <a:gd name="connsiteX73" fmla="*/ 980354 w 1214923"/>
              <a:gd name="connsiteY73" fmla="*/ 1268921 h 1691662"/>
              <a:gd name="connsiteX74" fmla="*/ 1091488 w 1214923"/>
              <a:gd name="connsiteY74" fmla="*/ 1221043 h 1691662"/>
              <a:gd name="connsiteX75" fmla="*/ 896580 w 1214923"/>
              <a:gd name="connsiteY75" fmla="*/ 1032638 h 1691662"/>
              <a:gd name="connsiteX76" fmla="*/ 1193429 w 1214923"/>
              <a:gd name="connsiteY76" fmla="*/ 899446 h 1691662"/>
              <a:gd name="connsiteX77" fmla="*/ 759089 w 1214923"/>
              <a:gd name="connsiteY77" fmla="*/ 61246 h 1691662"/>
              <a:gd name="connsiteX78" fmla="*/ 720989 w 1214923"/>
              <a:gd name="connsiteY78" fmla="*/ 145828 h 1691662"/>
              <a:gd name="connsiteX79" fmla="*/ 759089 w 1214923"/>
              <a:gd name="connsiteY79" fmla="*/ 61436 h 1691662"/>
              <a:gd name="connsiteX80" fmla="*/ 759089 w 1214923"/>
              <a:gd name="connsiteY80" fmla="*/ 61246 h 1691662"/>
              <a:gd name="connsiteX81" fmla="*/ 363611 w 1214923"/>
              <a:gd name="connsiteY81" fmla="*/ 545783 h 1691662"/>
              <a:gd name="connsiteX82" fmla="*/ 348275 w 1214923"/>
              <a:gd name="connsiteY82" fmla="*/ 553498 h 1691662"/>
              <a:gd name="connsiteX83" fmla="*/ 363611 w 1214923"/>
              <a:gd name="connsiteY83" fmla="*/ 545783 h 1691662"/>
              <a:gd name="connsiteX84" fmla="*/ 232451 w 1214923"/>
              <a:gd name="connsiteY84" fmla="*/ 523113 h 1691662"/>
              <a:gd name="connsiteX85" fmla="*/ 254694 w 1214923"/>
              <a:gd name="connsiteY85" fmla="*/ 664096 h 1691662"/>
              <a:gd name="connsiteX86" fmla="*/ 232451 w 1214923"/>
              <a:gd name="connsiteY86" fmla="*/ 523113 h 1691662"/>
              <a:gd name="connsiteX87" fmla="*/ 340084 w 1214923"/>
              <a:gd name="connsiteY87" fmla="*/ 692277 h 1691662"/>
              <a:gd name="connsiteX88" fmla="*/ 470767 w 1214923"/>
              <a:gd name="connsiteY88" fmla="*/ 684562 h 1691662"/>
              <a:gd name="connsiteX89" fmla="*/ 340084 w 1214923"/>
              <a:gd name="connsiteY89" fmla="*/ 691896 h 1691662"/>
              <a:gd name="connsiteX90" fmla="*/ 340084 w 1214923"/>
              <a:gd name="connsiteY90" fmla="*/ 692277 h 1691662"/>
              <a:gd name="connsiteX91" fmla="*/ 382375 w 1214923"/>
              <a:gd name="connsiteY91" fmla="*/ 615410 h 1691662"/>
              <a:gd name="connsiteX92" fmla="*/ 516868 w 1214923"/>
              <a:gd name="connsiteY92" fmla="*/ 688372 h 1691662"/>
              <a:gd name="connsiteX93" fmla="*/ 382661 w 1214923"/>
              <a:gd name="connsiteY93" fmla="*/ 615029 h 1691662"/>
              <a:gd name="connsiteX94" fmla="*/ 382375 w 1214923"/>
              <a:gd name="connsiteY94" fmla="*/ 615410 h 1691662"/>
              <a:gd name="connsiteX95" fmla="*/ 201400 w 1214923"/>
              <a:gd name="connsiteY95" fmla="*/ 907542 h 1691662"/>
              <a:gd name="connsiteX96" fmla="*/ 163300 w 1214923"/>
              <a:gd name="connsiteY96" fmla="*/ 838295 h 1691662"/>
              <a:gd name="connsiteX97" fmla="*/ 201686 w 1214923"/>
              <a:gd name="connsiteY97" fmla="*/ 907161 h 1691662"/>
              <a:gd name="connsiteX98" fmla="*/ 201400 w 1214923"/>
              <a:gd name="connsiteY98" fmla="*/ 907542 h 1691662"/>
              <a:gd name="connsiteX99" fmla="*/ 97811 w 1214923"/>
              <a:gd name="connsiteY99" fmla="*/ 1285557 h 1691662"/>
              <a:gd name="connsiteX100" fmla="*/ 123279 w 1214923"/>
              <a:gd name="connsiteY100" fmla="*/ 1264178 h 1691662"/>
              <a:gd name="connsiteX101" fmla="*/ 231975 w 1214923"/>
              <a:gd name="connsiteY101" fmla="*/ 1341501 h 1691662"/>
              <a:gd name="connsiteX102" fmla="*/ 97811 w 1214923"/>
              <a:gd name="connsiteY102" fmla="*/ 1285557 h 1691662"/>
              <a:gd name="connsiteX103" fmla="*/ 232928 w 1214923"/>
              <a:gd name="connsiteY103" fmla="*/ 1376077 h 1691662"/>
              <a:gd name="connsiteX104" fmla="*/ 279029 w 1214923"/>
              <a:gd name="connsiteY104" fmla="*/ 1379887 h 1691662"/>
              <a:gd name="connsiteX105" fmla="*/ 232451 w 1214923"/>
              <a:gd name="connsiteY105" fmla="*/ 1376077 h 1691662"/>
              <a:gd name="connsiteX106" fmla="*/ 232928 w 1214923"/>
              <a:gd name="connsiteY106" fmla="*/ 1376077 h 1691662"/>
              <a:gd name="connsiteX107" fmla="*/ 856244 w 1214923"/>
              <a:gd name="connsiteY107" fmla="*/ 715613 h 1691662"/>
              <a:gd name="connsiteX108" fmla="*/ 817635 w 1214923"/>
              <a:gd name="connsiteY108" fmla="*/ 708913 h 1691662"/>
              <a:gd name="connsiteX109" fmla="*/ 721084 w 1214923"/>
              <a:gd name="connsiteY109" fmla="*/ 657225 h 1691662"/>
              <a:gd name="connsiteX110" fmla="*/ 855767 w 1214923"/>
              <a:gd name="connsiteY110" fmla="*/ 715613 h 1691662"/>
              <a:gd name="connsiteX111" fmla="*/ 856244 w 1214923"/>
              <a:gd name="connsiteY111" fmla="*/ 715613 h 1691662"/>
              <a:gd name="connsiteX112" fmla="*/ 663458 w 1214923"/>
              <a:gd name="connsiteY112" fmla="*/ 722662 h 1691662"/>
              <a:gd name="connsiteX113" fmla="*/ 644408 w 1214923"/>
              <a:gd name="connsiteY113" fmla="*/ 807149 h 1691662"/>
              <a:gd name="connsiteX114" fmla="*/ 662981 w 1214923"/>
              <a:gd name="connsiteY114" fmla="*/ 723138 h 1691662"/>
              <a:gd name="connsiteX115" fmla="*/ 663458 w 1214923"/>
              <a:gd name="connsiteY115" fmla="*/ 722662 h 1691662"/>
              <a:gd name="connsiteX116" fmla="*/ 628882 w 1214923"/>
              <a:gd name="connsiteY116" fmla="*/ 753332 h 1691662"/>
              <a:gd name="connsiteX117" fmla="*/ 655742 w 1214923"/>
              <a:gd name="connsiteY117" fmla="*/ 726472 h 1691662"/>
              <a:gd name="connsiteX118" fmla="*/ 628406 w 1214923"/>
              <a:gd name="connsiteY118" fmla="*/ 753332 h 1691662"/>
              <a:gd name="connsiteX119" fmla="*/ 628882 w 1214923"/>
              <a:gd name="connsiteY119" fmla="*/ 753332 h 1691662"/>
              <a:gd name="connsiteX120" fmla="*/ 771090 w 1214923"/>
              <a:gd name="connsiteY120" fmla="*/ 757237 h 1691662"/>
              <a:gd name="connsiteX121" fmla="*/ 690318 w 1214923"/>
              <a:gd name="connsiteY121" fmla="*/ 822579 h 1691662"/>
              <a:gd name="connsiteX122" fmla="*/ 770614 w 1214923"/>
              <a:gd name="connsiteY122" fmla="*/ 757237 h 1691662"/>
              <a:gd name="connsiteX123" fmla="*/ 771090 w 1214923"/>
              <a:gd name="connsiteY123" fmla="*/ 757237 h 1691662"/>
              <a:gd name="connsiteX124" fmla="*/ 759565 w 1214923"/>
              <a:gd name="connsiteY124" fmla="*/ 538162 h 1691662"/>
              <a:gd name="connsiteX125" fmla="*/ 851767 w 1214923"/>
              <a:gd name="connsiteY125" fmla="*/ 480536 h 1691662"/>
              <a:gd name="connsiteX126" fmla="*/ 759089 w 1214923"/>
              <a:gd name="connsiteY126" fmla="*/ 538067 h 1691662"/>
              <a:gd name="connsiteX127" fmla="*/ 759565 w 1214923"/>
              <a:gd name="connsiteY127" fmla="*/ 538162 h 1691662"/>
              <a:gd name="connsiteX128" fmla="*/ 868213 w 1214923"/>
              <a:gd name="connsiteY128" fmla="*/ 356761 h 1691662"/>
              <a:gd name="connsiteX129" fmla="*/ 812619 w 1214923"/>
              <a:gd name="connsiteY129" fmla="*/ 442055 h 1691662"/>
              <a:gd name="connsiteX130" fmla="*/ 868213 w 1214923"/>
              <a:gd name="connsiteY130" fmla="*/ 356761 h 1691662"/>
              <a:gd name="connsiteX131" fmla="*/ 681841 w 1214923"/>
              <a:gd name="connsiteY131" fmla="*/ 323088 h 1691662"/>
              <a:gd name="connsiteX132" fmla="*/ 758803 w 1214923"/>
              <a:gd name="connsiteY132" fmla="*/ 430816 h 1691662"/>
              <a:gd name="connsiteX133" fmla="*/ 643455 w 1214923"/>
              <a:gd name="connsiteY133" fmla="*/ 396145 h 1691662"/>
              <a:gd name="connsiteX134" fmla="*/ 639550 w 1214923"/>
              <a:gd name="connsiteY134" fmla="*/ 438436 h 1691662"/>
              <a:gd name="connsiteX135" fmla="*/ 682127 w 1214923"/>
              <a:gd name="connsiteY135" fmla="*/ 323088 h 1691662"/>
              <a:gd name="connsiteX136" fmla="*/ 681841 w 1214923"/>
              <a:gd name="connsiteY136" fmla="*/ 323088 h 1691662"/>
              <a:gd name="connsiteX137" fmla="*/ 395477 w 1214923"/>
              <a:gd name="connsiteY137" fmla="*/ 216638 h 1691662"/>
              <a:gd name="connsiteX138" fmla="*/ 432956 w 1214923"/>
              <a:gd name="connsiteY138" fmla="*/ 194566 h 1691662"/>
              <a:gd name="connsiteX139" fmla="*/ 564476 w 1214923"/>
              <a:gd name="connsiteY139" fmla="*/ 247666 h 1691662"/>
              <a:gd name="connsiteX140" fmla="*/ 558873 w 1214923"/>
              <a:gd name="connsiteY140" fmla="*/ 299942 h 1691662"/>
              <a:gd name="connsiteX141" fmla="*/ 395477 w 1214923"/>
              <a:gd name="connsiteY141" fmla="*/ 216638 h 1691662"/>
              <a:gd name="connsiteX142" fmla="*/ 470767 w 1214923"/>
              <a:gd name="connsiteY142" fmla="*/ 361188 h 1691662"/>
              <a:gd name="connsiteX143" fmla="*/ 566874 w 1214923"/>
              <a:gd name="connsiteY143" fmla="*/ 503396 h 1691662"/>
              <a:gd name="connsiteX144" fmla="*/ 470767 w 1214923"/>
              <a:gd name="connsiteY144" fmla="*/ 361188 h 1691662"/>
              <a:gd name="connsiteX145" fmla="*/ 632216 w 1214923"/>
              <a:gd name="connsiteY145" fmla="*/ 475419 h 1691662"/>
              <a:gd name="connsiteX146" fmla="*/ 759089 w 1214923"/>
              <a:gd name="connsiteY146" fmla="*/ 438055 h 1691662"/>
              <a:gd name="connsiteX147" fmla="*/ 640217 w 1214923"/>
              <a:gd name="connsiteY147" fmla="*/ 641593 h 1691662"/>
              <a:gd name="connsiteX148" fmla="*/ 622468 w 1214923"/>
              <a:gd name="connsiteY148" fmla="*/ 453581 h 1691662"/>
              <a:gd name="connsiteX149" fmla="*/ 632216 w 1214923"/>
              <a:gd name="connsiteY149" fmla="*/ 475419 h 1691662"/>
              <a:gd name="connsiteX150" fmla="*/ 686032 w 1214923"/>
              <a:gd name="connsiteY150" fmla="*/ 837819 h 1691662"/>
              <a:gd name="connsiteX151" fmla="*/ 628310 w 1214923"/>
              <a:gd name="connsiteY151" fmla="*/ 930116 h 1691662"/>
              <a:gd name="connsiteX152" fmla="*/ 686032 w 1214923"/>
              <a:gd name="connsiteY152" fmla="*/ 837914 h 1691662"/>
              <a:gd name="connsiteX153" fmla="*/ 686032 w 1214923"/>
              <a:gd name="connsiteY153" fmla="*/ 837819 h 1691662"/>
              <a:gd name="connsiteX154" fmla="*/ 743658 w 1214923"/>
              <a:gd name="connsiteY154" fmla="*/ 1291400 h 1691662"/>
              <a:gd name="connsiteX155" fmla="*/ 547634 w 1214923"/>
              <a:gd name="connsiteY155" fmla="*/ 1206818 h 1691662"/>
              <a:gd name="connsiteX156" fmla="*/ 573446 w 1214923"/>
              <a:gd name="connsiteY156" fmla="*/ 1222439 h 1691662"/>
              <a:gd name="connsiteX157" fmla="*/ 603450 w 1214923"/>
              <a:gd name="connsiteY157" fmla="*/ 1227487 h 1691662"/>
              <a:gd name="connsiteX158" fmla="*/ 743658 w 1214923"/>
              <a:gd name="connsiteY158" fmla="*/ 1291495 h 1691662"/>
              <a:gd name="connsiteX159" fmla="*/ 743658 w 1214923"/>
              <a:gd name="connsiteY159" fmla="*/ 1291400 h 1691662"/>
              <a:gd name="connsiteX160" fmla="*/ 556465 w 1214923"/>
              <a:gd name="connsiteY160" fmla="*/ 950327 h 1691662"/>
              <a:gd name="connsiteX161" fmla="*/ 689842 w 1214923"/>
              <a:gd name="connsiteY161" fmla="*/ 1122236 h 1691662"/>
              <a:gd name="connsiteX162" fmla="*/ 568651 w 1214923"/>
              <a:gd name="connsiteY162" fmla="*/ 984541 h 1691662"/>
              <a:gd name="connsiteX163" fmla="*/ 556465 w 1214923"/>
              <a:gd name="connsiteY163" fmla="*/ 950327 h 1691662"/>
              <a:gd name="connsiteX164" fmla="*/ 351609 w 1214923"/>
              <a:gd name="connsiteY164" fmla="*/ 1045464 h 1691662"/>
              <a:gd name="connsiteX165" fmla="*/ 382375 w 1214923"/>
              <a:gd name="connsiteY165" fmla="*/ 887825 h 1691662"/>
              <a:gd name="connsiteX166" fmla="*/ 351609 w 1214923"/>
              <a:gd name="connsiteY166" fmla="*/ 1045559 h 1691662"/>
              <a:gd name="connsiteX167" fmla="*/ 351609 w 1214923"/>
              <a:gd name="connsiteY167" fmla="*/ 1045464 h 1691662"/>
              <a:gd name="connsiteX168" fmla="*/ 420761 w 1214923"/>
              <a:gd name="connsiteY168" fmla="*/ 1054969 h 1691662"/>
              <a:gd name="connsiteX169" fmla="*/ 605260 w 1214923"/>
              <a:gd name="connsiteY169" fmla="*/ 1180338 h 1691662"/>
              <a:gd name="connsiteX170" fmla="*/ 420761 w 1214923"/>
              <a:gd name="connsiteY170" fmla="*/ 1054969 h 1691662"/>
              <a:gd name="connsiteX171" fmla="*/ 366944 w 1214923"/>
              <a:gd name="connsiteY171" fmla="*/ 1414272 h 1691662"/>
              <a:gd name="connsiteX172" fmla="*/ 597640 w 1214923"/>
              <a:gd name="connsiteY172" fmla="*/ 1460468 h 1691662"/>
              <a:gd name="connsiteX173" fmla="*/ 366944 w 1214923"/>
              <a:gd name="connsiteY173" fmla="*/ 1414463 h 1691662"/>
              <a:gd name="connsiteX174" fmla="*/ 366944 w 1214923"/>
              <a:gd name="connsiteY174" fmla="*/ 1414272 h 1691662"/>
              <a:gd name="connsiteX175" fmla="*/ 597035 w 1214923"/>
              <a:gd name="connsiteY175" fmla="*/ 1664464 h 1691662"/>
              <a:gd name="connsiteX176" fmla="*/ 471148 w 1214923"/>
              <a:gd name="connsiteY176" fmla="*/ 1649777 h 1691662"/>
              <a:gd name="connsiteX177" fmla="*/ 401901 w 1214923"/>
              <a:gd name="connsiteY177" fmla="*/ 1579817 h 1691662"/>
              <a:gd name="connsiteX178" fmla="*/ 582412 w 1214923"/>
              <a:gd name="connsiteY178" fmla="*/ 1645158 h 1691662"/>
              <a:gd name="connsiteX179" fmla="*/ 597035 w 1214923"/>
              <a:gd name="connsiteY179" fmla="*/ 1664464 h 1691662"/>
              <a:gd name="connsiteX180" fmla="*/ 616785 w 1214923"/>
              <a:gd name="connsiteY180" fmla="*/ 1564196 h 1691662"/>
              <a:gd name="connsiteX181" fmla="*/ 555349 w 1214923"/>
              <a:gd name="connsiteY181" fmla="*/ 1541145 h 1691662"/>
              <a:gd name="connsiteX182" fmla="*/ 638597 w 1214923"/>
              <a:gd name="connsiteY182" fmla="*/ 1493520 h 1691662"/>
              <a:gd name="connsiteX183" fmla="*/ 752034 w 1214923"/>
              <a:gd name="connsiteY183" fmla="*/ 1535463 h 1691662"/>
              <a:gd name="connsiteX184" fmla="*/ 616785 w 1214923"/>
              <a:gd name="connsiteY184" fmla="*/ 1564386 h 1691662"/>
              <a:gd name="connsiteX185" fmla="*/ 616785 w 1214923"/>
              <a:gd name="connsiteY185" fmla="*/ 1564196 h 1691662"/>
              <a:gd name="connsiteX186" fmla="*/ 811979 w 1214923"/>
              <a:gd name="connsiteY186" fmla="*/ 1595484 h 1691662"/>
              <a:gd name="connsiteX187" fmla="*/ 843627 w 1214923"/>
              <a:gd name="connsiteY187" fmla="*/ 1657736 h 1691662"/>
              <a:gd name="connsiteX188" fmla="*/ 704225 w 1214923"/>
              <a:gd name="connsiteY188" fmla="*/ 1665256 h 1691662"/>
              <a:gd name="connsiteX189" fmla="*/ 651942 w 1214923"/>
              <a:gd name="connsiteY189" fmla="*/ 1653111 h 1691662"/>
              <a:gd name="connsiteX190" fmla="*/ 811979 w 1214923"/>
              <a:gd name="connsiteY190" fmla="*/ 1595484 h 1691662"/>
              <a:gd name="connsiteX191" fmla="*/ 857863 w 1214923"/>
              <a:gd name="connsiteY191" fmla="*/ 1591056 h 1691662"/>
              <a:gd name="connsiteX192" fmla="*/ 838813 w 1214923"/>
              <a:gd name="connsiteY192" fmla="*/ 1568958 h 1691662"/>
              <a:gd name="connsiteX193" fmla="*/ 836146 w 1214923"/>
              <a:gd name="connsiteY193" fmla="*/ 1564291 h 1691662"/>
              <a:gd name="connsiteX194" fmla="*/ 955179 w 1214923"/>
              <a:gd name="connsiteY194" fmla="*/ 1500720 h 1691662"/>
              <a:gd name="connsiteX195" fmla="*/ 1066493 w 1214923"/>
              <a:gd name="connsiteY195" fmla="*/ 1492065 h 1691662"/>
              <a:gd name="connsiteX196" fmla="*/ 857863 w 1214923"/>
              <a:gd name="connsiteY196" fmla="*/ 1591247 h 1691662"/>
              <a:gd name="connsiteX197" fmla="*/ 857863 w 1214923"/>
              <a:gd name="connsiteY197" fmla="*/ 1591056 h 1691662"/>
              <a:gd name="connsiteX198" fmla="*/ 1054979 w 1214923"/>
              <a:gd name="connsiteY198" fmla="*/ 1445037 h 1691662"/>
              <a:gd name="connsiteX199" fmla="*/ 916632 w 1214923"/>
              <a:gd name="connsiteY199" fmla="*/ 1468184 h 1691662"/>
              <a:gd name="connsiteX200" fmla="*/ 1028170 w 1214923"/>
              <a:gd name="connsiteY200" fmla="*/ 1445228 h 1691662"/>
              <a:gd name="connsiteX201" fmla="*/ 1054979 w 1214923"/>
              <a:gd name="connsiteY201" fmla="*/ 1445037 h 1691662"/>
              <a:gd name="connsiteX202" fmla="*/ 862816 w 1214923"/>
              <a:gd name="connsiteY202" fmla="*/ 1410462 h 1691662"/>
              <a:gd name="connsiteX203" fmla="*/ 647551 w 1214923"/>
              <a:gd name="connsiteY203" fmla="*/ 1448562 h 1691662"/>
              <a:gd name="connsiteX204" fmla="*/ 862816 w 1214923"/>
              <a:gd name="connsiteY204" fmla="*/ 1410653 h 1691662"/>
              <a:gd name="connsiteX205" fmla="*/ 862816 w 1214923"/>
              <a:gd name="connsiteY205" fmla="*/ 1410462 h 1691662"/>
              <a:gd name="connsiteX206" fmla="*/ 689842 w 1214923"/>
              <a:gd name="connsiteY206" fmla="*/ 1391412 h 1691662"/>
              <a:gd name="connsiteX207" fmla="*/ 924347 w 1214923"/>
              <a:gd name="connsiteY207" fmla="*/ 1306830 h 1691662"/>
              <a:gd name="connsiteX208" fmla="*/ 689842 w 1214923"/>
              <a:gd name="connsiteY208" fmla="*/ 1391412 h 1691662"/>
              <a:gd name="connsiteX209" fmla="*/ 1162663 w 1214923"/>
              <a:gd name="connsiteY209" fmla="*/ 1057085 h 1691662"/>
              <a:gd name="connsiteX210" fmla="*/ 1148756 w 1214923"/>
              <a:gd name="connsiteY210" fmla="*/ 1134428 h 1691662"/>
              <a:gd name="connsiteX211" fmla="*/ 1066841 w 1214923"/>
              <a:gd name="connsiteY211" fmla="*/ 1139762 h 1691662"/>
              <a:gd name="connsiteX212" fmla="*/ 1035790 w 1214923"/>
              <a:gd name="connsiteY212" fmla="*/ 1087755 h 1691662"/>
              <a:gd name="connsiteX213" fmla="*/ 1162663 w 1214923"/>
              <a:gd name="connsiteY213" fmla="*/ 1057085 h 1691662"/>
              <a:gd name="connsiteX214" fmla="*/ 987913 w 1214923"/>
              <a:gd name="connsiteY214" fmla="*/ 1181170 h 1691662"/>
              <a:gd name="connsiteX215" fmla="*/ 958923 w 1214923"/>
              <a:gd name="connsiteY215" fmla="*/ 1264444 h 1691662"/>
              <a:gd name="connsiteX216" fmla="*/ 905107 w 1214923"/>
              <a:gd name="connsiteY216" fmla="*/ 1118330 h 1691662"/>
              <a:gd name="connsiteX217" fmla="*/ 987913 w 1214923"/>
              <a:gd name="connsiteY217" fmla="*/ 1181170 h 1691662"/>
              <a:gd name="connsiteX0" fmla="*/ 1193429 w 1214923"/>
              <a:gd name="connsiteY0" fmla="*/ 899446 h 1684642"/>
              <a:gd name="connsiteX1" fmla="*/ 1157319 w 1214923"/>
              <a:gd name="connsiteY1" fmla="*/ 831924 h 1684642"/>
              <a:gd name="connsiteX2" fmla="*/ 1019985 w 1214923"/>
              <a:gd name="connsiteY2" fmla="*/ 885740 h 1684642"/>
              <a:gd name="connsiteX3" fmla="*/ 963019 w 1214923"/>
              <a:gd name="connsiteY3" fmla="*/ 860965 h 1684642"/>
              <a:gd name="connsiteX4" fmla="*/ 1035980 w 1214923"/>
              <a:gd name="connsiteY4" fmla="*/ 795623 h 1684642"/>
              <a:gd name="connsiteX5" fmla="*/ 893772 w 1214923"/>
              <a:gd name="connsiteY5" fmla="*/ 930212 h 1684642"/>
              <a:gd name="connsiteX6" fmla="*/ 951398 w 1214923"/>
              <a:gd name="connsiteY6" fmla="*/ 937927 h 1684642"/>
              <a:gd name="connsiteX7" fmla="*/ 862911 w 1214923"/>
              <a:gd name="connsiteY7" fmla="*/ 964787 h 1684642"/>
              <a:gd name="connsiteX8" fmla="*/ 813000 w 1214923"/>
              <a:gd name="connsiteY8" fmla="*/ 991648 h 1684642"/>
              <a:gd name="connsiteX9" fmla="*/ 905202 w 1214923"/>
              <a:gd name="connsiteY9" fmla="*/ 872585 h 1684642"/>
              <a:gd name="connsiteX10" fmla="*/ 1062841 w 1214923"/>
              <a:gd name="connsiteY10" fmla="*/ 784098 h 1684642"/>
              <a:gd name="connsiteX11" fmla="*/ 1113873 w 1214923"/>
              <a:gd name="connsiteY11" fmla="*/ 670346 h 1684642"/>
              <a:gd name="connsiteX12" fmla="*/ 1028265 w 1214923"/>
              <a:gd name="connsiteY12" fmla="*/ 722567 h 1684642"/>
              <a:gd name="connsiteX13" fmla="*/ 1003881 w 1214923"/>
              <a:gd name="connsiteY13" fmla="*/ 692468 h 1684642"/>
              <a:gd name="connsiteX14" fmla="*/ 1005881 w 1214923"/>
              <a:gd name="connsiteY14" fmla="*/ 661511 h 1684642"/>
              <a:gd name="connsiteX15" fmla="*/ 1065794 w 1214923"/>
              <a:gd name="connsiteY15" fmla="*/ 651415 h 1684642"/>
              <a:gd name="connsiteX16" fmla="*/ 1087938 w 1214923"/>
              <a:gd name="connsiteY16" fmla="*/ 638205 h 1684642"/>
              <a:gd name="connsiteX17" fmla="*/ 739848 w 1214923"/>
              <a:gd name="connsiteY17" fmla="*/ 595694 h 1684642"/>
              <a:gd name="connsiteX18" fmla="*/ 716893 w 1214923"/>
              <a:gd name="connsiteY18" fmla="*/ 318992 h 1684642"/>
              <a:gd name="connsiteX19" fmla="*/ 920537 w 1214923"/>
              <a:gd name="connsiteY19" fmla="*/ 246031 h 1684642"/>
              <a:gd name="connsiteX20" fmla="*/ 682412 w 1214923"/>
              <a:gd name="connsiteY20" fmla="*/ 238316 h 1684642"/>
              <a:gd name="connsiteX21" fmla="*/ 928538 w 1214923"/>
              <a:gd name="connsiteY21" fmla="*/ 226790 h 1684642"/>
              <a:gd name="connsiteX22" fmla="*/ 720893 w 1214923"/>
              <a:gd name="connsiteY22" fmla="*/ 196025 h 1684642"/>
              <a:gd name="connsiteX23" fmla="*/ 736229 w 1214923"/>
              <a:gd name="connsiteY23" fmla="*/ 49911 h 1684642"/>
              <a:gd name="connsiteX24" fmla="*/ 663267 w 1214923"/>
              <a:gd name="connsiteY24" fmla="*/ 0 h 1684642"/>
              <a:gd name="connsiteX25" fmla="*/ 625167 w 1214923"/>
              <a:gd name="connsiteY25" fmla="*/ 103727 h 1684642"/>
              <a:gd name="connsiteX26" fmla="*/ 625167 w 1214923"/>
              <a:gd name="connsiteY26" fmla="*/ 288322 h 1684642"/>
              <a:gd name="connsiteX27" fmla="*/ 336845 w 1214923"/>
              <a:gd name="connsiteY27" fmla="*/ 261366 h 1684642"/>
              <a:gd name="connsiteX28" fmla="*/ 367611 w 1214923"/>
              <a:gd name="connsiteY28" fmla="*/ 307467 h 1684642"/>
              <a:gd name="connsiteX29" fmla="*/ 579066 w 1214923"/>
              <a:gd name="connsiteY29" fmla="*/ 615029 h 1684642"/>
              <a:gd name="connsiteX30" fmla="*/ 263884 w 1214923"/>
              <a:gd name="connsiteY30" fmla="*/ 496585 h 1684642"/>
              <a:gd name="connsiteX31" fmla="*/ 233118 w 1214923"/>
              <a:gd name="connsiteY31" fmla="*/ 714947 h 1684642"/>
              <a:gd name="connsiteX32" fmla="*/ 532965 w 1214923"/>
              <a:gd name="connsiteY32" fmla="*/ 807149 h 1684642"/>
              <a:gd name="connsiteX33" fmla="*/ 502390 w 1214923"/>
              <a:gd name="connsiteY33" fmla="*/ 816184 h 1684642"/>
              <a:gd name="connsiteX34" fmla="*/ 464290 w 1214923"/>
              <a:gd name="connsiteY34" fmla="*/ 772763 h 1684642"/>
              <a:gd name="connsiteX35" fmla="*/ 375231 w 1214923"/>
              <a:gd name="connsiteY35" fmla="*/ 788670 h 1684642"/>
              <a:gd name="connsiteX36" fmla="*/ 418189 w 1214923"/>
              <a:gd name="connsiteY36" fmla="*/ 826770 h 1684642"/>
              <a:gd name="connsiteX37" fmla="*/ 333607 w 1214923"/>
              <a:gd name="connsiteY37" fmla="*/ 826770 h 1684642"/>
              <a:gd name="connsiteX38" fmla="*/ 276457 w 1214923"/>
              <a:gd name="connsiteY38" fmla="*/ 857536 h 1684642"/>
              <a:gd name="connsiteX39" fmla="*/ 288458 w 1214923"/>
              <a:gd name="connsiteY39" fmla="*/ 766001 h 1684642"/>
              <a:gd name="connsiteX40" fmla="*/ 138059 w 1214923"/>
              <a:gd name="connsiteY40" fmla="*/ 911352 h 1684642"/>
              <a:gd name="connsiteX41" fmla="*/ 237976 w 1214923"/>
              <a:gd name="connsiteY41" fmla="*/ 961358 h 1684642"/>
              <a:gd name="connsiteX42" fmla="*/ 75102 w 1214923"/>
              <a:gd name="connsiteY42" fmla="*/ 1025783 h 1684642"/>
              <a:gd name="connsiteX43" fmla="*/ 80432 w 1214923"/>
              <a:gd name="connsiteY43" fmla="*/ 915162 h 1684642"/>
              <a:gd name="connsiteX44" fmla="*/ 91958 w 1214923"/>
              <a:gd name="connsiteY44" fmla="*/ 1107377 h 1684642"/>
              <a:gd name="connsiteX45" fmla="*/ 214925 w 1214923"/>
              <a:gd name="connsiteY45" fmla="*/ 1157383 h 1684642"/>
              <a:gd name="connsiteX46" fmla="*/ 322463 w 1214923"/>
              <a:gd name="connsiteY46" fmla="*/ 1228161 h 1684642"/>
              <a:gd name="connsiteX47" fmla="*/ 235145 w 1214923"/>
              <a:gd name="connsiteY47" fmla="*/ 1221759 h 1684642"/>
              <a:gd name="connsiteX48" fmla="*/ 267875 w 1214923"/>
              <a:gd name="connsiteY48" fmla="*/ 1263023 h 1684642"/>
              <a:gd name="connsiteX49" fmla="*/ 395615 w 1214923"/>
              <a:gd name="connsiteY49" fmla="*/ 1319117 h 1684642"/>
              <a:gd name="connsiteX50" fmla="*/ 322827 w 1214923"/>
              <a:gd name="connsiteY50" fmla="*/ 1338837 h 1684642"/>
              <a:gd name="connsiteX51" fmla="*/ 247492 w 1214923"/>
              <a:gd name="connsiteY51" fmla="*/ 1296725 h 1684642"/>
              <a:gd name="connsiteX52" fmla="*/ 229880 w 1214923"/>
              <a:gd name="connsiteY52" fmla="*/ 1312259 h 1684642"/>
              <a:gd name="connsiteX53" fmla="*/ 146155 w 1214923"/>
              <a:gd name="connsiteY53" fmla="*/ 1230344 h 1684642"/>
              <a:gd name="connsiteX54" fmla="*/ 115389 w 1214923"/>
              <a:gd name="connsiteY54" fmla="*/ 1430369 h 1684642"/>
              <a:gd name="connsiteX55" fmla="*/ 349799 w 1214923"/>
              <a:gd name="connsiteY55" fmla="*/ 1480280 h 1684642"/>
              <a:gd name="connsiteX56" fmla="*/ 299507 w 1214923"/>
              <a:gd name="connsiteY56" fmla="*/ 1464659 h 1684642"/>
              <a:gd name="connsiteX57" fmla="*/ 318374 w 1214923"/>
              <a:gd name="connsiteY57" fmla="*/ 1496562 h 1684642"/>
              <a:gd name="connsiteX58" fmla="*/ 388280 w 1214923"/>
              <a:gd name="connsiteY58" fmla="*/ 1545717 h 1684642"/>
              <a:gd name="connsiteX59" fmla="*/ 348847 w 1214923"/>
              <a:gd name="connsiteY59" fmla="*/ 1542479 h 1684642"/>
              <a:gd name="connsiteX60" fmla="*/ 255883 w 1214923"/>
              <a:gd name="connsiteY60" fmla="*/ 1502664 h 1684642"/>
              <a:gd name="connsiteX61" fmla="*/ 255883 w 1214923"/>
              <a:gd name="connsiteY61" fmla="*/ 1502664 h 1684642"/>
              <a:gd name="connsiteX62" fmla="*/ 239976 w 1214923"/>
              <a:gd name="connsiteY62" fmla="*/ 1484281 h 1684642"/>
              <a:gd name="connsiteX63" fmla="*/ 203495 w 1214923"/>
              <a:gd name="connsiteY63" fmla="*/ 1484281 h 1684642"/>
              <a:gd name="connsiteX64" fmla="*/ 187303 w 1214923"/>
              <a:gd name="connsiteY64" fmla="*/ 1499140 h 1684642"/>
              <a:gd name="connsiteX65" fmla="*/ 490673 w 1214923"/>
              <a:gd name="connsiteY65" fmla="*/ 1673352 h 1684642"/>
              <a:gd name="connsiteX66" fmla="*/ 767123 w 1214923"/>
              <a:gd name="connsiteY66" fmla="*/ 1659528 h 1684642"/>
              <a:gd name="connsiteX67" fmla="*/ 967500 w 1214923"/>
              <a:gd name="connsiteY67" fmla="*/ 1594485 h 1684642"/>
              <a:gd name="connsiteX68" fmla="*/ 1152566 w 1214923"/>
              <a:gd name="connsiteY68" fmla="*/ 1394460 h 1684642"/>
              <a:gd name="connsiteX69" fmla="*/ 918822 w 1214923"/>
              <a:gd name="connsiteY69" fmla="*/ 1363507 h 1684642"/>
              <a:gd name="connsiteX70" fmla="*/ 802904 w 1214923"/>
              <a:gd name="connsiteY70" fmla="*/ 1350454 h 1684642"/>
              <a:gd name="connsiteX71" fmla="*/ 841956 w 1214923"/>
              <a:gd name="connsiteY71" fmla="*/ 1326547 h 1684642"/>
              <a:gd name="connsiteX72" fmla="*/ 1018286 w 1214923"/>
              <a:gd name="connsiteY72" fmla="*/ 1315425 h 1684642"/>
              <a:gd name="connsiteX73" fmla="*/ 980354 w 1214923"/>
              <a:gd name="connsiteY73" fmla="*/ 1268921 h 1684642"/>
              <a:gd name="connsiteX74" fmla="*/ 1091488 w 1214923"/>
              <a:gd name="connsiteY74" fmla="*/ 1221043 h 1684642"/>
              <a:gd name="connsiteX75" fmla="*/ 896580 w 1214923"/>
              <a:gd name="connsiteY75" fmla="*/ 1032638 h 1684642"/>
              <a:gd name="connsiteX76" fmla="*/ 1193429 w 1214923"/>
              <a:gd name="connsiteY76" fmla="*/ 899446 h 1684642"/>
              <a:gd name="connsiteX77" fmla="*/ 759089 w 1214923"/>
              <a:gd name="connsiteY77" fmla="*/ 61246 h 1684642"/>
              <a:gd name="connsiteX78" fmla="*/ 720989 w 1214923"/>
              <a:gd name="connsiteY78" fmla="*/ 145828 h 1684642"/>
              <a:gd name="connsiteX79" fmla="*/ 759089 w 1214923"/>
              <a:gd name="connsiteY79" fmla="*/ 61436 h 1684642"/>
              <a:gd name="connsiteX80" fmla="*/ 759089 w 1214923"/>
              <a:gd name="connsiteY80" fmla="*/ 61246 h 1684642"/>
              <a:gd name="connsiteX81" fmla="*/ 363611 w 1214923"/>
              <a:gd name="connsiteY81" fmla="*/ 545783 h 1684642"/>
              <a:gd name="connsiteX82" fmla="*/ 348275 w 1214923"/>
              <a:gd name="connsiteY82" fmla="*/ 553498 h 1684642"/>
              <a:gd name="connsiteX83" fmla="*/ 363611 w 1214923"/>
              <a:gd name="connsiteY83" fmla="*/ 545783 h 1684642"/>
              <a:gd name="connsiteX84" fmla="*/ 232451 w 1214923"/>
              <a:gd name="connsiteY84" fmla="*/ 523113 h 1684642"/>
              <a:gd name="connsiteX85" fmla="*/ 254694 w 1214923"/>
              <a:gd name="connsiteY85" fmla="*/ 664096 h 1684642"/>
              <a:gd name="connsiteX86" fmla="*/ 232451 w 1214923"/>
              <a:gd name="connsiteY86" fmla="*/ 523113 h 1684642"/>
              <a:gd name="connsiteX87" fmla="*/ 340084 w 1214923"/>
              <a:gd name="connsiteY87" fmla="*/ 692277 h 1684642"/>
              <a:gd name="connsiteX88" fmla="*/ 470767 w 1214923"/>
              <a:gd name="connsiteY88" fmla="*/ 684562 h 1684642"/>
              <a:gd name="connsiteX89" fmla="*/ 340084 w 1214923"/>
              <a:gd name="connsiteY89" fmla="*/ 691896 h 1684642"/>
              <a:gd name="connsiteX90" fmla="*/ 340084 w 1214923"/>
              <a:gd name="connsiteY90" fmla="*/ 692277 h 1684642"/>
              <a:gd name="connsiteX91" fmla="*/ 382375 w 1214923"/>
              <a:gd name="connsiteY91" fmla="*/ 615410 h 1684642"/>
              <a:gd name="connsiteX92" fmla="*/ 516868 w 1214923"/>
              <a:gd name="connsiteY92" fmla="*/ 688372 h 1684642"/>
              <a:gd name="connsiteX93" fmla="*/ 382661 w 1214923"/>
              <a:gd name="connsiteY93" fmla="*/ 615029 h 1684642"/>
              <a:gd name="connsiteX94" fmla="*/ 382375 w 1214923"/>
              <a:gd name="connsiteY94" fmla="*/ 615410 h 1684642"/>
              <a:gd name="connsiteX95" fmla="*/ 201400 w 1214923"/>
              <a:gd name="connsiteY95" fmla="*/ 907542 h 1684642"/>
              <a:gd name="connsiteX96" fmla="*/ 163300 w 1214923"/>
              <a:gd name="connsiteY96" fmla="*/ 838295 h 1684642"/>
              <a:gd name="connsiteX97" fmla="*/ 201686 w 1214923"/>
              <a:gd name="connsiteY97" fmla="*/ 907161 h 1684642"/>
              <a:gd name="connsiteX98" fmla="*/ 201400 w 1214923"/>
              <a:gd name="connsiteY98" fmla="*/ 907542 h 1684642"/>
              <a:gd name="connsiteX99" fmla="*/ 97811 w 1214923"/>
              <a:gd name="connsiteY99" fmla="*/ 1285557 h 1684642"/>
              <a:gd name="connsiteX100" fmla="*/ 123279 w 1214923"/>
              <a:gd name="connsiteY100" fmla="*/ 1264178 h 1684642"/>
              <a:gd name="connsiteX101" fmla="*/ 231975 w 1214923"/>
              <a:gd name="connsiteY101" fmla="*/ 1341501 h 1684642"/>
              <a:gd name="connsiteX102" fmla="*/ 97811 w 1214923"/>
              <a:gd name="connsiteY102" fmla="*/ 1285557 h 1684642"/>
              <a:gd name="connsiteX103" fmla="*/ 232928 w 1214923"/>
              <a:gd name="connsiteY103" fmla="*/ 1376077 h 1684642"/>
              <a:gd name="connsiteX104" fmla="*/ 279029 w 1214923"/>
              <a:gd name="connsiteY104" fmla="*/ 1379887 h 1684642"/>
              <a:gd name="connsiteX105" fmla="*/ 232451 w 1214923"/>
              <a:gd name="connsiteY105" fmla="*/ 1376077 h 1684642"/>
              <a:gd name="connsiteX106" fmla="*/ 232928 w 1214923"/>
              <a:gd name="connsiteY106" fmla="*/ 1376077 h 1684642"/>
              <a:gd name="connsiteX107" fmla="*/ 856244 w 1214923"/>
              <a:gd name="connsiteY107" fmla="*/ 715613 h 1684642"/>
              <a:gd name="connsiteX108" fmla="*/ 817635 w 1214923"/>
              <a:gd name="connsiteY108" fmla="*/ 708913 h 1684642"/>
              <a:gd name="connsiteX109" fmla="*/ 721084 w 1214923"/>
              <a:gd name="connsiteY109" fmla="*/ 657225 h 1684642"/>
              <a:gd name="connsiteX110" fmla="*/ 855767 w 1214923"/>
              <a:gd name="connsiteY110" fmla="*/ 715613 h 1684642"/>
              <a:gd name="connsiteX111" fmla="*/ 856244 w 1214923"/>
              <a:gd name="connsiteY111" fmla="*/ 715613 h 1684642"/>
              <a:gd name="connsiteX112" fmla="*/ 663458 w 1214923"/>
              <a:gd name="connsiteY112" fmla="*/ 722662 h 1684642"/>
              <a:gd name="connsiteX113" fmla="*/ 644408 w 1214923"/>
              <a:gd name="connsiteY113" fmla="*/ 807149 h 1684642"/>
              <a:gd name="connsiteX114" fmla="*/ 662981 w 1214923"/>
              <a:gd name="connsiteY114" fmla="*/ 723138 h 1684642"/>
              <a:gd name="connsiteX115" fmla="*/ 663458 w 1214923"/>
              <a:gd name="connsiteY115" fmla="*/ 722662 h 1684642"/>
              <a:gd name="connsiteX116" fmla="*/ 628882 w 1214923"/>
              <a:gd name="connsiteY116" fmla="*/ 753332 h 1684642"/>
              <a:gd name="connsiteX117" fmla="*/ 655742 w 1214923"/>
              <a:gd name="connsiteY117" fmla="*/ 726472 h 1684642"/>
              <a:gd name="connsiteX118" fmla="*/ 628406 w 1214923"/>
              <a:gd name="connsiteY118" fmla="*/ 753332 h 1684642"/>
              <a:gd name="connsiteX119" fmla="*/ 628882 w 1214923"/>
              <a:gd name="connsiteY119" fmla="*/ 753332 h 1684642"/>
              <a:gd name="connsiteX120" fmla="*/ 771090 w 1214923"/>
              <a:gd name="connsiteY120" fmla="*/ 757237 h 1684642"/>
              <a:gd name="connsiteX121" fmla="*/ 690318 w 1214923"/>
              <a:gd name="connsiteY121" fmla="*/ 822579 h 1684642"/>
              <a:gd name="connsiteX122" fmla="*/ 770614 w 1214923"/>
              <a:gd name="connsiteY122" fmla="*/ 757237 h 1684642"/>
              <a:gd name="connsiteX123" fmla="*/ 771090 w 1214923"/>
              <a:gd name="connsiteY123" fmla="*/ 757237 h 1684642"/>
              <a:gd name="connsiteX124" fmla="*/ 759565 w 1214923"/>
              <a:gd name="connsiteY124" fmla="*/ 538162 h 1684642"/>
              <a:gd name="connsiteX125" fmla="*/ 851767 w 1214923"/>
              <a:gd name="connsiteY125" fmla="*/ 480536 h 1684642"/>
              <a:gd name="connsiteX126" fmla="*/ 759089 w 1214923"/>
              <a:gd name="connsiteY126" fmla="*/ 538067 h 1684642"/>
              <a:gd name="connsiteX127" fmla="*/ 759565 w 1214923"/>
              <a:gd name="connsiteY127" fmla="*/ 538162 h 1684642"/>
              <a:gd name="connsiteX128" fmla="*/ 868213 w 1214923"/>
              <a:gd name="connsiteY128" fmla="*/ 356761 h 1684642"/>
              <a:gd name="connsiteX129" fmla="*/ 812619 w 1214923"/>
              <a:gd name="connsiteY129" fmla="*/ 442055 h 1684642"/>
              <a:gd name="connsiteX130" fmla="*/ 868213 w 1214923"/>
              <a:gd name="connsiteY130" fmla="*/ 356761 h 1684642"/>
              <a:gd name="connsiteX131" fmla="*/ 681841 w 1214923"/>
              <a:gd name="connsiteY131" fmla="*/ 323088 h 1684642"/>
              <a:gd name="connsiteX132" fmla="*/ 758803 w 1214923"/>
              <a:gd name="connsiteY132" fmla="*/ 430816 h 1684642"/>
              <a:gd name="connsiteX133" fmla="*/ 643455 w 1214923"/>
              <a:gd name="connsiteY133" fmla="*/ 396145 h 1684642"/>
              <a:gd name="connsiteX134" fmla="*/ 639550 w 1214923"/>
              <a:gd name="connsiteY134" fmla="*/ 438436 h 1684642"/>
              <a:gd name="connsiteX135" fmla="*/ 682127 w 1214923"/>
              <a:gd name="connsiteY135" fmla="*/ 323088 h 1684642"/>
              <a:gd name="connsiteX136" fmla="*/ 681841 w 1214923"/>
              <a:gd name="connsiteY136" fmla="*/ 323088 h 1684642"/>
              <a:gd name="connsiteX137" fmla="*/ 395477 w 1214923"/>
              <a:gd name="connsiteY137" fmla="*/ 216638 h 1684642"/>
              <a:gd name="connsiteX138" fmla="*/ 432956 w 1214923"/>
              <a:gd name="connsiteY138" fmla="*/ 194566 h 1684642"/>
              <a:gd name="connsiteX139" fmla="*/ 564476 w 1214923"/>
              <a:gd name="connsiteY139" fmla="*/ 247666 h 1684642"/>
              <a:gd name="connsiteX140" fmla="*/ 558873 w 1214923"/>
              <a:gd name="connsiteY140" fmla="*/ 299942 h 1684642"/>
              <a:gd name="connsiteX141" fmla="*/ 395477 w 1214923"/>
              <a:gd name="connsiteY141" fmla="*/ 216638 h 1684642"/>
              <a:gd name="connsiteX142" fmla="*/ 470767 w 1214923"/>
              <a:gd name="connsiteY142" fmla="*/ 361188 h 1684642"/>
              <a:gd name="connsiteX143" fmla="*/ 566874 w 1214923"/>
              <a:gd name="connsiteY143" fmla="*/ 503396 h 1684642"/>
              <a:gd name="connsiteX144" fmla="*/ 470767 w 1214923"/>
              <a:gd name="connsiteY144" fmla="*/ 361188 h 1684642"/>
              <a:gd name="connsiteX145" fmla="*/ 632216 w 1214923"/>
              <a:gd name="connsiteY145" fmla="*/ 475419 h 1684642"/>
              <a:gd name="connsiteX146" fmla="*/ 759089 w 1214923"/>
              <a:gd name="connsiteY146" fmla="*/ 438055 h 1684642"/>
              <a:gd name="connsiteX147" fmla="*/ 640217 w 1214923"/>
              <a:gd name="connsiteY147" fmla="*/ 641593 h 1684642"/>
              <a:gd name="connsiteX148" fmla="*/ 622468 w 1214923"/>
              <a:gd name="connsiteY148" fmla="*/ 453581 h 1684642"/>
              <a:gd name="connsiteX149" fmla="*/ 632216 w 1214923"/>
              <a:gd name="connsiteY149" fmla="*/ 475419 h 1684642"/>
              <a:gd name="connsiteX150" fmla="*/ 686032 w 1214923"/>
              <a:gd name="connsiteY150" fmla="*/ 837819 h 1684642"/>
              <a:gd name="connsiteX151" fmla="*/ 628310 w 1214923"/>
              <a:gd name="connsiteY151" fmla="*/ 930116 h 1684642"/>
              <a:gd name="connsiteX152" fmla="*/ 686032 w 1214923"/>
              <a:gd name="connsiteY152" fmla="*/ 837914 h 1684642"/>
              <a:gd name="connsiteX153" fmla="*/ 686032 w 1214923"/>
              <a:gd name="connsiteY153" fmla="*/ 837819 h 1684642"/>
              <a:gd name="connsiteX154" fmla="*/ 743658 w 1214923"/>
              <a:gd name="connsiteY154" fmla="*/ 1291400 h 1684642"/>
              <a:gd name="connsiteX155" fmla="*/ 547634 w 1214923"/>
              <a:gd name="connsiteY155" fmla="*/ 1206818 h 1684642"/>
              <a:gd name="connsiteX156" fmla="*/ 573446 w 1214923"/>
              <a:gd name="connsiteY156" fmla="*/ 1222439 h 1684642"/>
              <a:gd name="connsiteX157" fmla="*/ 603450 w 1214923"/>
              <a:gd name="connsiteY157" fmla="*/ 1227487 h 1684642"/>
              <a:gd name="connsiteX158" fmla="*/ 743658 w 1214923"/>
              <a:gd name="connsiteY158" fmla="*/ 1291495 h 1684642"/>
              <a:gd name="connsiteX159" fmla="*/ 743658 w 1214923"/>
              <a:gd name="connsiteY159" fmla="*/ 1291400 h 1684642"/>
              <a:gd name="connsiteX160" fmla="*/ 556465 w 1214923"/>
              <a:gd name="connsiteY160" fmla="*/ 950327 h 1684642"/>
              <a:gd name="connsiteX161" fmla="*/ 689842 w 1214923"/>
              <a:gd name="connsiteY161" fmla="*/ 1122236 h 1684642"/>
              <a:gd name="connsiteX162" fmla="*/ 568651 w 1214923"/>
              <a:gd name="connsiteY162" fmla="*/ 984541 h 1684642"/>
              <a:gd name="connsiteX163" fmla="*/ 556465 w 1214923"/>
              <a:gd name="connsiteY163" fmla="*/ 950327 h 1684642"/>
              <a:gd name="connsiteX164" fmla="*/ 351609 w 1214923"/>
              <a:gd name="connsiteY164" fmla="*/ 1045464 h 1684642"/>
              <a:gd name="connsiteX165" fmla="*/ 382375 w 1214923"/>
              <a:gd name="connsiteY165" fmla="*/ 887825 h 1684642"/>
              <a:gd name="connsiteX166" fmla="*/ 351609 w 1214923"/>
              <a:gd name="connsiteY166" fmla="*/ 1045559 h 1684642"/>
              <a:gd name="connsiteX167" fmla="*/ 351609 w 1214923"/>
              <a:gd name="connsiteY167" fmla="*/ 1045464 h 1684642"/>
              <a:gd name="connsiteX168" fmla="*/ 420761 w 1214923"/>
              <a:gd name="connsiteY168" fmla="*/ 1054969 h 1684642"/>
              <a:gd name="connsiteX169" fmla="*/ 605260 w 1214923"/>
              <a:gd name="connsiteY169" fmla="*/ 1180338 h 1684642"/>
              <a:gd name="connsiteX170" fmla="*/ 420761 w 1214923"/>
              <a:gd name="connsiteY170" fmla="*/ 1054969 h 1684642"/>
              <a:gd name="connsiteX171" fmla="*/ 366944 w 1214923"/>
              <a:gd name="connsiteY171" fmla="*/ 1414272 h 1684642"/>
              <a:gd name="connsiteX172" fmla="*/ 597640 w 1214923"/>
              <a:gd name="connsiteY172" fmla="*/ 1460468 h 1684642"/>
              <a:gd name="connsiteX173" fmla="*/ 366944 w 1214923"/>
              <a:gd name="connsiteY173" fmla="*/ 1414463 h 1684642"/>
              <a:gd name="connsiteX174" fmla="*/ 366944 w 1214923"/>
              <a:gd name="connsiteY174" fmla="*/ 1414272 h 1684642"/>
              <a:gd name="connsiteX175" fmla="*/ 597035 w 1214923"/>
              <a:gd name="connsiteY175" fmla="*/ 1664464 h 1684642"/>
              <a:gd name="connsiteX176" fmla="*/ 471148 w 1214923"/>
              <a:gd name="connsiteY176" fmla="*/ 1649777 h 1684642"/>
              <a:gd name="connsiteX177" fmla="*/ 401901 w 1214923"/>
              <a:gd name="connsiteY177" fmla="*/ 1579817 h 1684642"/>
              <a:gd name="connsiteX178" fmla="*/ 582412 w 1214923"/>
              <a:gd name="connsiteY178" fmla="*/ 1645158 h 1684642"/>
              <a:gd name="connsiteX179" fmla="*/ 597035 w 1214923"/>
              <a:gd name="connsiteY179" fmla="*/ 1664464 h 1684642"/>
              <a:gd name="connsiteX180" fmla="*/ 616785 w 1214923"/>
              <a:gd name="connsiteY180" fmla="*/ 1564196 h 1684642"/>
              <a:gd name="connsiteX181" fmla="*/ 555349 w 1214923"/>
              <a:gd name="connsiteY181" fmla="*/ 1541145 h 1684642"/>
              <a:gd name="connsiteX182" fmla="*/ 638597 w 1214923"/>
              <a:gd name="connsiteY182" fmla="*/ 1493520 h 1684642"/>
              <a:gd name="connsiteX183" fmla="*/ 752034 w 1214923"/>
              <a:gd name="connsiteY183" fmla="*/ 1535463 h 1684642"/>
              <a:gd name="connsiteX184" fmla="*/ 616785 w 1214923"/>
              <a:gd name="connsiteY184" fmla="*/ 1564386 h 1684642"/>
              <a:gd name="connsiteX185" fmla="*/ 616785 w 1214923"/>
              <a:gd name="connsiteY185" fmla="*/ 1564196 h 1684642"/>
              <a:gd name="connsiteX186" fmla="*/ 811979 w 1214923"/>
              <a:gd name="connsiteY186" fmla="*/ 1595484 h 1684642"/>
              <a:gd name="connsiteX187" fmla="*/ 843627 w 1214923"/>
              <a:gd name="connsiteY187" fmla="*/ 1657736 h 1684642"/>
              <a:gd name="connsiteX188" fmla="*/ 704225 w 1214923"/>
              <a:gd name="connsiteY188" fmla="*/ 1665256 h 1684642"/>
              <a:gd name="connsiteX189" fmla="*/ 651942 w 1214923"/>
              <a:gd name="connsiteY189" fmla="*/ 1653111 h 1684642"/>
              <a:gd name="connsiteX190" fmla="*/ 811979 w 1214923"/>
              <a:gd name="connsiteY190" fmla="*/ 1595484 h 1684642"/>
              <a:gd name="connsiteX191" fmla="*/ 857863 w 1214923"/>
              <a:gd name="connsiteY191" fmla="*/ 1591056 h 1684642"/>
              <a:gd name="connsiteX192" fmla="*/ 838813 w 1214923"/>
              <a:gd name="connsiteY192" fmla="*/ 1568958 h 1684642"/>
              <a:gd name="connsiteX193" fmla="*/ 836146 w 1214923"/>
              <a:gd name="connsiteY193" fmla="*/ 1564291 h 1684642"/>
              <a:gd name="connsiteX194" fmla="*/ 955179 w 1214923"/>
              <a:gd name="connsiteY194" fmla="*/ 1500720 h 1684642"/>
              <a:gd name="connsiteX195" fmla="*/ 1066493 w 1214923"/>
              <a:gd name="connsiteY195" fmla="*/ 1492065 h 1684642"/>
              <a:gd name="connsiteX196" fmla="*/ 857863 w 1214923"/>
              <a:gd name="connsiteY196" fmla="*/ 1591247 h 1684642"/>
              <a:gd name="connsiteX197" fmla="*/ 857863 w 1214923"/>
              <a:gd name="connsiteY197" fmla="*/ 1591056 h 1684642"/>
              <a:gd name="connsiteX198" fmla="*/ 1054979 w 1214923"/>
              <a:gd name="connsiteY198" fmla="*/ 1445037 h 1684642"/>
              <a:gd name="connsiteX199" fmla="*/ 916632 w 1214923"/>
              <a:gd name="connsiteY199" fmla="*/ 1468184 h 1684642"/>
              <a:gd name="connsiteX200" fmla="*/ 1028170 w 1214923"/>
              <a:gd name="connsiteY200" fmla="*/ 1445228 h 1684642"/>
              <a:gd name="connsiteX201" fmla="*/ 1054979 w 1214923"/>
              <a:gd name="connsiteY201" fmla="*/ 1445037 h 1684642"/>
              <a:gd name="connsiteX202" fmla="*/ 862816 w 1214923"/>
              <a:gd name="connsiteY202" fmla="*/ 1410462 h 1684642"/>
              <a:gd name="connsiteX203" fmla="*/ 647551 w 1214923"/>
              <a:gd name="connsiteY203" fmla="*/ 1448562 h 1684642"/>
              <a:gd name="connsiteX204" fmla="*/ 862816 w 1214923"/>
              <a:gd name="connsiteY204" fmla="*/ 1410653 h 1684642"/>
              <a:gd name="connsiteX205" fmla="*/ 862816 w 1214923"/>
              <a:gd name="connsiteY205" fmla="*/ 1410462 h 1684642"/>
              <a:gd name="connsiteX206" fmla="*/ 689842 w 1214923"/>
              <a:gd name="connsiteY206" fmla="*/ 1391412 h 1684642"/>
              <a:gd name="connsiteX207" fmla="*/ 924347 w 1214923"/>
              <a:gd name="connsiteY207" fmla="*/ 1306830 h 1684642"/>
              <a:gd name="connsiteX208" fmla="*/ 689842 w 1214923"/>
              <a:gd name="connsiteY208" fmla="*/ 1391412 h 1684642"/>
              <a:gd name="connsiteX209" fmla="*/ 1162663 w 1214923"/>
              <a:gd name="connsiteY209" fmla="*/ 1057085 h 1684642"/>
              <a:gd name="connsiteX210" fmla="*/ 1148756 w 1214923"/>
              <a:gd name="connsiteY210" fmla="*/ 1134428 h 1684642"/>
              <a:gd name="connsiteX211" fmla="*/ 1066841 w 1214923"/>
              <a:gd name="connsiteY211" fmla="*/ 1139762 h 1684642"/>
              <a:gd name="connsiteX212" fmla="*/ 1035790 w 1214923"/>
              <a:gd name="connsiteY212" fmla="*/ 1087755 h 1684642"/>
              <a:gd name="connsiteX213" fmla="*/ 1162663 w 1214923"/>
              <a:gd name="connsiteY213" fmla="*/ 1057085 h 1684642"/>
              <a:gd name="connsiteX214" fmla="*/ 987913 w 1214923"/>
              <a:gd name="connsiteY214" fmla="*/ 1181170 h 1684642"/>
              <a:gd name="connsiteX215" fmla="*/ 958923 w 1214923"/>
              <a:gd name="connsiteY215" fmla="*/ 1264444 h 1684642"/>
              <a:gd name="connsiteX216" fmla="*/ 905107 w 1214923"/>
              <a:gd name="connsiteY216" fmla="*/ 1118330 h 1684642"/>
              <a:gd name="connsiteX217" fmla="*/ 987913 w 1214923"/>
              <a:gd name="connsiteY217" fmla="*/ 1181170 h 1684642"/>
              <a:gd name="connsiteX0" fmla="*/ 1193429 w 1214923"/>
              <a:gd name="connsiteY0" fmla="*/ 899446 h 1684642"/>
              <a:gd name="connsiteX1" fmla="*/ 1157319 w 1214923"/>
              <a:gd name="connsiteY1" fmla="*/ 831924 h 1684642"/>
              <a:gd name="connsiteX2" fmla="*/ 1019985 w 1214923"/>
              <a:gd name="connsiteY2" fmla="*/ 885740 h 1684642"/>
              <a:gd name="connsiteX3" fmla="*/ 963019 w 1214923"/>
              <a:gd name="connsiteY3" fmla="*/ 860965 h 1684642"/>
              <a:gd name="connsiteX4" fmla="*/ 1035980 w 1214923"/>
              <a:gd name="connsiteY4" fmla="*/ 795623 h 1684642"/>
              <a:gd name="connsiteX5" fmla="*/ 893772 w 1214923"/>
              <a:gd name="connsiteY5" fmla="*/ 930212 h 1684642"/>
              <a:gd name="connsiteX6" fmla="*/ 951398 w 1214923"/>
              <a:gd name="connsiteY6" fmla="*/ 937927 h 1684642"/>
              <a:gd name="connsiteX7" fmla="*/ 862911 w 1214923"/>
              <a:gd name="connsiteY7" fmla="*/ 964787 h 1684642"/>
              <a:gd name="connsiteX8" fmla="*/ 813000 w 1214923"/>
              <a:gd name="connsiteY8" fmla="*/ 991648 h 1684642"/>
              <a:gd name="connsiteX9" fmla="*/ 905202 w 1214923"/>
              <a:gd name="connsiteY9" fmla="*/ 872585 h 1684642"/>
              <a:gd name="connsiteX10" fmla="*/ 1062841 w 1214923"/>
              <a:gd name="connsiteY10" fmla="*/ 784098 h 1684642"/>
              <a:gd name="connsiteX11" fmla="*/ 1113873 w 1214923"/>
              <a:gd name="connsiteY11" fmla="*/ 670346 h 1684642"/>
              <a:gd name="connsiteX12" fmla="*/ 1028265 w 1214923"/>
              <a:gd name="connsiteY12" fmla="*/ 722567 h 1684642"/>
              <a:gd name="connsiteX13" fmla="*/ 1003881 w 1214923"/>
              <a:gd name="connsiteY13" fmla="*/ 692468 h 1684642"/>
              <a:gd name="connsiteX14" fmla="*/ 1005881 w 1214923"/>
              <a:gd name="connsiteY14" fmla="*/ 661511 h 1684642"/>
              <a:gd name="connsiteX15" fmla="*/ 1065794 w 1214923"/>
              <a:gd name="connsiteY15" fmla="*/ 651415 h 1684642"/>
              <a:gd name="connsiteX16" fmla="*/ 1087938 w 1214923"/>
              <a:gd name="connsiteY16" fmla="*/ 638205 h 1684642"/>
              <a:gd name="connsiteX17" fmla="*/ 739848 w 1214923"/>
              <a:gd name="connsiteY17" fmla="*/ 595694 h 1684642"/>
              <a:gd name="connsiteX18" fmla="*/ 716893 w 1214923"/>
              <a:gd name="connsiteY18" fmla="*/ 318992 h 1684642"/>
              <a:gd name="connsiteX19" fmla="*/ 920537 w 1214923"/>
              <a:gd name="connsiteY19" fmla="*/ 246031 h 1684642"/>
              <a:gd name="connsiteX20" fmla="*/ 682412 w 1214923"/>
              <a:gd name="connsiteY20" fmla="*/ 238316 h 1684642"/>
              <a:gd name="connsiteX21" fmla="*/ 928538 w 1214923"/>
              <a:gd name="connsiteY21" fmla="*/ 226790 h 1684642"/>
              <a:gd name="connsiteX22" fmla="*/ 720893 w 1214923"/>
              <a:gd name="connsiteY22" fmla="*/ 196025 h 1684642"/>
              <a:gd name="connsiteX23" fmla="*/ 736229 w 1214923"/>
              <a:gd name="connsiteY23" fmla="*/ 49911 h 1684642"/>
              <a:gd name="connsiteX24" fmla="*/ 663267 w 1214923"/>
              <a:gd name="connsiteY24" fmla="*/ 0 h 1684642"/>
              <a:gd name="connsiteX25" fmla="*/ 625167 w 1214923"/>
              <a:gd name="connsiteY25" fmla="*/ 103727 h 1684642"/>
              <a:gd name="connsiteX26" fmla="*/ 625167 w 1214923"/>
              <a:gd name="connsiteY26" fmla="*/ 288322 h 1684642"/>
              <a:gd name="connsiteX27" fmla="*/ 336845 w 1214923"/>
              <a:gd name="connsiteY27" fmla="*/ 261366 h 1684642"/>
              <a:gd name="connsiteX28" fmla="*/ 367611 w 1214923"/>
              <a:gd name="connsiteY28" fmla="*/ 307467 h 1684642"/>
              <a:gd name="connsiteX29" fmla="*/ 579066 w 1214923"/>
              <a:gd name="connsiteY29" fmla="*/ 615029 h 1684642"/>
              <a:gd name="connsiteX30" fmla="*/ 263884 w 1214923"/>
              <a:gd name="connsiteY30" fmla="*/ 496585 h 1684642"/>
              <a:gd name="connsiteX31" fmla="*/ 233118 w 1214923"/>
              <a:gd name="connsiteY31" fmla="*/ 714947 h 1684642"/>
              <a:gd name="connsiteX32" fmla="*/ 532965 w 1214923"/>
              <a:gd name="connsiteY32" fmla="*/ 807149 h 1684642"/>
              <a:gd name="connsiteX33" fmla="*/ 502390 w 1214923"/>
              <a:gd name="connsiteY33" fmla="*/ 816184 h 1684642"/>
              <a:gd name="connsiteX34" fmla="*/ 464290 w 1214923"/>
              <a:gd name="connsiteY34" fmla="*/ 772763 h 1684642"/>
              <a:gd name="connsiteX35" fmla="*/ 375231 w 1214923"/>
              <a:gd name="connsiteY35" fmla="*/ 788670 h 1684642"/>
              <a:gd name="connsiteX36" fmla="*/ 418189 w 1214923"/>
              <a:gd name="connsiteY36" fmla="*/ 826770 h 1684642"/>
              <a:gd name="connsiteX37" fmla="*/ 333607 w 1214923"/>
              <a:gd name="connsiteY37" fmla="*/ 826770 h 1684642"/>
              <a:gd name="connsiteX38" fmla="*/ 276457 w 1214923"/>
              <a:gd name="connsiteY38" fmla="*/ 857536 h 1684642"/>
              <a:gd name="connsiteX39" fmla="*/ 288458 w 1214923"/>
              <a:gd name="connsiteY39" fmla="*/ 766001 h 1684642"/>
              <a:gd name="connsiteX40" fmla="*/ 138059 w 1214923"/>
              <a:gd name="connsiteY40" fmla="*/ 911352 h 1684642"/>
              <a:gd name="connsiteX41" fmla="*/ 237976 w 1214923"/>
              <a:gd name="connsiteY41" fmla="*/ 961358 h 1684642"/>
              <a:gd name="connsiteX42" fmla="*/ 75102 w 1214923"/>
              <a:gd name="connsiteY42" fmla="*/ 1025783 h 1684642"/>
              <a:gd name="connsiteX43" fmla="*/ 80432 w 1214923"/>
              <a:gd name="connsiteY43" fmla="*/ 915162 h 1684642"/>
              <a:gd name="connsiteX44" fmla="*/ 91958 w 1214923"/>
              <a:gd name="connsiteY44" fmla="*/ 1107377 h 1684642"/>
              <a:gd name="connsiteX45" fmla="*/ 214925 w 1214923"/>
              <a:gd name="connsiteY45" fmla="*/ 1157383 h 1684642"/>
              <a:gd name="connsiteX46" fmla="*/ 322463 w 1214923"/>
              <a:gd name="connsiteY46" fmla="*/ 1228161 h 1684642"/>
              <a:gd name="connsiteX47" fmla="*/ 235145 w 1214923"/>
              <a:gd name="connsiteY47" fmla="*/ 1221759 h 1684642"/>
              <a:gd name="connsiteX48" fmla="*/ 267875 w 1214923"/>
              <a:gd name="connsiteY48" fmla="*/ 1263023 h 1684642"/>
              <a:gd name="connsiteX49" fmla="*/ 395615 w 1214923"/>
              <a:gd name="connsiteY49" fmla="*/ 1319117 h 1684642"/>
              <a:gd name="connsiteX50" fmla="*/ 322827 w 1214923"/>
              <a:gd name="connsiteY50" fmla="*/ 1338837 h 1684642"/>
              <a:gd name="connsiteX51" fmla="*/ 247492 w 1214923"/>
              <a:gd name="connsiteY51" fmla="*/ 1296725 h 1684642"/>
              <a:gd name="connsiteX52" fmla="*/ 229880 w 1214923"/>
              <a:gd name="connsiteY52" fmla="*/ 1312259 h 1684642"/>
              <a:gd name="connsiteX53" fmla="*/ 146155 w 1214923"/>
              <a:gd name="connsiteY53" fmla="*/ 1230344 h 1684642"/>
              <a:gd name="connsiteX54" fmla="*/ 115389 w 1214923"/>
              <a:gd name="connsiteY54" fmla="*/ 1430369 h 1684642"/>
              <a:gd name="connsiteX55" fmla="*/ 349799 w 1214923"/>
              <a:gd name="connsiteY55" fmla="*/ 1480280 h 1684642"/>
              <a:gd name="connsiteX56" fmla="*/ 299507 w 1214923"/>
              <a:gd name="connsiteY56" fmla="*/ 1464659 h 1684642"/>
              <a:gd name="connsiteX57" fmla="*/ 318374 w 1214923"/>
              <a:gd name="connsiteY57" fmla="*/ 1496562 h 1684642"/>
              <a:gd name="connsiteX58" fmla="*/ 388280 w 1214923"/>
              <a:gd name="connsiteY58" fmla="*/ 1545717 h 1684642"/>
              <a:gd name="connsiteX59" fmla="*/ 348847 w 1214923"/>
              <a:gd name="connsiteY59" fmla="*/ 1542479 h 1684642"/>
              <a:gd name="connsiteX60" fmla="*/ 255883 w 1214923"/>
              <a:gd name="connsiteY60" fmla="*/ 1502664 h 1684642"/>
              <a:gd name="connsiteX61" fmla="*/ 255883 w 1214923"/>
              <a:gd name="connsiteY61" fmla="*/ 1502664 h 1684642"/>
              <a:gd name="connsiteX62" fmla="*/ 239976 w 1214923"/>
              <a:gd name="connsiteY62" fmla="*/ 1484281 h 1684642"/>
              <a:gd name="connsiteX63" fmla="*/ 203495 w 1214923"/>
              <a:gd name="connsiteY63" fmla="*/ 1484281 h 1684642"/>
              <a:gd name="connsiteX64" fmla="*/ 187303 w 1214923"/>
              <a:gd name="connsiteY64" fmla="*/ 1499140 h 1684642"/>
              <a:gd name="connsiteX65" fmla="*/ 490673 w 1214923"/>
              <a:gd name="connsiteY65" fmla="*/ 1673352 h 1684642"/>
              <a:gd name="connsiteX66" fmla="*/ 767123 w 1214923"/>
              <a:gd name="connsiteY66" fmla="*/ 1659528 h 1684642"/>
              <a:gd name="connsiteX67" fmla="*/ 967500 w 1214923"/>
              <a:gd name="connsiteY67" fmla="*/ 1594485 h 1684642"/>
              <a:gd name="connsiteX68" fmla="*/ 1152566 w 1214923"/>
              <a:gd name="connsiteY68" fmla="*/ 1394460 h 1684642"/>
              <a:gd name="connsiteX69" fmla="*/ 918822 w 1214923"/>
              <a:gd name="connsiteY69" fmla="*/ 1363507 h 1684642"/>
              <a:gd name="connsiteX70" fmla="*/ 802904 w 1214923"/>
              <a:gd name="connsiteY70" fmla="*/ 1350454 h 1684642"/>
              <a:gd name="connsiteX71" fmla="*/ 841956 w 1214923"/>
              <a:gd name="connsiteY71" fmla="*/ 1326547 h 1684642"/>
              <a:gd name="connsiteX72" fmla="*/ 1018286 w 1214923"/>
              <a:gd name="connsiteY72" fmla="*/ 1315425 h 1684642"/>
              <a:gd name="connsiteX73" fmla="*/ 980354 w 1214923"/>
              <a:gd name="connsiteY73" fmla="*/ 1268921 h 1684642"/>
              <a:gd name="connsiteX74" fmla="*/ 1091488 w 1214923"/>
              <a:gd name="connsiteY74" fmla="*/ 1221043 h 1684642"/>
              <a:gd name="connsiteX75" fmla="*/ 896580 w 1214923"/>
              <a:gd name="connsiteY75" fmla="*/ 1032638 h 1684642"/>
              <a:gd name="connsiteX76" fmla="*/ 1193429 w 1214923"/>
              <a:gd name="connsiteY76" fmla="*/ 899446 h 1684642"/>
              <a:gd name="connsiteX77" fmla="*/ 759089 w 1214923"/>
              <a:gd name="connsiteY77" fmla="*/ 61246 h 1684642"/>
              <a:gd name="connsiteX78" fmla="*/ 720989 w 1214923"/>
              <a:gd name="connsiteY78" fmla="*/ 145828 h 1684642"/>
              <a:gd name="connsiteX79" fmla="*/ 759089 w 1214923"/>
              <a:gd name="connsiteY79" fmla="*/ 61436 h 1684642"/>
              <a:gd name="connsiteX80" fmla="*/ 759089 w 1214923"/>
              <a:gd name="connsiteY80" fmla="*/ 61246 h 1684642"/>
              <a:gd name="connsiteX81" fmla="*/ 363611 w 1214923"/>
              <a:gd name="connsiteY81" fmla="*/ 545783 h 1684642"/>
              <a:gd name="connsiteX82" fmla="*/ 348275 w 1214923"/>
              <a:gd name="connsiteY82" fmla="*/ 553498 h 1684642"/>
              <a:gd name="connsiteX83" fmla="*/ 363611 w 1214923"/>
              <a:gd name="connsiteY83" fmla="*/ 545783 h 1684642"/>
              <a:gd name="connsiteX84" fmla="*/ 232451 w 1214923"/>
              <a:gd name="connsiteY84" fmla="*/ 523113 h 1684642"/>
              <a:gd name="connsiteX85" fmla="*/ 254694 w 1214923"/>
              <a:gd name="connsiteY85" fmla="*/ 664096 h 1684642"/>
              <a:gd name="connsiteX86" fmla="*/ 232451 w 1214923"/>
              <a:gd name="connsiteY86" fmla="*/ 523113 h 1684642"/>
              <a:gd name="connsiteX87" fmla="*/ 340084 w 1214923"/>
              <a:gd name="connsiteY87" fmla="*/ 692277 h 1684642"/>
              <a:gd name="connsiteX88" fmla="*/ 470767 w 1214923"/>
              <a:gd name="connsiteY88" fmla="*/ 684562 h 1684642"/>
              <a:gd name="connsiteX89" fmla="*/ 340084 w 1214923"/>
              <a:gd name="connsiteY89" fmla="*/ 691896 h 1684642"/>
              <a:gd name="connsiteX90" fmla="*/ 340084 w 1214923"/>
              <a:gd name="connsiteY90" fmla="*/ 692277 h 1684642"/>
              <a:gd name="connsiteX91" fmla="*/ 382375 w 1214923"/>
              <a:gd name="connsiteY91" fmla="*/ 615410 h 1684642"/>
              <a:gd name="connsiteX92" fmla="*/ 516868 w 1214923"/>
              <a:gd name="connsiteY92" fmla="*/ 688372 h 1684642"/>
              <a:gd name="connsiteX93" fmla="*/ 382661 w 1214923"/>
              <a:gd name="connsiteY93" fmla="*/ 615029 h 1684642"/>
              <a:gd name="connsiteX94" fmla="*/ 382375 w 1214923"/>
              <a:gd name="connsiteY94" fmla="*/ 615410 h 1684642"/>
              <a:gd name="connsiteX95" fmla="*/ 201400 w 1214923"/>
              <a:gd name="connsiteY95" fmla="*/ 907542 h 1684642"/>
              <a:gd name="connsiteX96" fmla="*/ 163300 w 1214923"/>
              <a:gd name="connsiteY96" fmla="*/ 838295 h 1684642"/>
              <a:gd name="connsiteX97" fmla="*/ 201686 w 1214923"/>
              <a:gd name="connsiteY97" fmla="*/ 907161 h 1684642"/>
              <a:gd name="connsiteX98" fmla="*/ 201400 w 1214923"/>
              <a:gd name="connsiteY98" fmla="*/ 907542 h 1684642"/>
              <a:gd name="connsiteX99" fmla="*/ 97811 w 1214923"/>
              <a:gd name="connsiteY99" fmla="*/ 1285557 h 1684642"/>
              <a:gd name="connsiteX100" fmla="*/ 123279 w 1214923"/>
              <a:gd name="connsiteY100" fmla="*/ 1264178 h 1684642"/>
              <a:gd name="connsiteX101" fmla="*/ 231975 w 1214923"/>
              <a:gd name="connsiteY101" fmla="*/ 1341501 h 1684642"/>
              <a:gd name="connsiteX102" fmla="*/ 97811 w 1214923"/>
              <a:gd name="connsiteY102" fmla="*/ 1285557 h 1684642"/>
              <a:gd name="connsiteX103" fmla="*/ 232928 w 1214923"/>
              <a:gd name="connsiteY103" fmla="*/ 1376077 h 1684642"/>
              <a:gd name="connsiteX104" fmla="*/ 279029 w 1214923"/>
              <a:gd name="connsiteY104" fmla="*/ 1379887 h 1684642"/>
              <a:gd name="connsiteX105" fmla="*/ 232451 w 1214923"/>
              <a:gd name="connsiteY105" fmla="*/ 1376077 h 1684642"/>
              <a:gd name="connsiteX106" fmla="*/ 232928 w 1214923"/>
              <a:gd name="connsiteY106" fmla="*/ 1376077 h 1684642"/>
              <a:gd name="connsiteX107" fmla="*/ 856244 w 1214923"/>
              <a:gd name="connsiteY107" fmla="*/ 715613 h 1684642"/>
              <a:gd name="connsiteX108" fmla="*/ 817635 w 1214923"/>
              <a:gd name="connsiteY108" fmla="*/ 708913 h 1684642"/>
              <a:gd name="connsiteX109" fmla="*/ 721084 w 1214923"/>
              <a:gd name="connsiteY109" fmla="*/ 657225 h 1684642"/>
              <a:gd name="connsiteX110" fmla="*/ 855767 w 1214923"/>
              <a:gd name="connsiteY110" fmla="*/ 715613 h 1684642"/>
              <a:gd name="connsiteX111" fmla="*/ 856244 w 1214923"/>
              <a:gd name="connsiteY111" fmla="*/ 715613 h 1684642"/>
              <a:gd name="connsiteX112" fmla="*/ 663458 w 1214923"/>
              <a:gd name="connsiteY112" fmla="*/ 722662 h 1684642"/>
              <a:gd name="connsiteX113" fmla="*/ 644408 w 1214923"/>
              <a:gd name="connsiteY113" fmla="*/ 807149 h 1684642"/>
              <a:gd name="connsiteX114" fmla="*/ 662981 w 1214923"/>
              <a:gd name="connsiteY114" fmla="*/ 723138 h 1684642"/>
              <a:gd name="connsiteX115" fmla="*/ 663458 w 1214923"/>
              <a:gd name="connsiteY115" fmla="*/ 722662 h 1684642"/>
              <a:gd name="connsiteX116" fmla="*/ 628882 w 1214923"/>
              <a:gd name="connsiteY116" fmla="*/ 753332 h 1684642"/>
              <a:gd name="connsiteX117" fmla="*/ 655742 w 1214923"/>
              <a:gd name="connsiteY117" fmla="*/ 726472 h 1684642"/>
              <a:gd name="connsiteX118" fmla="*/ 628406 w 1214923"/>
              <a:gd name="connsiteY118" fmla="*/ 753332 h 1684642"/>
              <a:gd name="connsiteX119" fmla="*/ 628882 w 1214923"/>
              <a:gd name="connsiteY119" fmla="*/ 753332 h 1684642"/>
              <a:gd name="connsiteX120" fmla="*/ 771090 w 1214923"/>
              <a:gd name="connsiteY120" fmla="*/ 757237 h 1684642"/>
              <a:gd name="connsiteX121" fmla="*/ 690318 w 1214923"/>
              <a:gd name="connsiteY121" fmla="*/ 822579 h 1684642"/>
              <a:gd name="connsiteX122" fmla="*/ 770614 w 1214923"/>
              <a:gd name="connsiteY122" fmla="*/ 757237 h 1684642"/>
              <a:gd name="connsiteX123" fmla="*/ 771090 w 1214923"/>
              <a:gd name="connsiteY123" fmla="*/ 757237 h 1684642"/>
              <a:gd name="connsiteX124" fmla="*/ 759565 w 1214923"/>
              <a:gd name="connsiteY124" fmla="*/ 538162 h 1684642"/>
              <a:gd name="connsiteX125" fmla="*/ 851767 w 1214923"/>
              <a:gd name="connsiteY125" fmla="*/ 480536 h 1684642"/>
              <a:gd name="connsiteX126" fmla="*/ 759089 w 1214923"/>
              <a:gd name="connsiteY126" fmla="*/ 538067 h 1684642"/>
              <a:gd name="connsiteX127" fmla="*/ 759565 w 1214923"/>
              <a:gd name="connsiteY127" fmla="*/ 538162 h 1684642"/>
              <a:gd name="connsiteX128" fmla="*/ 868213 w 1214923"/>
              <a:gd name="connsiteY128" fmla="*/ 356761 h 1684642"/>
              <a:gd name="connsiteX129" fmla="*/ 812619 w 1214923"/>
              <a:gd name="connsiteY129" fmla="*/ 442055 h 1684642"/>
              <a:gd name="connsiteX130" fmla="*/ 868213 w 1214923"/>
              <a:gd name="connsiteY130" fmla="*/ 356761 h 1684642"/>
              <a:gd name="connsiteX131" fmla="*/ 681841 w 1214923"/>
              <a:gd name="connsiteY131" fmla="*/ 323088 h 1684642"/>
              <a:gd name="connsiteX132" fmla="*/ 758803 w 1214923"/>
              <a:gd name="connsiteY132" fmla="*/ 430816 h 1684642"/>
              <a:gd name="connsiteX133" fmla="*/ 643455 w 1214923"/>
              <a:gd name="connsiteY133" fmla="*/ 396145 h 1684642"/>
              <a:gd name="connsiteX134" fmla="*/ 639550 w 1214923"/>
              <a:gd name="connsiteY134" fmla="*/ 438436 h 1684642"/>
              <a:gd name="connsiteX135" fmla="*/ 682127 w 1214923"/>
              <a:gd name="connsiteY135" fmla="*/ 323088 h 1684642"/>
              <a:gd name="connsiteX136" fmla="*/ 681841 w 1214923"/>
              <a:gd name="connsiteY136" fmla="*/ 323088 h 1684642"/>
              <a:gd name="connsiteX137" fmla="*/ 395477 w 1214923"/>
              <a:gd name="connsiteY137" fmla="*/ 216638 h 1684642"/>
              <a:gd name="connsiteX138" fmla="*/ 432956 w 1214923"/>
              <a:gd name="connsiteY138" fmla="*/ 194566 h 1684642"/>
              <a:gd name="connsiteX139" fmla="*/ 564476 w 1214923"/>
              <a:gd name="connsiteY139" fmla="*/ 247666 h 1684642"/>
              <a:gd name="connsiteX140" fmla="*/ 558873 w 1214923"/>
              <a:gd name="connsiteY140" fmla="*/ 299942 h 1684642"/>
              <a:gd name="connsiteX141" fmla="*/ 395477 w 1214923"/>
              <a:gd name="connsiteY141" fmla="*/ 216638 h 1684642"/>
              <a:gd name="connsiteX142" fmla="*/ 470767 w 1214923"/>
              <a:gd name="connsiteY142" fmla="*/ 361188 h 1684642"/>
              <a:gd name="connsiteX143" fmla="*/ 566874 w 1214923"/>
              <a:gd name="connsiteY143" fmla="*/ 503396 h 1684642"/>
              <a:gd name="connsiteX144" fmla="*/ 470767 w 1214923"/>
              <a:gd name="connsiteY144" fmla="*/ 361188 h 1684642"/>
              <a:gd name="connsiteX145" fmla="*/ 632216 w 1214923"/>
              <a:gd name="connsiteY145" fmla="*/ 475419 h 1684642"/>
              <a:gd name="connsiteX146" fmla="*/ 759089 w 1214923"/>
              <a:gd name="connsiteY146" fmla="*/ 438055 h 1684642"/>
              <a:gd name="connsiteX147" fmla="*/ 640217 w 1214923"/>
              <a:gd name="connsiteY147" fmla="*/ 641593 h 1684642"/>
              <a:gd name="connsiteX148" fmla="*/ 622468 w 1214923"/>
              <a:gd name="connsiteY148" fmla="*/ 453581 h 1684642"/>
              <a:gd name="connsiteX149" fmla="*/ 632216 w 1214923"/>
              <a:gd name="connsiteY149" fmla="*/ 475419 h 1684642"/>
              <a:gd name="connsiteX150" fmla="*/ 686032 w 1214923"/>
              <a:gd name="connsiteY150" fmla="*/ 837819 h 1684642"/>
              <a:gd name="connsiteX151" fmla="*/ 628310 w 1214923"/>
              <a:gd name="connsiteY151" fmla="*/ 930116 h 1684642"/>
              <a:gd name="connsiteX152" fmla="*/ 686032 w 1214923"/>
              <a:gd name="connsiteY152" fmla="*/ 837914 h 1684642"/>
              <a:gd name="connsiteX153" fmla="*/ 686032 w 1214923"/>
              <a:gd name="connsiteY153" fmla="*/ 837819 h 1684642"/>
              <a:gd name="connsiteX154" fmla="*/ 743658 w 1214923"/>
              <a:gd name="connsiteY154" fmla="*/ 1291400 h 1684642"/>
              <a:gd name="connsiteX155" fmla="*/ 547634 w 1214923"/>
              <a:gd name="connsiteY155" fmla="*/ 1206818 h 1684642"/>
              <a:gd name="connsiteX156" fmla="*/ 573446 w 1214923"/>
              <a:gd name="connsiteY156" fmla="*/ 1222439 h 1684642"/>
              <a:gd name="connsiteX157" fmla="*/ 603450 w 1214923"/>
              <a:gd name="connsiteY157" fmla="*/ 1227487 h 1684642"/>
              <a:gd name="connsiteX158" fmla="*/ 743658 w 1214923"/>
              <a:gd name="connsiteY158" fmla="*/ 1291495 h 1684642"/>
              <a:gd name="connsiteX159" fmla="*/ 743658 w 1214923"/>
              <a:gd name="connsiteY159" fmla="*/ 1291400 h 1684642"/>
              <a:gd name="connsiteX160" fmla="*/ 556465 w 1214923"/>
              <a:gd name="connsiteY160" fmla="*/ 950327 h 1684642"/>
              <a:gd name="connsiteX161" fmla="*/ 689842 w 1214923"/>
              <a:gd name="connsiteY161" fmla="*/ 1122236 h 1684642"/>
              <a:gd name="connsiteX162" fmla="*/ 568651 w 1214923"/>
              <a:gd name="connsiteY162" fmla="*/ 984541 h 1684642"/>
              <a:gd name="connsiteX163" fmla="*/ 556465 w 1214923"/>
              <a:gd name="connsiteY163" fmla="*/ 950327 h 1684642"/>
              <a:gd name="connsiteX164" fmla="*/ 351609 w 1214923"/>
              <a:gd name="connsiteY164" fmla="*/ 1045464 h 1684642"/>
              <a:gd name="connsiteX165" fmla="*/ 382375 w 1214923"/>
              <a:gd name="connsiteY165" fmla="*/ 887825 h 1684642"/>
              <a:gd name="connsiteX166" fmla="*/ 351609 w 1214923"/>
              <a:gd name="connsiteY166" fmla="*/ 1045559 h 1684642"/>
              <a:gd name="connsiteX167" fmla="*/ 351609 w 1214923"/>
              <a:gd name="connsiteY167" fmla="*/ 1045464 h 1684642"/>
              <a:gd name="connsiteX168" fmla="*/ 420761 w 1214923"/>
              <a:gd name="connsiteY168" fmla="*/ 1054969 h 1684642"/>
              <a:gd name="connsiteX169" fmla="*/ 605260 w 1214923"/>
              <a:gd name="connsiteY169" fmla="*/ 1180338 h 1684642"/>
              <a:gd name="connsiteX170" fmla="*/ 420761 w 1214923"/>
              <a:gd name="connsiteY170" fmla="*/ 1054969 h 1684642"/>
              <a:gd name="connsiteX171" fmla="*/ 366944 w 1214923"/>
              <a:gd name="connsiteY171" fmla="*/ 1414272 h 1684642"/>
              <a:gd name="connsiteX172" fmla="*/ 597640 w 1214923"/>
              <a:gd name="connsiteY172" fmla="*/ 1460468 h 1684642"/>
              <a:gd name="connsiteX173" fmla="*/ 366944 w 1214923"/>
              <a:gd name="connsiteY173" fmla="*/ 1414463 h 1684642"/>
              <a:gd name="connsiteX174" fmla="*/ 366944 w 1214923"/>
              <a:gd name="connsiteY174" fmla="*/ 1414272 h 1684642"/>
              <a:gd name="connsiteX175" fmla="*/ 597035 w 1214923"/>
              <a:gd name="connsiteY175" fmla="*/ 1664464 h 1684642"/>
              <a:gd name="connsiteX176" fmla="*/ 471148 w 1214923"/>
              <a:gd name="connsiteY176" fmla="*/ 1649777 h 1684642"/>
              <a:gd name="connsiteX177" fmla="*/ 401901 w 1214923"/>
              <a:gd name="connsiteY177" fmla="*/ 1579817 h 1684642"/>
              <a:gd name="connsiteX178" fmla="*/ 582412 w 1214923"/>
              <a:gd name="connsiteY178" fmla="*/ 1645158 h 1684642"/>
              <a:gd name="connsiteX179" fmla="*/ 597035 w 1214923"/>
              <a:gd name="connsiteY179" fmla="*/ 1664464 h 1684642"/>
              <a:gd name="connsiteX180" fmla="*/ 616785 w 1214923"/>
              <a:gd name="connsiteY180" fmla="*/ 1564196 h 1684642"/>
              <a:gd name="connsiteX181" fmla="*/ 555349 w 1214923"/>
              <a:gd name="connsiteY181" fmla="*/ 1541145 h 1684642"/>
              <a:gd name="connsiteX182" fmla="*/ 638597 w 1214923"/>
              <a:gd name="connsiteY182" fmla="*/ 1493520 h 1684642"/>
              <a:gd name="connsiteX183" fmla="*/ 752034 w 1214923"/>
              <a:gd name="connsiteY183" fmla="*/ 1535463 h 1684642"/>
              <a:gd name="connsiteX184" fmla="*/ 616785 w 1214923"/>
              <a:gd name="connsiteY184" fmla="*/ 1564386 h 1684642"/>
              <a:gd name="connsiteX185" fmla="*/ 616785 w 1214923"/>
              <a:gd name="connsiteY185" fmla="*/ 1564196 h 1684642"/>
              <a:gd name="connsiteX186" fmla="*/ 811979 w 1214923"/>
              <a:gd name="connsiteY186" fmla="*/ 1595484 h 1684642"/>
              <a:gd name="connsiteX187" fmla="*/ 861626 w 1214923"/>
              <a:gd name="connsiteY187" fmla="*/ 1675735 h 1684642"/>
              <a:gd name="connsiteX188" fmla="*/ 704225 w 1214923"/>
              <a:gd name="connsiteY188" fmla="*/ 1665256 h 1684642"/>
              <a:gd name="connsiteX189" fmla="*/ 651942 w 1214923"/>
              <a:gd name="connsiteY189" fmla="*/ 1653111 h 1684642"/>
              <a:gd name="connsiteX190" fmla="*/ 811979 w 1214923"/>
              <a:gd name="connsiteY190" fmla="*/ 1595484 h 1684642"/>
              <a:gd name="connsiteX191" fmla="*/ 857863 w 1214923"/>
              <a:gd name="connsiteY191" fmla="*/ 1591056 h 1684642"/>
              <a:gd name="connsiteX192" fmla="*/ 838813 w 1214923"/>
              <a:gd name="connsiteY192" fmla="*/ 1568958 h 1684642"/>
              <a:gd name="connsiteX193" fmla="*/ 836146 w 1214923"/>
              <a:gd name="connsiteY193" fmla="*/ 1564291 h 1684642"/>
              <a:gd name="connsiteX194" fmla="*/ 955179 w 1214923"/>
              <a:gd name="connsiteY194" fmla="*/ 1500720 h 1684642"/>
              <a:gd name="connsiteX195" fmla="*/ 1066493 w 1214923"/>
              <a:gd name="connsiteY195" fmla="*/ 1492065 h 1684642"/>
              <a:gd name="connsiteX196" fmla="*/ 857863 w 1214923"/>
              <a:gd name="connsiteY196" fmla="*/ 1591247 h 1684642"/>
              <a:gd name="connsiteX197" fmla="*/ 857863 w 1214923"/>
              <a:gd name="connsiteY197" fmla="*/ 1591056 h 1684642"/>
              <a:gd name="connsiteX198" fmla="*/ 1054979 w 1214923"/>
              <a:gd name="connsiteY198" fmla="*/ 1445037 h 1684642"/>
              <a:gd name="connsiteX199" fmla="*/ 916632 w 1214923"/>
              <a:gd name="connsiteY199" fmla="*/ 1468184 h 1684642"/>
              <a:gd name="connsiteX200" fmla="*/ 1028170 w 1214923"/>
              <a:gd name="connsiteY200" fmla="*/ 1445228 h 1684642"/>
              <a:gd name="connsiteX201" fmla="*/ 1054979 w 1214923"/>
              <a:gd name="connsiteY201" fmla="*/ 1445037 h 1684642"/>
              <a:gd name="connsiteX202" fmla="*/ 862816 w 1214923"/>
              <a:gd name="connsiteY202" fmla="*/ 1410462 h 1684642"/>
              <a:gd name="connsiteX203" fmla="*/ 647551 w 1214923"/>
              <a:gd name="connsiteY203" fmla="*/ 1448562 h 1684642"/>
              <a:gd name="connsiteX204" fmla="*/ 862816 w 1214923"/>
              <a:gd name="connsiteY204" fmla="*/ 1410653 h 1684642"/>
              <a:gd name="connsiteX205" fmla="*/ 862816 w 1214923"/>
              <a:gd name="connsiteY205" fmla="*/ 1410462 h 1684642"/>
              <a:gd name="connsiteX206" fmla="*/ 689842 w 1214923"/>
              <a:gd name="connsiteY206" fmla="*/ 1391412 h 1684642"/>
              <a:gd name="connsiteX207" fmla="*/ 924347 w 1214923"/>
              <a:gd name="connsiteY207" fmla="*/ 1306830 h 1684642"/>
              <a:gd name="connsiteX208" fmla="*/ 689842 w 1214923"/>
              <a:gd name="connsiteY208" fmla="*/ 1391412 h 1684642"/>
              <a:gd name="connsiteX209" fmla="*/ 1162663 w 1214923"/>
              <a:gd name="connsiteY209" fmla="*/ 1057085 h 1684642"/>
              <a:gd name="connsiteX210" fmla="*/ 1148756 w 1214923"/>
              <a:gd name="connsiteY210" fmla="*/ 1134428 h 1684642"/>
              <a:gd name="connsiteX211" fmla="*/ 1066841 w 1214923"/>
              <a:gd name="connsiteY211" fmla="*/ 1139762 h 1684642"/>
              <a:gd name="connsiteX212" fmla="*/ 1035790 w 1214923"/>
              <a:gd name="connsiteY212" fmla="*/ 1087755 h 1684642"/>
              <a:gd name="connsiteX213" fmla="*/ 1162663 w 1214923"/>
              <a:gd name="connsiteY213" fmla="*/ 1057085 h 1684642"/>
              <a:gd name="connsiteX214" fmla="*/ 987913 w 1214923"/>
              <a:gd name="connsiteY214" fmla="*/ 1181170 h 1684642"/>
              <a:gd name="connsiteX215" fmla="*/ 958923 w 1214923"/>
              <a:gd name="connsiteY215" fmla="*/ 1264444 h 1684642"/>
              <a:gd name="connsiteX216" fmla="*/ 905107 w 1214923"/>
              <a:gd name="connsiteY216" fmla="*/ 1118330 h 1684642"/>
              <a:gd name="connsiteX217" fmla="*/ 987913 w 1214923"/>
              <a:gd name="connsiteY217" fmla="*/ 1181170 h 1684642"/>
              <a:gd name="connsiteX0" fmla="*/ 1193429 w 1214923"/>
              <a:gd name="connsiteY0" fmla="*/ 899446 h 1684642"/>
              <a:gd name="connsiteX1" fmla="*/ 1157319 w 1214923"/>
              <a:gd name="connsiteY1" fmla="*/ 831924 h 1684642"/>
              <a:gd name="connsiteX2" fmla="*/ 1019985 w 1214923"/>
              <a:gd name="connsiteY2" fmla="*/ 885740 h 1684642"/>
              <a:gd name="connsiteX3" fmla="*/ 963019 w 1214923"/>
              <a:gd name="connsiteY3" fmla="*/ 860965 h 1684642"/>
              <a:gd name="connsiteX4" fmla="*/ 1035980 w 1214923"/>
              <a:gd name="connsiteY4" fmla="*/ 795623 h 1684642"/>
              <a:gd name="connsiteX5" fmla="*/ 893772 w 1214923"/>
              <a:gd name="connsiteY5" fmla="*/ 930212 h 1684642"/>
              <a:gd name="connsiteX6" fmla="*/ 951398 w 1214923"/>
              <a:gd name="connsiteY6" fmla="*/ 937927 h 1684642"/>
              <a:gd name="connsiteX7" fmla="*/ 862911 w 1214923"/>
              <a:gd name="connsiteY7" fmla="*/ 964787 h 1684642"/>
              <a:gd name="connsiteX8" fmla="*/ 813000 w 1214923"/>
              <a:gd name="connsiteY8" fmla="*/ 991648 h 1684642"/>
              <a:gd name="connsiteX9" fmla="*/ 905202 w 1214923"/>
              <a:gd name="connsiteY9" fmla="*/ 872585 h 1684642"/>
              <a:gd name="connsiteX10" fmla="*/ 1062841 w 1214923"/>
              <a:gd name="connsiteY10" fmla="*/ 784098 h 1684642"/>
              <a:gd name="connsiteX11" fmla="*/ 1113873 w 1214923"/>
              <a:gd name="connsiteY11" fmla="*/ 670346 h 1684642"/>
              <a:gd name="connsiteX12" fmla="*/ 1028265 w 1214923"/>
              <a:gd name="connsiteY12" fmla="*/ 722567 h 1684642"/>
              <a:gd name="connsiteX13" fmla="*/ 1003881 w 1214923"/>
              <a:gd name="connsiteY13" fmla="*/ 692468 h 1684642"/>
              <a:gd name="connsiteX14" fmla="*/ 1005881 w 1214923"/>
              <a:gd name="connsiteY14" fmla="*/ 661511 h 1684642"/>
              <a:gd name="connsiteX15" fmla="*/ 1065794 w 1214923"/>
              <a:gd name="connsiteY15" fmla="*/ 651415 h 1684642"/>
              <a:gd name="connsiteX16" fmla="*/ 1087938 w 1214923"/>
              <a:gd name="connsiteY16" fmla="*/ 638205 h 1684642"/>
              <a:gd name="connsiteX17" fmla="*/ 739848 w 1214923"/>
              <a:gd name="connsiteY17" fmla="*/ 595694 h 1684642"/>
              <a:gd name="connsiteX18" fmla="*/ 716893 w 1214923"/>
              <a:gd name="connsiteY18" fmla="*/ 318992 h 1684642"/>
              <a:gd name="connsiteX19" fmla="*/ 920537 w 1214923"/>
              <a:gd name="connsiteY19" fmla="*/ 246031 h 1684642"/>
              <a:gd name="connsiteX20" fmla="*/ 682412 w 1214923"/>
              <a:gd name="connsiteY20" fmla="*/ 238316 h 1684642"/>
              <a:gd name="connsiteX21" fmla="*/ 928538 w 1214923"/>
              <a:gd name="connsiteY21" fmla="*/ 226790 h 1684642"/>
              <a:gd name="connsiteX22" fmla="*/ 720893 w 1214923"/>
              <a:gd name="connsiteY22" fmla="*/ 196025 h 1684642"/>
              <a:gd name="connsiteX23" fmla="*/ 736229 w 1214923"/>
              <a:gd name="connsiteY23" fmla="*/ 49911 h 1684642"/>
              <a:gd name="connsiteX24" fmla="*/ 663267 w 1214923"/>
              <a:gd name="connsiteY24" fmla="*/ 0 h 1684642"/>
              <a:gd name="connsiteX25" fmla="*/ 625167 w 1214923"/>
              <a:gd name="connsiteY25" fmla="*/ 103727 h 1684642"/>
              <a:gd name="connsiteX26" fmla="*/ 625167 w 1214923"/>
              <a:gd name="connsiteY26" fmla="*/ 288322 h 1684642"/>
              <a:gd name="connsiteX27" fmla="*/ 336845 w 1214923"/>
              <a:gd name="connsiteY27" fmla="*/ 261366 h 1684642"/>
              <a:gd name="connsiteX28" fmla="*/ 367611 w 1214923"/>
              <a:gd name="connsiteY28" fmla="*/ 307467 h 1684642"/>
              <a:gd name="connsiteX29" fmla="*/ 579066 w 1214923"/>
              <a:gd name="connsiteY29" fmla="*/ 615029 h 1684642"/>
              <a:gd name="connsiteX30" fmla="*/ 263884 w 1214923"/>
              <a:gd name="connsiteY30" fmla="*/ 496585 h 1684642"/>
              <a:gd name="connsiteX31" fmla="*/ 233118 w 1214923"/>
              <a:gd name="connsiteY31" fmla="*/ 714947 h 1684642"/>
              <a:gd name="connsiteX32" fmla="*/ 532965 w 1214923"/>
              <a:gd name="connsiteY32" fmla="*/ 807149 h 1684642"/>
              <a:gd name="connsiteX33" fmla="*/ 502390 w 1214923"/>
              <a:gd name="connsiteY33" fmla="*/ 816184 h 1684642"/>
              <a:gd name="connsiteX34" fmla="*/ 464290 w 1214923"/>
              <a:gd name="connsiteY34" fmla="*/ 772763 h 1684642"/>
              <a:gd name="connsiteX35" fmla="*/ 375231 w 1214923"/>
              <a:gd name="connsiteY35" fmla="*/ 788670 h 1684642"/>
              <a:gd name="connsiteX36" fmla="*/ 418189 w 1214923"/>
              <a:gd name="connsiteY36" fmla="*/ 826770 h 1684642"/>
              <a:gd name="connsiteX37" fmla="*/ 333607 w 1214923"/>
              <a:gd name="connsiteY37" fmla="*/ 826770 h 1684642"/>
              <a:gd name="connsiteX38" fmla="*/ 276457 w 1214923"/>
              <a:gd name="connsiteY38" fmla="*/ 857536 h 1684642"/>
              <a:gd name="connsiteX39" fmla="*/ 288458 w 1214923"/>
              <a:gd name="connsiteY39" fmla="*/ 766001 h 1684642"/>
              <a:gd name="connsiteX40" fmla="*/ 138059 w 1214923"/>
              <a:gd name="connsiteY40" fmla="*/ 911352 h 1684642"/>
              <a:gd name="connsiteX41" fmla="*/ 237976 w 1214923"/>
              <a:gd name="connsiteY41" fmla="*/ 961358 h 1684642"/>
              <a:gd name="connsiteX42" fmla="*/ 75102 w 1214923"/>
              <a:gd name="connsiteY42" fmla="*/ 1025783 h 1684642"/>
              <a:gd name="connsiteX43" fmla="*/ 80432 w 1214923"/>
              <a:gd name="connsiteY43" fmla="*/ 915162 h 1684642"/>
              <a:gd name="connsiteX44" fmla="*/ 91958 w 1214923"/>
              <a:gd name="connsiteY44" fmla="*/ 1107377 h 1684642"/>
              <a:gd name="connsiteX45" fmla="*/ 214925 w 1214923"/>
              <a:gd name="connsiteY45" fmla="*/ 1157383 h 1684642"/>
              <a:gd name="connsiteX46" fmla="*/ 322463 w 1214923"/>
              <a:gd name="connsiteY46" fmla="*/ 1228161 h 1684642"/>
              <a:gd name="connsiteX47" fmla="*/ 235145 w 1214923"/>
              <a:gd name="connsiteY47" fmla="*/ 1221759 h 1684642"/>
              <a:gd name="connsiteX48" fmla="*/ 267875 w 1214923"/>
              <a:gd name="connsiteY48" fmla="*/ 1263023 h 1684642"/>
              <a:gd name="connsiteX49" fmla="*/ 395615 w 1214923"/>
              <a:gd name="connsiteY49" fmla="*/ 1319117 h 1684642"/>
              <a:gd name="connsiteX50" fmla="*/ 322827 w 1214923"/>
              <a:gd name="connsiteY50" fmla="*/ 1338837 h 1684642"/>
              <a:gd name="connsiteX51" fmla="*/ 247492 w 1214923"/>
              <a:gd name="connsiteY51" fmla="*/ 1296725 h 1684642"/>
              <a:gd name="connsiteX52" fmla="*/ 229880 w 1214923"/>
              <a:gd name="connsiteY52" fmla="*/ 1312259 h 1684642"/>
              <a:gd name="connsiteX53" fmla="*/ 146155 w 1214923"/>
              <a:gd name="connsiteY53" fmla="*/ 1230344 h 1684642"/>
              <a:gd name="connsiteX54" fmla="*/ 115389 w 1214923"/>
              <a:gd name="connsiteY54" fmla="*/ 1430369 h 1684642"/>
              <a:gd name="connsiteX55" fmla="*/ 349799 w 1214923"/>
              <a:gd name="connsiteY55" fmla="*/ 1480280 h 1684642"/>
              <a:gd name="connsiteX56" fmla="*/ 299507 w 1214923"/>
              <a:gd name="connsiteY56" fmla="*/ 1464659 h 1684642"/>
              <a:gd name="connsiteX57" fmla="*/ 318374 w 1214923"/>
              <a:gd name="connsiteY57" fmla="*/ 1496562 h 1684642"/>
              <a:gd name="connsiteX58" fmla="*/ 388280 w 1214923"/>
              <a:gd name="connsiteY58" fmla="*/ 1545717 h 1684642"/>
              <a:gd name="connsiteX59" fmla="*/ 348847 w 1214923"/>
              <a:gd name="connsiteY59" fmla="*/ 1542479 h 1684642"/>
              <a:gd name="connsiteX60" fmla="*/ 255883 w 1214923"/>
              <a:gd name="connsiteY60" fmla="*/ 1502664 h 1684642"/>
              <a:gd name="connsiteX61" fmla="*/ 255883 w 1214923"/>
              <a:gd name="connsiteY61" fmla="*/ 1502664 h 1684642"/>
              <a:gd name="connsiteX62" fmla="*/ 239976 w 1214923"/>
              <a:gd name="connsiteY62" fmla="*/ 1484281 h 1684642"/>
              <a:gd name="connsiteX63" fmla="*/ 203495 w 1214923"/>
              <a:gd name="connsiteY63" fmla="*/ 1484281 h 1684642"/>
              <a:gd name="connsiteX64" fmla="*/ 187303 w 1214923"/>
              <a:gd name="connsiteY64" fmla="*/ 1499140 h 1684642"/>
              <a:gd name="connsiteX65" fmla="*/ 490673 w 1214923"/>
              <a:gd name="connsiteY65" fmla="*/ 1673352 h 1684642"/>
              <a:gd name="connsiteX66" fmla="*/ 767123 w 1214923"/>
              <a:gd name="connsiteY66" fmla="*/ 1659528 h 1684642"/>
              <a:gd name="connsiteX67" fmla="*/ 967500 w 1214923"/>
              <a:gd name="connsiteY67" fmla="*/ 1594485 h 1684642"/>
              <a:gd name="connsiteX68" fmla="*/ 1152566 w 1214923"/>
              <a:gd name="connsiteY68" fmla="*/ 1394460 h 1684642"/>
              <a:gd name="connsiteX69" fmla="*/ 918822 w 1214923"/>
              <a:gd name="connsiteY69" fmla="*/ 1363507 h 1684642"/>
              <a:gd name="connsiteX70" fmla="*/ 802904 w 1214923"/>
              <a:gd name="connsiteY70" fmla="*/ 1350454 h 1684642"/>
              <a:gd name="connsiteX71" fmla="*/ 841956 w 1214923"/>
              <a:gd name="connsiteY71" fmla="*/ 1326547 h 1684642"/>
              <a:gd name="connsiteX72" fmla="*/ 1018286 w 1214923"/>
              <a:gd name="connsiteY72" fmla="*/ 1315425 h 1684642"/>
              <a:gd name="connsiteX73" fmla="*/ 980354 w 1214923"/>
              <a:gd name="connsiteY73" fmla="*/ 1268921 h 1684642"/>
              <a:gd name="connsiteX74" fmla="*/ 1091488 w 1214923"/>
              <a:gd name="connsiteY74" fmla="*/ 1221043 h 1684642"/>
              <a:gd name="connsiteX75" fmla="*/ 896580 w 1214923"/>
              <a:gd name="connsiteY75" fmla="*/ 1032638 h 1684642"/>
              <a:gd name="connsiteX76" fmla="*/ 1193429 w 1214923"/>
              <a:gd name="connsiteY76" fmla="*/ 899446 h 1684642"/>
              <a:gd name="connsiteX77" fmla="*/ 759089 w 1214923"/>
              <a:gd name="connsiteY77" fmla="*/ 61246 h 1684642"/>
              <a:gd name="connsiteX78" fmla="*/ 720989 w 1214923"/>
              <a:gd name="connsiteY78" fmla="*/ 145828 h 1684642"/>
              <a:gd name="connsiteX79" fmla="*/ 759089 w 1214923"/>
              <a:gd name="connsiteY79" fmla="*/ 61436 h 1684642"/>
              <a:gd name="connsiteX80" fmla="*/ 759089 w 1214923"/>
              <a:gd name="connsiteY80" fmla="*/ 61246 h 1684642"/>
              <a:gd name="connsiteX81" fmla="*/ 363611 w 1214923"/>
              <a:gd name="connsiteY81" fmla="*/ 545783 h 1684642"/>
              <a:gd name="connsiteX82" fmla="*/ 348275 w 1214923"/>
              <a:gd name="connsiteY82" fmla="*/ 553498 h 1684642"/>
              <a:gd name="connsiteX83" fmla="*/ 363611 w 1214923"/>
              <a:gd name="connsiteY83" fmla="*/ 545783 h 1684642"/>
              <a:gd name="connsiteX84" fmla="*/ 232451 w 1214923"/>
              <a:gd name="connsiteY84" fmla="*/ 523113 h 1684642"/>
              <a:gd name="connsiteX85" fmla="*/ 254694 w 1214923"/>
              <a:gd name="connsiteY85" fmla="*/ 664096 h 1684642"/>
              <a:gd name="connsiteX86" fmla="*/ 232451 w 1214923"/>
              <a:gd name="connsiteY86" fmla="*/ 523113 h 1684642"/>
              <a:gd name="connsiteX87" fmla="*/ 340084 w 1214923"/>
              <a:gd name="connsiteY87" fmla="*/ 692277 h 1684642"/>
              <a:gd name="connsiteX88" fmla="*/ 470767 w 1214923"/>
              <a:gd name="connsiteY88" fmla="*/ 684562 h 1684642"/>
              <a:gd name="connsiteX89" fmla="*/ 340084 w 1214923"/>
              <a:gd name="connsiteY89" fmla="*/ 691896 h 1684642"/>
              <a:gd name="connsiteX90" fmla="*/ 340084 w 1214923"/>
              <a:gd name="connsiteY90" fmla="*/ 692277 h 1684642"/>
              <a:gd name="connsiteX91" fmla="*/ 382375 w 1214923"/>
              <a:gd name="connsiteY91" fmla="*/ 615410 h 1684642"/>
              <a:gd name="connsiteX92" fmla="*/ 516868 w 1214923"/>
              <a:gd name="connsiteY92" fmla="*/ 688372 h 1684642"/>
              <a:gd name="connsiteX93" fmla="*/ 382661 w 1214923"/>
              <a:gd name="connsiteY93" fmla="*/ 615029 h 1684642"/>
              <a:gd name="connsiteX94" fmla="*/ 382375 w 1214923"/>
              <a:gd name="connsiteY94" fmla="*/ 615410 h 1684642"/>
              <a:gd name="connsiteX95" fmla="*/ 201400 w 1214923"/>
              <a:gd name="connsiteY95" fmla="*/ 907542 h 1684642"/>
              <a:gd name="connsiteX96" fmla="*/ 163300 w 1214923"/>
              <a:gd name="connsiteY96" fmla="*/ 838295 h 1684642"/>
              <a:gd name="connsiteX97" fmla="*/ 201686 w 1214923"/>
              <a:gd name="connsiteY97" fmla="*/ 907161 h 1684642"/>
              <a:gd name="connsiteX98" fmla="*/ 201400 w 1214923"/>
              <a:gd name="connsiteY98" fmla="*/ 907542 h 1684642"/>
              <a:gd name="connsiteX99" fmla="*/ 97811 w 1214923"/>
              <a:gd name="connsiteY99" fmla="*/ 1285557 h 1684642"/>
              <a:gd name="connsiteX100" fmla="*/ 123279 w 1214923"/>
              <a:gd name="connsiteY100" fmla="*/ 1264178 h 1684642"/>
              <a:gd name="connsiteX101" fmla="*/ 231975 w 1214923"/>
              <a:gd name="connsiteY101" fmla="*/ 1341501 h 1684642"/>
              <a:gd name="connsiteX102" fmla="*/ 97811 w 1214923"/>
              <a:gd name="connsiteY102" fmla="*/ 1285557 h 1684642"/>
              <a:gd name="connsiteX103" fmla="*/ 232928 w 1214923"/>
              <a:gd name="connsiteY103" fmla="*/ 1376077 h 1684642"/>
              <a:gd name="connsiteX104" fmla="*/ 279029 w 1214923"/>
              <a:gd name="connsiteY104" fmla="*/ 1379887 h 1684642"/>
              <a:gd name="connsiteX105" fmla="*/ 232451 w 1214923"/>
              <a:gd name="connsiteY105" fmla="*/ 1376077 h 1684642"/>
              <a:gd name="connsiteX106" fmla="*/ 232928 w 1214923"/>
              <a:gd name="connsiteY106" fmla="*/ 1376077 h 1684642"/>
              <a:gd name="connsiteX107" fmla="*/ 856244 w 1214923"/>
              <a:gd name="connsiteY107" fmla="*/ 715613 h 1684642"/>
              <a:gd name="connsiteX108" fmla="*/ 817635 w 1214923"/>
              <a:gd name="connsiteY108" fmla="*/ 708913 h 1684642"/>
              <a:gd name="connsiteX109" fmla="*/ 721084 w 1214923"/>
              <a:gd name="connsiteY109" fmla="*/ 657225 h 1684642"/>
              <a:gd name="connsiteX110" fmla="*/ 855767 w 1214923"/>
              <a:gd name="connsiteY110" fmla="*/ 715613 h 1684642"/>
              <a:gd name="connsiteX111" fmla="*/ 856244 w 1214923"/>
              <a:gd name="connsiteY111" fmla="*/ 715613 h 1684642"/>
              <a:gd name="connsiteX112" fmla="*/ 663458 w 1214923"/>
              <a:gd name="connsiteY112" fmla="*/ 722662 h 1684642"/>
              <a:gd name="connsiteX113" fmla="*/ 644408 w 1214923"/>
              <a:gd name="connsiteY113" fmla="*/ 807149 h 1684642"/>
              <a:gd name="connsiteX114" fmla="*/ 662981 w 1214923"/>
              <a:gd name="connsiteY114" fmla="*/ 723138 h 1684642"/>
              <a:gd name="connsiteX115" fmla="*/ 663458 w 1214923"/>
              <a:gd name="connsiteY115" fmla="*/ 722662 h 1684642"/>
              <a:gd name="connsiteX116" fmla="*/ 628882 w 1214923"/>
              <a:gd name="connsiteY116" fmla="*/ 753332 h 1684642"/>
              <a:gd name="connsiteX117" fmla="*/ 655742 w 1214923"/>
              <a:gd name="connsiteY117" fmla="*/ 726472 h 1684642"/>
              <a:gd name="connsiteX118" fmla="*/ 628406 w 1214923"/>
              <a:gd name="connsiteY118" fmla="*/ 753332 h 1684642"/>
              <a:gd name="connsiteX119" fmla="*/ 628882 w 1214923"/>
              <a:gd name="connsiteY119" fmla="*/ 753332 h 1684642"/>
              <a:gd name="connsiteX120" fmla="*/ 771090 w 1214923"/>
              <a:gd name="connsiteY120" fmla="*/ 757237 h 1684642"/>
              <a:gd name="connsiteX121" fmla="*/ 690318 w 1214923"/>
              <a:gd name="connsiteY121" fmla="*/ 822579 h 1684642"/>
              <a:gd name="connsiteX122" fmla="*/ 770614 w 1214923"/>
              <a:gd name="connsiteY122" fmla="*/ 757237 h 1684642"/>
              <a:gd name="connsiteX123" fmla="*/ 771090 w 1214923"/>
              <a:gd name="connsiteY123" fmla="*/ 757237 h 1684642"/>
              <a:gd name="connsiteX124" fmla="*/ 759565 w 1214923"/>
              <a:gd name="connsiteY124" fmla="*/ 538162 h 1684642"/>
              <a:gd name="connsiteX125" fmla="*/ 851767 w 1214923"/>
              <a:gd name="connsiteY125" fmla="*/ 480536 h 1684642"/>
              <a:gd name="connsiteX126" fmla="*/ 759089 w 1214923"/>
              <a:gd name="connsiteY126" fmla="*/ 538067 h 1684642"/>
              <a:gd name="connsiteX127" fmla="*/ 759565 w 1214923"/>
              <a:gd name="connsiteY127" fmla="*/ 538162 h 1684642"/>
              <a:gd name="connsiteX128" fmla="*/ 868213 w 1214923"/>
              <a:gd name="connsiteY128" fmla="*/ 356761 h 1684642"/>
              <a:gd name="connsiteX129" fmla="*/ 812619 w 1214923"/>
              <a:gd name="connsiteY129" fmla="*/ 442055 h 1684642"/>
              <a:gd name="connsiteX130" fmla="*/ 868213 w 1214923"/>
              <a:gd name="connsiteY130" fmla="*/ 356761 h 1684642"/>
              <a:gd name="connsiteX131" fmla="*/ 681841 w 1214923"/>
              <a:gd name="connsiteY131" fmla="*/ 323088 h 1684642"/>
              <a:gd name="connsiteX132" fmla="*/ 758803 w 1214923"/>
              <a:gd name="connsiteY132" fmla="*/ 430816 h 1684642"/>
              <a:gd name="connsiteX133" fmla="*/ 643455 w 1214923"/>
              <a:gd name="connsiteY133" fmla="*/ 396145 h 1684642"/>
              <a:gd name="connsiteX134" fmla="*/ 639550 w 1214923"/>
              <a:gd name="connsiteY134" fmla="*/ 438436 h 1684642"/>
              <a:gd name="connsiteX135" fmla="*/ 682127 w 1214923"/>
              <a:gd name="connsiteY135" fmla="*/ 323088 h 1684642"/>
              <a:gd name="connsiteX136" fmla="*/ 681841 w 1214923"/>
              <a:gd name="connsiteY136" fmla="*/ 323088 h 1684642"/>
              <a:gd name="connsiteX137" fmla="*/ 395477 w 1214923"/>
              <a:gd name="connsiteY137" fmla="*/ 216638 h 1684642"/>
              <a:gd name="connsiteX138" fmla="*/ 432956 w 1214923"/>
              <a:gd name="connsiteY138" fmla="*/ 194566 h 1684642"/>
              <a:gd name="connsiteX139" fmla="*/ 564476 w 1214923"/>
              <a:gd name="connsiteY139" fmla="*/ 247666 h 1684642"/>
              <a:gd name="connsiteX140" fmla="*/ 558873 w 1214923"/>
              <a:gd name="connsiteY140" fmla="*/ 299942 h 1684642"/>
              <a:gd name="connsiteX141" fmla="*/ 395477 w 1214923"/>
              <a:gd name="connsiteY141" fmla="*/ 216638 h 1684642"/>
              <a:gd name="connsiteX142" fmla="*/ 470767 w 1214923"/>
              <a:gd name="connsiteY142" fmla="*/ 361188 h 1684642"/>
              <a:gd name="connsiteX143" fmla="*/ 566874 w 1214923"/>
              <a:gd name="connsiteY143" fmla="*/ 503396 h 1684642"/>
              <a:gd name="connsiteX144" fmla="*/ 470767 w 1214923"/>
              <a:gd name="connsiteY144" fmla="*/ 361188 h 1684642"/>
              <a:gd name="connsiteX145" fmla="*/ 632216 w 1214923"/>
              <a:gd name="connsiteY145" fmla="*/ 475419 h 1684642"/>
              <a:gd name="connsiteX146" fmla="*/ 759089 w 1214923"/>
              <a:gd name="connsiteY146" fmla="*/ 438055 h 1684642"/>
              <a:gd name="connsiteX147" fmla="*/ 640217 w 1214923"/>
              <a:gd name="connsiteY147" fmla="*/ 641593 h 1684642"/>
              <a:gd name="connsiteX148" fmla="*/ 622468 w 1214923"/>
              <a:gd name="connsiteY148" fmla="*/ 453581 h 1684642"/>
              <a:gd name="connsiteX149" fmla="*/ 632216 w 1214923"/>
              <a:gd name="connsiteY149" fmla="*/ 475419 h 1684642"/>
              <a:gd name="connsiteX150" fmla="*/ 686032 w 1214923"/>
              <a:gd name="connsiteY150" fmla="*/ 837819 h 1684642"/>
              <a:gd name="connsiteX151" fmla="*/ 628310 w 1214923"/>
              <a:gd name="connsiteY151" fmla="*/ 930116 h 1684642"/>
              <a:gd name="connsiteX152" fmla="*/ 686032 w 1214923"/>
              <a:gd name="connsiteY152" fmla="*/ 837914 h 1684642"/>
              <a:gd name="connsiteX153" fmla="*/ 686032 w 1214923"/>
              <a:gd name="connsiteY153" fmla="*/ 837819 h 1684642"/>
              <a:gd name="connsiteX154" fmla="*/ 743658 w 1214923"/>
              <a:gd name="connsiteY154" fmla="*/ 1291400 h 1684642"/>
              <a:gd name="connsiteX155" fmla="*/ 547634 w 1214923"/>
              <a:gd name="connsiteY155" fmla="*/ 1206818 h 1684642"/>
              <a:gd name="connsiteX156" fmla="*/ 573446 w 1214923"/>
              <a:gd name="connsiteY156" fmla="*/ 1222439 h 1684642"/>
              <a:gd name="connsiteX157" fmla="*/ 603450 w 1214923"/>
              <a:gd name="connsiteY157" fmla="*/ 1227487 h 1684642"/>
              <a:gd name="connsiteX158" fmla="*/ 743658 w 1214923"/>
              <a:gd name="connsiteY158" fmla="*/ 1291495 h 1684642"/>
              <a:gd name="connsiteX159" fmla="*/ 743658 w 1214923"/>
              <a:gd name="connsiteY159" fmla="*/ 1291400 h 1684642"/>
              <a:gd name="connsiteX160" fmla="*/ 556465 w 1214923"/>
              <a:gd name="connsiteY160" fmla="*/ 950327 h 1684642"/>
              <a:gd name="connsiteX161" fmla="*/ 689842 w 1214923"/>
              <a:gd name="connsiteY161" fmla="*/ 1122236 h 1684642"/>
              <a:gd name="connsiteX162" fmla="*/ 568651 w 1214923"/>
              <a:gd name="connsiteY162" fmla="*/ 984541 h 1684642"/>
              <a:gd name="connsiteX163" fmla="*/ 556465 w 1214923"/>
              <a:gd name="connsiteY163" fmla="*/ 950327 h 1684642"/>
              <a:gd name="connsiteX164" fmla="*/ 351609 w 1214923"/>
              <a:gd name="connsiteY164" fmla="*/ 1045464 h 1684642"/>
              <a:gd name="connsiteX165" fmla="*/ 382375 w 1214923"/>
              <a:gd name="connsiteY165" fmla="*/ 887825 h 1684642"/>
              <a:gd name="connsiteX166" fmla="*/ 351609 w 1214923"/>
              <a:gd name="connsiteY166" fmla="*/ 1045559 h 1684642"/>
              <a:gd name="connsiteX167" fmla="*/ 351609 w 1214923"/>
              <a:gd name="connsiteY167" fmla="*/ 1045464 h 1684642"/>
              <a:gd name="connsiteX168" fmla="*/ 420761 w 1214923"/>
              <a:gd name="connsiteY168" fmla="*/ 1054969 h 1684642"/>
              <a:gd name="connsiteX169" fmla="*/ 605260 w 1214923"/>
              <a:gd name="connsiteY169" fmla="*/ 1180338 h 1684642"/>
              <a:gd name="connsiteX170" fmla="*/ 420761 w 1214923"/>
              <a:gd name="connsiteY170" fmla="*/ 1054969 h 1684642"/>
              <a:gd name="connsiteX171" fmla="*/ 366944 w 1214923"/>
              <a:gd name="connsiteY171" fmla="*/ 1414272 h 1684642"/>
              <a:gd name="connsiteX172" fmla="*/ 597640 w 1214923"/>
              <a:gd name="connsiteY172" fmla="*/ 1460468 h 1684642"/>
              <a:gd name="connsiteX173" fmla="*/ 366944 w 1214923"/>
              <a:gd name="connsiteY173" fmla="*/ 1414463 h 1684642"/>
              <a:gd name="connsiteX174" fmla="*/ 366944 w 1214923"/>
              <a:gd name="connsiteY174" fmla="*/ 1414272 h 1684642"/>
              <a:gd name="connsiteX175" fmla="*/ 597035 w 1214923"/>
              <a:gd name="connsiteY175" fmla="*/ 1664464 h 1684642"/>
              <a:gd name="connsiteX176" fmla="*/ 471148 w 1214923"/>
              <a:gd name="connsiteY176" fmla="*/ 1649777 h 1684642"/>
              <a:gd name="connsiteX177" fmla="*/ 401901 w 1214923"/>
              <a:gd name="connsiteY177" fmla="*/ 1579817 h 1684642"/>
              <a:gd name="connsiteX178" fmla="*/ 582412 w 1214923"/>
              <a:gd name="connsiteY178" fmla="*/ 1645158 h 1684642"/>
              <a:gd name="connsiteX179" fmla="*/ 597035 w 1214923"/>
              <a:gd name="connsiteY179" fmla="*/ 1664464 h 1684642"/>
              <a:gd name="connsiteX180" fmla="*/ 616785 w 1214923"/>
              <a:gd name="connsiteY180" fmla="*/ 1564196 h 1684642"/>
              <a:gd name="connsiteX181" fmla="*/ 555349 w 1214923"/>
              <a:gd name="connsiteY181" fmla="*/ 1541145 h 1684642"/>
              <a:gd name="connsiteX182" fmla="*/ 638597 w 1214923"/>
              <a:gd name="connsiteY182" fmla="*/ 1493520 h 1684642"/>
              <a:gd name="connsiteX183" fmla="*/ 752034 w 1214923"/>
              <a:gd name="connsiteY183" fmla="*/ 1535463 h 1684642"/>
              <a:gd name="connsiteX184" fmla="*/ 616785 w 1214923"/>
              <a:gd name="connsiteY184" fmla="*/ 1564386 h 1684642"/>
              <a:gd name="connsiteX185" fmla="*/ 616785 w 1214923"/>
              <a:gd name="connsiteY185" fmla="*/ 1564196 h 1684642"/>
              <a:gd name="connsiteX186" fmla="*/ 811979 w 1214923"/>
              <a:gd name="connsiteY186" fmla="*/ 1595484 h 1684642"/>
              <a:gd name="connsiteX187" fmla="*/ 830771 w 1214923"/>
              <a:gd name="connsiteY187" fmla="*/ 1647451 h 1684642"/>
              <a:gd name="connsiteX188" fmla="*/ 704225 w 1214923"/>
              <a:gd name="connsiteY188" fmla="*/ 1665256 h 1684642"/>
              <a:gd name="connsiteX189" fmla="*/ 651942 w 1214923"/>
              <a:gd name="connsiteY189" fmla="*/ 1653111 h 1684642"/>
              <a:gd name="connsiteX190" fmla="*/ 811979 w 1214923"/>
              <a:gd name="connsiteY190" fmla="*/ 1595484 h 1684642"/>
              <a:gd name="connsiteX191" fmla="*/ 857863 w 1214923"/>
              <a:gd name="connsiteY191" fmla="*/ 1591056 h 1684642"/>
              <a:gd name="connsiteX192" fmla="*/ 838813 w 1214923"/>
              <a:gd name="connsiteY192" fmla="*/ 1568958 h 1684642"/>
              <a:gd name="connsiteX193" fmla="*/ 836146 w 1214923"/>
              <a:gd name="connsiteY193" fmla="*/ 1564291 h 1684642"/>
              <a:gd name="connsiteX194" fmla="*/ 955179 w 1214923"/>
              <a:gd name="connsiteY194" fmla="*/ 1500720 h 1684642"/>
              <a:gd name="connsiteX195" fmla="*/ 1066493 w 1214923"/>
              <a:gd name="connsiteY195" fmla="*/ 1492065 h 1684642"/>
              <a:gd name="connsiteX196" fmla="*/ 857863 w 1214923"/>
              <a:gd name="connsiteY196" fmla="*/ 1591247 h 1684642"/>
              <a:gd name="connsiteX197" fmla="*/ 857863 w 1214923"/>
              <a:gd name="connsiteY197" fmla="*/ 1591056 h 1684642"/>
              <a:gd name="connsiteX198" fmla="*/ 1054979 w 1214923"/>
              <a:gd name="connsiteY198" fmla="*/ 1445037 h 1684642"/>
              <a:gd name="connsiteX199" fmla="*/ 916632 w 1214923"/>
              <a:gd name="connsiteY199" fmla="*/ 1468184 h 1684642"/>
              <a:gd name="connsiteX200" fmla="*/ 1028170 w 1214923"/>
              <a:gd name="connsiteY200" fmla="*/ 1445228 h 1684642"/>
              <a:gd name="connsiteX201" fmla="*/ 1054979 w 1214923"/>
              <a:gd name="connsiteY201" fmla="*/ 1445037 h 1684642"/>
              <a:gd name="connsiteX202" fmla="*/ 862816 w 1214923"/>
              <a:gd name="connsiteY202" fmla="*/ 1410462 h 1684642"/>
              <a:gd name="connsiteX203" fmla="*/ 647551 w 1214923"/>
              <a:gd name="connsiteY203" fmla="*/ 1448562 h 1684642"/>
              <a:gd name="connsiteX204" fmla="*/ 862816 w 1214923"/>
              <a:gd name="connsiteY204" fmla="*/ 1410653 h 1684642"/>
              <a:gd name="connsiteX205" fmla="*/ 862816 w 1214923"/>
              <a:gd name="connsiteY205" fmla="*/ 1410462 h 1684642"/>
              <a:gd name="connsiteX206" fmla="*/ 689842 w 1214923"/>
              <a:gd name="connsiteY206" fmla="*/ 1391412 h 1684642"/>
              <a:gd name="connsiteX207" fmla="*/ 924347 w 1214923"/>
              <a:gd name="connsiteY207" fmla="*/ 1306830 h 1684642"/>
              <a:gd name="connsiteX208" fmla="*/ 689842 w 1214923"/>
              <a:gd name="connsiteY208" fmla="*/ 1391412 h 1684642"/>
              <a:gd name="connsiteX209" fmla="*/ 1162663 w 1214923"/>
              <a:gd name="connsiteY209" fmla="*/ 1057085 h 1684642"/>
              <a:gd name="connsiteX210" fmla="*/ 1148756 w 1214923"/>
              <a:gd name="connsiteY210" fmla="*/ 1134428 h 1684642"/>
              <a:gd name="connsiteX211" fmla="*/ 1066841 w 1214923"/>
              <a:gd name="connsiteY211" fmla="*/ 1139762 h 1684642"/>
              <a:gd name="connsiteX212" fmla="*/ 1035790 w 1214923"/>
              <a:gd name="connsiteY212" fmla="*/ 1087755 h 1684642"/>
              <a:gd name="connsiteX213" fmla="*/ 1162663 w 1214923"/>
              <a:gd name="connsiteY213" fmla="*/ 1057085 h 1684642"/>
              <a:gd name="connsiteX214" fmla="*/ 987913 w 1214923"/>
              <a:gd name="connsiteY214" fmla="*/ 1181170 h 1684642"/>
              <a:gd name="connsiteX215" fmla="*/ 958923 w 1214923"/>
              <a:gd name="connsiteY215" fmla="*/ 1264444 h 1684642"/>
              <a:gd name="connsiteX216" fmla="*/ 905107 w 1214923"/>
              <a:gd name="connsiteY216" fmla="*/ 1118330 h 1684642"/>
              <a:gd name="connsiteX217" fmla="*/ 987913 w 1214923"/>
              <a:gd name="connsiteY217" fmla="*/ 1181170 h 1684642"/>
              <a:gd name="connsiteX0" fmla="*/ 1193429 w 1214923"/>
              <a:gd name="connsiteY0" fmla="*/ 899446 h 1684642"/>
              <a:gd name="connsiteX1" fmla="*/ 1157319 w 1214923"/>
              <a:gd name="connsiteY1" fmla="*/ 831924 h 1684642"/>
              <a:gd name="connsiteX2" fmla="*/ 1019985 w 1214923"/>
              <a:gd name="connsiteY2" fmla="*/ 885740 h 1684642"/>
              <a:gd name="connsiteX3" fmla="*/ 963019 w 1214923"/>
              <a:gd name="connsiteY3" fmla="*/ 860965 h 1684642"/>
              <a:gd name="connsiteX4" fmla="*/ 1035980 w 1214923"/>
              <a:gd name="connsiteY4" fmla="*/ 795623 h 1684642"/>
              <a:gd name="connsiteX5" fmla="*/ 893772 w 1214923"/>
              <a:gd name="connsiteY5" fmla="*/ 930212 h 1684642"/>
              <a:gd name="connsiteX6" fmla="*/ 951398 w 1214923"/>
              <a:gd name="connsiteY6" fmla="*/ 937927 h 1684642"/>
              <a:gd name="connsiteX7" fmla="*/ 862911 w 1214923"/>
              <a:gd name="connsiteY7" fmla="*/ 964787 h 1684642"/>
              <a:gd name="connsiteX8" fmla="*/ 813000 w 1214923"/>
              <a:gd name="connsiteY8" fmla="*/ 991648 h 1684642"/>
              <a:gd name="connsiteX9" fmla="*/ 905202 w 1214923"/>
              <a:gd name="connsiteY9" fmla="*/ 872585 h 1684642"/>
              <a:gd name="connsiteX10" fmla="*/ 1062841 w 1214923"/>
              <a:gd name="connsiteY10" fmla="*/ 784098 h 1684642"/>
              <a:gd name="connsiteX11" fmla="*/ 1113873 w 1214923"/>
              <a:gd name="connsiteY11" fmla="*/ 670346 h 1684642"/>
              <a:gd name="connsiteX12" fmla="*/ 1028265 w 1214923"/>
              <a:gd name="connsiteY12" fmla="*/ 722567 h 1684642"/>
              <a:gd name="connsiteX13" fmla="*/ 1003881 w 1214923"/>
              <a:gd name="connsiteY13" fmla="*/ 692468 h 1684642"/>
              <a:gd name="connsiteX14" fmla="*/ 1005881 w 1214923"/>
              <a:gd name="connsiteY14" fmla="*/ 661511 h 1684642"/>
              <a:gd name="connsiteX15" fmla="*/ 1065794 w 1214923"/>
              <a:gd name="connsiteY15" fmla="*/ 651415 h 1684642"/>
              <a:gd name="connsiteX16" fmla="*/ 1087938 w 1214923"/>
              <a:gd name="connsiteY16" fmla="*/ 638205 h 1684642"/>
              <a:gd name="connsiteX17" fmla="*/ 739848 w 1214923"/>
              <a:gd name="connsiteY17" fmla="*/ 595694 h 1684642"/>
              <a:gd name="connsiteX18" fmla="*/ 716893 w 1214923"/>
              <a:gd name="connsiteY18" fmla="*/ 318992 h 1684642"/>
              <a:gd name="connsiteX19" fmla="*/ 920537 w 1214923"/>
              <a:gd name="connsiteY19" fmla="*/ 246031 h 1684642"/>
              <a:gd name="connsiteX20" fmla="*/ 682412 w 1214923"/>
              <a:gd name="connsiteY20" fmla="*/ 238316 h 1684642"/>
              <a:gd name="connsiteX21" fmla="*/ 928538 w 1214923"/>
              <a:gd name="connsiteY21" fmla="*/ 226790 h 1684642"/>
              <a:gd name="connsiteX22" fmla="*/ 720893 w 1214923"/>
              <a:gd name="connsiteY22" fmla="*/ 196025 h 1684642"/>
              <a:gd name="connsiteX23" fmla="*/ 736229 w 1214923"/>
              <a:gd name="connsiteY23" fmla="*/ 49911 h 1684642"/>
              <a:gd name="connsiteX24" fmla="*/ 663267 w 1214923"/>
              <a:gd name="connsiteY24" fmla="*/ 0 h 1684642"/>
              <a:gd name="connsiteX25" fmla="*/ 625167 w 1214923"/>
              <a:gd name="connsiteY25" fmla="*/ 103727 h 1684642"/>
              <a:gd name="connsiteX26" fmla="*/ 625167 w 1214923"/>
              <a:gd name="connsiteY26" fmla="*/ 288322 h 1684642"/>
              <a:gd name="connsiteX27" fmla="*/ 336845 w 1214923"/>
              <a:gd name="connsiteY27" fmla="*/ 261366 h 1684642"/>
              <a:gd name="connsiteX28" fmla="*/ 367611 w 1214923"/>
              <a:gd name="connsiteY28" fmla="*/ 307467 h 1684642"/>
              <a:gd name="connsiteX29" fmla="*/ 579066 w 1214923"/>
              <a:gd name="connsiteY29" fmla="*/ 615029 h 1684642"/>
              <a:gd name="connsiteX30" fmla="*/ 263884 w 1214923"/>
              <a:gd name="connsiteY30" fmla="*/ 496585 h 1684642"/>
              <a:gd name="connsiteX31" fmla="*/ 233118 w 1214923"/>
              <a:gd name="connsiteY31" fmla="*/ 714947 h 1684642"/>
              <a:gd name="connsiteX32" fmla="*/ 532965 w 1214923"/>
              <a:gd name="connsiteY32" fmla="*/ 807149 h 1684642"/>
              <a:gd name="connsiteX33" fmla="*/ 502390 w 1214923"/>
              <a:gd name="connsiteY33" fmla="*/ 816184 h 1684642"/>
              <a:gd name="connsiteX34" fmla="*/ 464290 w 1214923"/>
              <a:gd name="connsiteY34" fmla="*/ 772763 h 1684642"/>
              <a:gd name="connsiteX35" fmla="*/ 375231 w 1214923"/>
              <a:gd name="connsiteY35" fmla="*/ 788670 h 1684642"/>
              <a:gd name="connsiteX36" fmla="*/ 418189 w 1214923"/>
              <a:gd name="connsiteY36" fmla="*/ 826770 h 1684642"/>
              <a:gd name="connsiteX37" fmla="*/ 333607 w 1214923"/>
              <a:gd name="connsiteY37" fmla="*/ 826770 h 1684642"/>
              <a:gd name="connsiteX38" fmla="*/ 276457 w 1214923"/>
              <a:gd name="connsiteY38" fmla="*/ 857536 h 1684642"/>
              <a:gd name="connsiteX39" fmla="*/ 288458 w 1214923"/>
              <a:gd name="connsiteY39" fmla="*/ 766001 h 1684642"/>
              <a:gd name="connsiteX40" fmla="*/ 138059 w 1214923"/>
              <a:gd name="connsiteY40" fmla="*/ 911352 h 1684642"/>
              <a:gd name="connsiteX41" fmla="*/ 237976 w 1214923"/>
              <a:gd name="connsiteY41" fmla="*/ 961358 h 1684642"/>
              <a:gd name="connsiteX42" fmla="*/ 75102 w 1214923"/>
              <a:gd name="connsiteY42" fmla="*/ 1025783 h 1684642"/>
              <a:gd name="connsiteX43" fmla="*/ 80432 w 1214923"/>
              <a:gd name="connsiteY43" fmla="*/ 915162 h 1684642"/>
              <a:gd name="connsiteX44" fmla="*/ 91958 w 1214923"/>
              <a:gd name="connsiteY44" fmla="*/ 1107377 h 1684642"/>
              <a:gd name="connsiteX45" fmla="*/ 214925 w 1214923"/>
              <a:gd name="connsiteY45" fmla="*/ 1157383 h 1684642"/>
              <a:gd name="connsiteX46" fmla="*/ 322463 w 1214923"/>
              <a:gd name="connsiteY46" fmla="*/ 1228161 h 1684642"/>
              <a:gd name="connsiteX47" fmla="*/ 235145 w 1214923"/>
              <a:gd name="connsiteY47" fmla="*/ 1221759 h 1684642"/>
              <a:gd name="connsiteX48" fmla="*/ 267875 w 1214923"/>
              <a:gd name="connsiteY48" fmla="*/ 1263023 h 1684642"/>
              <a:gd name="connsiteX49" fmla="*/ 395615 w 1214923"/>
              <a:gd name="connsiteY49" fmla="*/ 1319117 h 1684642"/>
              <a:gd name="connsiteX50" fmla="*/ 322827 w 1214923"/>
              <a:gd name="connsiteY50" fmla="*/ 1338837 h 1684642"/>
              <a:gd name="connsiteX51" fmla="*/ 247492 w 1214923"/>
              <a:gd name="connsiteY51" fmla="*/ 1296725 h 1684642"/>
              <a:gd name="connsiteX52" fmla="*/ 229880 w 1214923"/>
              <a:gd name="connsiteY52" fmla="*/ 1312259 h 1684642"/>
              <a:gd name="connsiteX53" fmla="*/ 146155 w 1214923"/>
              <a:gd name="connsiteY53" fmla="*/ 1230344 h 1684642"/>
              <a:gd name="connsiteX54" fmla="*/ 115389 w 1214923"/>
              <a:gd name="connsiteY54" fmla="*/ 1430369 h 1684642"/>
              <a:gd name="connsiteX55" fmla="*/ 349799 w 1214923"/>
              <a:gd name="connsiteY55" fmla="*/ 1480280 h 1684642"/>
              <a:gd name="connsiteX56" fmla="*/ 299507 w 1214923"/>
              <a:gd name="connsiteY56" fmla="*/ 1464659 h 1684642"/>
              <a:gd name="connsiteX57" fmla="*/ 318374 w 1214923"/>
              <a:gd name="connsiteY57" fmla="*/ 1496562 h 1684642"/>
              <a:gd name="connsiteX58" fmla="*/ 388280 w 1214923"/>
              <a:gd name="connsiteY58" fmla="*/ 1545717 h 1684642"/>
              <a:gd name="connsiteX59" fmla="*/ 348847 w 1214923"/>
              <a:gd name="connsiteY59" fmla="*/ 1542479 h 1684642"/>
              <a:gd name="connsiteX60" fmla="*/ 255883 w 1214923"/>
              <a:gd name="connsiteY60" fmla="*/ 1502664 h 1684642"/>
              <a:gd name="connsiteX61" fmla="*/ 255883 w 1214923"/>
              <a:gd name="connsiteY61" fmla="*/ 1502664 h 1684642"/>
              <a:gd name="connsiteX62" fmla="*/ 239976 w 1214923"/>
              <a:gd name="connsiteY62" fmla="*/ 1484281 h 1684642"/>
              <a:gd name="connsiteX63" fmla="*/ 203495 w 1214923"/>
              <a:gd name="connsiteY63" fmla="*/ 1484281 h 1684642"/>
              <a:gd name="connsiteX64" fmla="*/ 187303 w 1214923"/>
              <a:gd name="connsiteY64" fmla="*/ 1499140 h 1684642"/>
              <a:gd name="connsiteX65" fmla="*/ 490673 w 1214923"/>
              <a:gd name="connsiteY65" fmla="*/ 1673352 h 1684642"/>
              <a:gd name="connsiteX66" fmla="*/ 767123 w 1214923"/>
              <a:gd name="connsiteY66" fmla="*/ 1659528 h 1684642"/>
              <a:gd name="connsiteX67" fmla="*/ 967500 w 1214923"/>
              <a:gd name="connsiteY67" fmla="*/ 1594485 h 1684642"/>
              <a:gd name="connsiteX68" fmla="*/ 1152566 w 1214923"/>
              <a:gd name="connsiteY68" fmla="*/ 1394460 h 1684642"/>
              <a:gd name="connsiteX69" fmla="*/ 918822 w 1214923"/>
              <a:gd name="connsiteY69" fmla="*/ 1363507 h 1684642"/>
              <a:gd name="connsiteX70" fmla="*/ 802904 w 1214923"/>
              <a:gd name="connsiteY70" fmla="*/ 1350454 h 1684642"/>
              <a:gd name="connsiteX71" fmla="*/ 841956 w 1214923"/>
              <a:gd name="connsiteY71" fmla="*/ 1326547 h 1684642"/>
              <a:gd name="connsiteX72" fmla="*/ 1018286 w 1214923"/>
              <a:gd name="connsiteY72" fmla="*/ 1315425 h 1684642"/>
              <a:gd name="connsiteX73" fmla="*/ 980354 w 1214923"/>
              <a:gd name="connsiteY73" fmla="*/ 1268921 h 1684642"/>
              <a:gd name="connsiteX74" fmla="*/ 1091488 w 1214923"/>
              <a:gd name="connsiteY74" fmla="*/ 1221043 h 1684642"/>
              <a:gd name="connsiteX75" fmla="*/ 896580 w 1214923"/>
              <a:gd name="connsiteY75" fmla="*/ 1032638 h 1684642"/>
              <a:gd name="connsiteX76" fmla="*/ 1193429 w 1214923"/>
              <a:gd name="connsiteY76" fmla="*/ 899446 h 1684642"/>
              <a:gd name="connsiteX77" fmla="*/ 759089 w 1214923"/>
              <a:gd name="connsiteY77" fmla="*/ 61246 h 1684642"/>
              <a:gd name="connsiteX78" fmla="*/ 720989 w 1214923"/>
              <a:gd name="connsiteY78" fmla="*/ 145828 h 1684642"/>
              <a:gd name="connsiteX79" fmla="*/ 759089 w 1214923"/>
              <a:gd name="connsiteY79" fmla="*/ 61436 h 1684642"/>
              <a:gd name="connsiteX80" fmla="*/ 759089 w 1214923"/>
              <a:gd name="connsiteY80" fmla="*/ 61246 h 1684642"/>
              <a:gd name="connsiteX81" fmla="*/ 363611 w 1214923"/>
              <a:gd name="connsiteY81" fmla="*/ 545783 h 1684642"/>
              <a:gd name="connsiteX82" fmla="*/ 348275 w 1214923"/>
              <a:gd name="connsiteY82" fmla="*/ 553498 h 1684642"/>
              <a:gd name="connsiteX83" fmla="*/ 363611 w 1214923"/>
              <a:gd name="connsiteY83" fmla="*/ 545783 h 1684642"/>
              <a:gd name="connsiteX84" fmla="*/ 232451 w 1214923"/>
              <a:gd name="connsiteY84" fmla="*/ 523113 h 1684642"/>
              <a:gd name="connsiteX85" fmla="*/ 254694 w 1214923"/>
              <a:gd name="connsiteY85" fmla="*/ 664096 h 1684642"/>
              <a:gd name="connsiteX86" fmla="*/ 232451 w 1214923"/>
              <a:gd name="connsiteY86" fmla="*/ 523113 h 1684642"/>
              <a:gd name="connsiteX87" fmla="*/ 340084 w 1214923"/>
              <a:gd name="connsiteY87" fmla="*/ 692277 h 1684642"/>
              <a:gd name="connsiteX88" fmla="*/ 470767 w 1214923"/>
              <a:gd name="connsiteY88" fmla="*/ 684562 h 1684642"/>
              <a:gd name="connsiteX89" fmla="*/ 340084 w 1214923"/>
              <a:gd name="connsiteY89" fmla="*/ 691896 h 1684642"/>
              <a:gd name="connsiteX90" fmla="*/ 340084 w 1214923"/>
              <a:gd name="connsiteY90" fmla="*/ 692277 h 1684642"/>
              <a:gd name="connsiteX91" fmla="*/ 382375 w 1214923"/>
              <a:gd name="connsiteY91" fmla="*/ 615410 h 1684642"/>
              <a:gd name="connsiteX92" fmla="*/ 516868 w 1214923"/>
              <a:gd name="connsiteY92" fmla="*/ 688372 h 1684642"/>
              <a:gd name="connsiteX93" fmla="*/ 382661 w 1214923"/>
              <a:gd name="connsiteY93" fmla="*/ 615029 h 1684642"/>
              <a:gd name="connsiteX94" fmla="*/ 382375 w 1214923"/>
              <a:gd name="connsiteY94" fmla="*/ 615410 h 1684642"/>
              <a:gd name="connsiteX95" fmla="*/ 201400 w 1214923"/>
              <a:gd name="connsiteY95" fmla="*/ 907542 h 1684642"/>
              <a:gd name="connsiteX96" fmla="*/ 163300 w 1214923"/>
              <a:gd name="connsiteY96" fmla="*/ 838295 h 1684642"/>
              <a:gd name="connsiteX97" fmla="*/ 201686 w 1214923"/>
              <a:gd name="connsiteY97" fmla="*/ 907161 h 1684642"/>
              <a:gd name="connsiteX98" fmla="*/ 201400 w 1214923"/>
              <a:gd name="connsiteY98" fmla="*/ 907542 h 1684642"/>
              <a:gd name="connsiteX99" fmla="*/ 97811 w 1214923"/>
              <a:gd name="connsiteY99" fmla="*/ 1285557 h 1684642"/>
              <a:gd name="connsiteX100" fmla="*/ 123279 w 1214923"/>
              <a:gd name="connsiteY100" fmla="*/ 1264178 h 1684642"/>
              <a:gd name="connsiteX101" fmla="*/ 231975 w 1214923"/>
              <a:gd name="connsiteY101" fmla="*/ 1341501 h 1684642"/>
              <a:gd name="connsiteX102" fmla="*/ 97811 w 1214923"/>
              <a:gd name="connsiteY102" fmla="*/ 1285557 h 1684642"/>
              <a:gd name="connsiteX103" fmla="*/ 232928 w 1214923"/>
              <a:gd name="connsiteY103" fmla="*/ 1376077 h 1684642"/>
              <a:gd name="connsiteX104" fmla="*/ 279029 w 1214923"/>
              <a:gd name="connsiteY104" fmla="*/ 1379887 h 1684642"/>
              <a:gd name="connsiteX105" fmla="*/ 232451 w 1214923"/>
              <a:gd name="connsiteY105" fmla="*/ 1376077 h 1684642"/>
              <a:gd name="connsiteX106" fmla="*/ 232928 w 1214923"/>
              <a:gd name="connsiteY106" fmla="*/ 1376077 h 1684642"/>
              <a:gd name="connsiteX107" fmla="*/ 856244 w 1214923"/>
              <a:gd name="connsiteY107" fmla="*/ 715613 h 1684642"/>
              <a:gd name="connsiteX108" fmla="*/ 817635 w 1214923"/>
              <a:gd name="connsiteY108" fmla="*/ 708913 h 1684642"/>
              <a:gd name="connsiteX109" fmla="*/ 721084 w 1214923"/>
              <a:gd name="connsiteY109" fmla="*/ 657225 h 1684642"/>
              <a:gd name="connsiteX110" fmla="*/ 855767 w 1214923"/>
              <a:gd name="connsiteY110" fmla="*/ 715613 h 1684642"/>
              <a:gd name="connsiteX111" fmla="*/ 856244 w 1214923"/>
              <a:gd name="connsiteY111" fmla="*/ 715613 h 1684642"/>
              <a:gd name="connsiteX112" fmla="*/ 663458 w 1214923"/>
              <a:gd name="connsiteY112" fmla="*/ 722662 h 1684642"/>
              <a:gd name="connsiteX113" fmla="*/ 644408 w 1214923"/>
              <a:gd name="connsiteY113" fmla="*/ 807149 h 1684642"/>
              <a:gd name="connsiteX114" fmla="*/ 662981 w 1214923"/>
              <a:gd name="connsiteY114" fmla="*/ 723138 h 1684642"/>
              <a:gd name="connsiteX115" fmla="*/ 663458 w 1214923"/>
              <a:gd name="connsiteY115" fmla="*/ 722662 h 1684642"/>
              <a:gd name="connsiteX116" fmla="*/ 628882 w 1214923"/>
              <a:gd name="connsiteY116" fmla="*/ 753332 h 1684642"/>
              <a:gd name="connsiteX117" fmla="*/ 655742 w 1214923"/>
              <a:gd name="connsiteY117" fmla="*/ 726472 h 1684642"/>
              <a:gd name="connsiteX118" fmla="*/ 628406 w 1214923"/>
              <a:gd name="connsiteY118" fmla="*/ 753332 h 1684642"/>
              <a:gd name="connsiteX119" fmla="*/ 628882 w 1214923"/>
              <a:gd name="connsiteY119" fmla="*/ 753332 h 1684642"/>
              <a:gd name="connsiteX120" fmla="*/ 771090 w 1214923"/>
              <a:gd name="connsiteY120" fmla="*/ 757237 h 1684642"/>
              <a:gd name="connsiteX121" fmla="*/ 690318 w 1214923"/>
              <a:gd name="connsiteY121" fmla="*/ 822579 h 1684642"/>
              <a:gd name="connsiteX122" fmla="*/ 770614 w 1214923"/>
              <a:gd name="connsiteY122" fmla="*/ 757237 h 1684642"/>
              <a:gd name="connsiteX123" fmla="*/ 771090 w 1214923"/>
              <a:gd name="connsiteY123" fmla="*/ 757237 h 1684642"/>
              <a:gd name="connsiteX124" fmla="*/ 759565 w 1214923"/>
              <a:gd name="connsiteY124" fmla="*/ 538162 h 1684642"/>
              <a:gd name="connsiteX125" fmla="*/ 851767 w 1214923"/>
              <a:gd name="connsiteY125" fmla="*/ 480536 h 1684642"/>
              <a:gd name="connsiteX126" fmla="*/ 759089 w 1214923"/>
              <a:gd name="connsiteY126" fmla="*/ 538067 h 1684642"/>
              <a:gd name="connsiteX127" fmla="*/ 759565 w 1214923"/>
              <a:gd name="connsiteY127" fmla="*/ 538162 h 1684642"/>
              <a:gd name="connsiteX128" fmla="*/ 868213 w 1214923"/>
              <a:gd name="connsiteY128" fmla="*/ 356761 h 1684642"/>
              <a:gd name="connsiteX129" fmla="*/ 812619 w 1214923"/>
              <a:gd name="connsiteY129" fmla="*/ 442055 h 1684642"/>
              <a:gd name="connsiteX130" fmla="*/ 868213 w 1214923"/>
              <a:gd name="connsiteY130" fmla="*/ 356761 h 1684642"/>
              <a:gd name="connsiteX131" fmla="*/ 681841 w 1214923"/>
              <a:gd name="connsiteY131" fmla="*/ 323088 h 1684642"/>
              <a:gd name="connsiteX132" fmla="*/ 758803 w 1214923"/>
              <a:gd name="connsiteY132" fmla="*/ 430816 h 1684642"/>
              <a:gd name="connsiteX133" fmla="*/ 643455 w 1214923"/>
              <a:gd name="connsiteY133" fmla="*/ 396145 h 1684642"/>
              <a:gd name="connsiteX134" fmla="*/ 639550 w 1214923"/>
              <a:gd name="connsiteY134" fmla="*/ 438436 h 1684642"/>
              <a:gd name="connsiteX135" fmla="*/ 682127 w 1214923"/>
              <a:gd name="connsiteY135" fmla="*/ 323088 h 1684642"/>
              <a:gd name="connsiteX136" fmla="*/ 681841 w 1214923"/>
              <a:gd name="connsiteY136" fmla="*/ 323088 h 1684642"/>
              <a:gd name="connsiteX137" fmla="*/ 395477 w 1214923"/>
              <a:gd name="connsiteY137" fmla="*/ 216638 h 1684642"/>
              <a:gd name="connsiteX138" fmla="*/ 432956 w 1214923"/>
              <a:gd name="connsiteY138" fmla="*/ 194566 h 1684642"/>
              <a:gd name="connsiteX139" fmla="*/ 564476 w 1214923"/>
              <a:gd name="connsiteY139" fmla="*/ 247666 h 1684642"/>
              <a:gd name="connsiteX140" fmla="*/ 558873 w 1214923"/>
              <a:gd name="connsiteY140" fmla="*/ 299942 h 1684642"/>
              <a:gd name="connsiteX141" fmla="*/ 395477 w 1214923"/>
              <a:gd name="connsiteY141" fmla="*/ 216638 h 1684642"/>
              <a:gd name="connsiteX142" fmla="*/ 470767 w 1214923"/>
              <a:gd name="connsiteY142" fmla="*/ 361188 h 1684642"/>
              <a:gd name="connsiteX143" fmla="*/ 566874 w 1214923"/>
              <a:gd name="connsiteY143" fmla="*/ 503396 h 1684642"/>
              <a:gd name="connsiteX144" fmla="*/ 470767 w 1214923"/>
              <a:gd name="connsiteY144" fmla="*/ 361188 h 1684642"/>
              <a:gd name="connsiteX145" fmla="*/ 632216 w 1214923"/>
              <a:gd name="connsiteY145" fmla="*/ 475419 h 1684642"/>
              <a:gd name="connsiteX146" fmla="*/ 759089 w 1214923"/>
              <a:gd name="connsiteY146" fmla="*/ 438055 h 1684642"/>
              <a:gd name="connsiteX147" fmla="*/ 640217 w 1214923"/>
              <a:gd name="connsiteY147" fmla="*/ 641593 h 1684642"/>
              <a:gd name="connsiteX148" fmla="*/ 622468 w 1214923"/>
              <a:gd name="connsiteY148" fmla="*/ 453581 h 1684642"/>
              <a:gd name="connsiteX149" fmla="*/ 632216 w 1214923"/>
              <a:gd name="connsiteY149" fmla="*/ 475419 h 1684642"/>
              <a:gd name="connsiteX150" fmla="*/ 686032 w 1214923"/>
              <a:gd name="connsiteY150" fmla="*/ 837819 h 1684642"/>
              <a:gd name="connsiteX151" fmla="*/ 628310 w 1214923"/>
              <a:gd name="connsiteY151" fmla="*/ 930116 h 1684642"/>
              <a:gd name="connsiteX152" fmla="*/ 686032 w 1214923"/>
              <a:gd name="connsiteY152" fmla="*/ 837914 h 1684642"/>
              <a:gd name="connsiteX153" fmla="*/ 686032 w 1214923"/>
              <a:gd name="connsiteY153" fmla="*/ 837819 h 1684642"/>
              <a:gd name="connsiteX154" fmla="*/ 743658 w 1214923"/>
              <a:gd name="connsiteY154" fmla="*/ 1291400 h 1684642"/>
              <a:gd name="connsiteX155" fmla="*/ 547634 w 1214923"/>
              <a:gd name="connsiteY155" fmla="*/ 1206818 h 1684642"/>
              <a:gd name="connsiteX156" fmla="*/ 573446 w 1214923"/>
              <a:gd name="connsiteY156" fmla="*/ 1222439 h 1684642"/>
              <a:gd name="connsiteX157" fmla="*/ 603450 w 1214923"/>
              <a:gd name="connsiteY157" fmla="*/ 1227487 h 1684642"/>
              <a:gd name="connsiteX158" fmla="*/ 743658 w 1214923"/>
              <a:gd name="connsiteY158" fmla="*/ 1291495 h 1684642"/>
              <a:gd name="connsiteX159" fmla="*/ 743658 w 1214923"/>
              <a:gd name="connsiteY159" fmla="*/ 1291400 h 1684642"/>
              <a:gd name="connsiteX160" fmla="*/ 556465 w 1214923"/>
              <a:gd name="connsiteY160" fmla="*/ 950327 h 1684642"/>
              <a:gd name="connsiteX161" fmla="*/ 689842 w 1214923"/>
              <a:gd name="connsiteY161" fmla="*/ 1122236 h 1684642"/>
              <a:gd name="connsiteX162" fmla="*/ 568651 w 1214923"/>
              <a:gd name="connsiteY162" fmla="*/ 984541 h 1684642"/>
              <a:gd name="connsiteX163" fmla="*/ 556465 w 1214923"/>
              <a:gd name="connsiteY163" fmla="*/ 950327 h 1684642"/>
              <a:gd name="connsiteX164" fmla="*/ 351609 w 1214923"/>
              <a:gd name="connsiteY164" fmla="*/ 1045464 h 1684642"/>
              <a:gd name="connsiteX165" fmla="*/ 382375 w 1214923"/>
              <a:gd name="connsiteY165" fmla="*/ 887825 h 1684642"/>
              <a:gd name="connsiteX166" fmla="*/ 351609 w 1214923"/>
              <a:gd name="connsiteY166" fmla="*/ 1045559 h 1684642"/>
              <a:gd name="connsiteX167" fmla="*/ 351609 w 1214923"/>
              <a:gd name="connsiteY167" fmla="*/ 1045464 h 1684642"/>
              <a:gd name="connsiteX168" fmla="*/ 420761 w 1214923"/>
              <a:gd name="connsiteY168" fmla="*/ 1054969 h 1684642"/>
              <a:gd name="connsiteX169" fmla="*/ 605260 w 1214923"/>
              <a:gd name="connsiteY169" fmla="*/ 1180338 h 1684642"/>
              <a:gd name="connsiteX170" fmla="*/ 420761 w 1214923"/>
              <a:gd name="connsiteY170" fmla="*/ 1054969 h 1684642"/>
              <a:gd name="connsiteX171" fmla="*/ 366944 w 1214923"/>
              <a:gd name="connsiteY171" fmla="*/ 1414272 h 1684642"/>
              <a:gd name="connsiteX172" fmla="*/ 597640 w 1214923"/>
              <a:gd name="connsiteY172" fmla="*/ 1460468 h 1684642"/>
              <a:gd name="connsiteX173" fmla="*/ 366944 w 1214923"/>
              <a:gd name="connsiteY173" fmla="*/ 1414463 h 1684642"/>
              <a:gd name="connsiteX174" fmla="*/ 366944 w 1214923"/>
              <a:gd name="connsiteY174" fmla="*/ 1414272 h 1684642"/>
              <a:gd name="connsiteX175" fmla="*/ 597035 w 1214923"/>
              <a:gd name="connsiteY175" fmla="*/ 1664464 h 1684642"/>
              <a:gd name="connsiteX176" fmla="*/ 471148 w 1214923"/>
              <a:gd name="connsiteY176" fmla="*/ 1649777 h 1684642"/>
              <a:gd name="connsiteX177" fmla="*/ 401901 w 1214923"/>
              <a:gd name="connsiteY177" fmla="*/ 1579817 h 1684642"/>
              <a:gd name="connsiteX178" fmla="*/ 582412 w 1214923"/>
              <a:gd name="connsiteY178" fmla="*/ 1645158 h 1684642"/>
              <a:gd name="connsiteX179" fmla="*/ 597035 w 1214923"/>
              <a:gd name="connsiteY179" fmla="*/ 1664464 h 1684642"/>
              <a:gd name="connsiteX180" fmla="*/ 616785 w 1214923"/>
              <a:gd name="connsiteY180" fmla="*/ 1564196 h 1684642"/>
              <a:gd name="connsiteX181" fmla="*/ 555349 w 1214923"/>
              <a:gd name="connsiteY181" fmla="*/ 1541145 h 1684642"/>
              <a:gd name="connsiteX182" fmla="*/ 638597 w 1214923"/>
              <a:gd name="connsiteY182" fmla="*/ 1493520 h 1684642"/>
              <a:gd name="connsiteX183" fmla="*/ 752034 w 1214923"/>
              <a:gd name="connsiteY183" fmla="*/ 1535463 h 1684642"/>
              <a:gd name="connsiteX184" fmla="*/ 616785 w 1214923"/>
              <a:gd name="connsiteY184" fmla="*/ 1564386 h 1684642"/>
              <a:gd name="connsiteX185" fmla="*/ 616785 w 1214923"/>
              <a:gd name="connsiteY185" fmla="*/ 1564196 h 1684642"/>
              <a:gd name="connsiteX186" fmla="*/ 811979 w 1214923"/>
              <a:gd name="connsiteY186" fmla="*/ 1595484 h 1684642"/>
              <a:gd name="connsiteX187" fmla="*/ 825628 w 1214923"/>
              <a:gd name="connsiteY187" fmla="*/ 1619167 h 1684642"/>
              <a:gd name="connsiteX188" fmla="*/ 704225 w 1214923"/>
              <a:gd name="connsiteY188" fmla="*/ 1665256 h 1684642"/>
              <a:gd name="connsiteX189" fmla="*/ 651942 w 1214923"/>
              <a:gd name="connsiteY189" fmla="*/ 1653111 h 1684642"/>
              <a:gd name="connsiteX190" fmla="*/ 811979 w 1214923"/>
              <a:gd name="connsiteY190" fmla="*/ 1595484 h 1684642"/>
              <a:gd name="connsiteX191" fmla="*/ 857863 w 1214923"/>
              <a:gd name="connsiteY191" fmla="*/ 1591056 h 1684642"/>
              <a:gd name="connsiteX192" fmla="*/ 838813 w 1214923"/>
              <a:gd name="connsiteY192" fmla="*/ 1568958 h 1684642"/>
              <a:gd name="connsiteX193" fmla="*/ 836146 w 1214923"/>
              <a:gd name="connsiteY193" fmla="*/ 1564291 h 1684642"/>
              <a:gd name="connsiteX194" fmla="*/ 955179 w 1214923"/>
              <a:gd name="connsiteY194" fmla="*/ 1500720 h 1684642"/>
              <a:gd name="connsiteX195" fmla="*/ 1066493 w 1214923"/>
              <a:gd name="connsiteY195" fmla="*/ 1492065 h 1684642"/>
              <a:gd name="connsiteX196" fmla="*/ 857863 w 1214923"/>
              <a:gd name="connsiteY196" fmla="*/ 1591247 h 1684642"/>
              <a:gd name="connsiteX197" fmla="*/ 857863 w 1214923"/>
              <a:gd name="connsiteY197" fmla="*/ 1591056 h 1684642"/>
              <a:gd name="connsiteX198" fmla="*/ 1054979 w 1214923"/>
              <a:gd name="connsiteY198" fmla="*/ 1445037 h 1684642"/>
              <a:gd name="connsiteX199" fmla="*/ 916632 w 1214923"/>
              <a:gd name="connsiteY199" fmla="*/ 1468184 h 1684642"/>
              <a:gd name="connsiteX200" fmla="*/ 1028170 w 1214923"/>
              <a:gd name="connsiteY200" fmla="*/ 1445228 h 1684642"/>
              <a:gd name="connsiteX201" fmla="*/ 1054979 w 1214923"/>
              <a:gd name="connsiteY201" fmla="*/ 1445037 h 1684642"/>
              <a:gd name="connsiteX202" fmla="*/ 862816 w 1214923"/>
              <a:gd name="connsiteY202" fmla="*/ 1410462 h 1684642"/>
              <a:gd name="connsiteX203" fmla="*/ 647551 w 1214923"/>
              <a:gd name="connsiteY203" fmla="*/ 1448562 h 1684642"/>
              <a:gd name="connsiteX204" fmla="*/ 862816 w 1214923"/>
              <a:gd name="connsiteY204" fmla="*/ 1410653 h 1684642"/>
              <a:gd name="connsiteX205" fmla="*/ 862816 w 1214923"/>
              <a:gd name="connsiteY205" fmla="*/ 1410462 h 1684642"/>
              <a:gd name="connsiteX206" fmla="*/ 689842 w 1214923"/>
              <a:gd name="connsiteY206" fmla="*/ 1391412 h 1684642"/>
              <a:gd name="connsiteX207" fmla="*/ 924347 w 1214923"/>
              <a:gd name="connsiteY207" fmla="*/ 1306830 h 1684642"/>
              <a:gd name="connsiteX208" fmla="*/ 689842 w 1214923"/>
              <a:gd name="connsiteY208" fmla="*/ 1391412 h 1684642"/>
              <a:gd name="connsiteX209" fmla="*/ 1162663 w 1214923"/>
              <a:gd name="connsiteY209" fmla="*/ 1057085 h 1684642"/>
              <a:gd name="connsiteX210" fmla="*/ 1148756 w 1214923"/>
              <a:gd name="connsiteY210" fmla="*/ 1134428 h 1684642"/>
              <a:gd name="connsiteX211" fmla="*/ 1066841 w 1214923"/>
              <a:gd name="connsiteY211" fmla="*/ 1139762 h 1684642"/>
              <a:gd name="connsiteX212" fmla="*/ 1035790 w 1214923"/>
              <a:gd name="connsiteY212" fmla="*/ 1087755 h 1684642"/>
              <a:gd name="connsiteX213" fmla="*/ 1162663 w 1214923"/>
              <a:gd name="connsiteY213" fmla="*/ 1057085 h 1684642"/>
              <a:gd name="connsiteX214" fmla="*/ 987913 w 1214923"/>
              <a:gd name="connsiteY214" fmla="*/ 1181170 h 1684642"/>
              <a:gd name="connsiteX215" fmla="*/ 958923 w 1214923"/>
              <a:gd name="connsiteY215" fmla="*/ 1264444 h 1684642"/>
              <a:gd name="connsiteX216" fmla="*/ 905107 w 1214923"/>
              <a:gd name="connsiteY216" fmla="*/ 1118330 h 1684642"/>
              <a:gd name="connsiteX217" fmla="*/ 987913 w 1214923"/>
              <a:gd name="connsiteY217" fmla="*/ 1181170 h 1684642"/>
              <a:gd name="connsiteX0" fmla="*/ 1193429 w 1214923"/>
              <a:gd name="connsiteY0" fmla="*/ 899446 h 1681417"/>
              <a:gd name="connsiteX1" fmla="*/ 1157319 w 1214923"/>
              <a:gd name="connsiteY1" fmla="*/ 831924 h 1681417"/>
              <a:gd name="connsiteX2" fmla="*/ 1019985 w 1214923"/>
              <a:gd name="connsiteY2" fmla="*/ 885740 h 1681417"/>
              <a:gd name="connsiteX3" fmla="*/ 963019 w 1214923"/>
              <a:gd name="connsiteY3" fmla="*/ 860965 h 1681417"/>
              <a:gd name="connsiteX4" fmla="*/ 1035980 w 1214923"/>
              <a:gd name="connsiteY4" fmla="*/ 795623 h 1681417"/>
              <a:gd name="connsiteX5" fmla="*/ 893772 w 1214923"/>
              <a:gd name="connsiteY5" fmla="*/ 930212 h 1681417"/>
              <a:gd name="connsiteX6" fmla="*/ 951398 w 1214923"/>
              <a:gd name="connsiteY6" fmla="*/ 937927 h 1681417"/>
              <a:gd name="connsiteX7" fmla="*/ 862911 w 1214923"/>
              <a:gd name="connsiteY7" fmla="*/ 964787 h 1681417"/>
              <a:gd name="connsiteX8" fmla="*/ 813000 w 1214923"/>
              <a:gd name="connsiteY8" fmla="*/ 991648 h 1681417"/>
              <a:gd name="connsiteX9" fmla="*/ 905202 w 1214923"/>
              <a:gd name="connsiteY9" fmla="*/ 872585 h 1681417"/>
              <a:gd name="connsiteX10" fmla="*/ 1062841 w 1214923"/>
              <a:gd name="connsiteY10" fmla="*/ 784098 h 1681417"/>
              <a:gd name="connsiteX11" fmla="*/ 1113873 w 1214923"/>
              <a:gd name="connsiteY11" fmla="*/ 670346 h 1681417"/>
              <a:gd name="connsiteX12" fmla="*/ 1028265 w 1214923"/>
              <a:gd name="connsiteY12" fmla="*/ 722567 h 1681417"/>
              <a:gd name="connsiteX13" fmla="*/ 1003881 w 1214923"/>
              <a:gd name="connsiteY13" fmla="*/ 692468 h 1681417"/>
              <a:gd name="connsiteX14" fmla="*/ 1005881 w 1214923"/>
              <a:gd name="connsiteY14" fmla="*/ 661511 h 1681417"/>
              <a:gd name="connsiteX15" fmla="*/ 1065794 w 1214923"/>
              <a:gd name="connsiteY15" fmla="*/ 651415 h 1681417"/>
              <a:gd name="connsiteX16" fmla="*/ 1087938 w 1214923"/>
              <a:gd name="connsiteY16" fmla="*/ 638205 h 1681417"/>
              <a:gd name="connsiteX17" fmla="*/ 739848 w 1214923"/>
              <a:gd name="connsiteY17" fmla="*/ 595694 h 1681417"/>
              <a:gd name="connsiteX18" fmla="*/ 716893 w 1214923"/>
              <a:gd name="connsiteY18" fmla="*/ 318992 h 1681417"/>
              <a:gd name="connsiteX19" fmla="*/ 920537 w 1214923"/>
              <a:gd name="connsiteY19" fmla="*/ 246031 h 1681417"/>
              <a:gd name="connsiteX20" fmla="*/ 682412 w 1214923"/>
              <a:gd name="connsiteY20" fmla="*/ 238316 h 1681417"/>
              <a:gd name="connsiteX21" fmla="*/ 928538 w 1214923"/>
              <a:gd name="connsiteY21" fmla="*/ 226790 h 1681417"/>
              <a:gd name="connsiteX22" fmla="*/ 720893 w 1214923"/>
              <a:gd name="connsiteY22" fmla="*/ 196025 h 1681417"/>
              <a:gd name="connsiteX23" fmla="*/ 736229 w 1214923"/>
              <a:gd name="connsiteY23" fmla="*/ 49911 h 1681417"/>
              <a:gd name="connsiteX24" fmla="*/ 663267 w 1214923"/>
              <a:gd name="connsiteY24" fmla="*/ 0 h 1681417"/>
              <a:gd name="connsiteX25" fmla="*/ 625167 w 1214923"/>
              <a:gd name="connsiteY25" fmla="*/ 103727 h 1681417"/>
              <a:gd name="connsiteX26" fmla="*/ 625167 w 1214923"/>
              <a:gd name="connsiteY26" fmla="*/ 288322 h 1681417"/>
              <a:gd name="connsiteX27" fmla="*/ 336845 w 1214923"/>
              <a:gd name="connsiteY27" fmla="*/ 261366 h 1681417"/>
              <a:gd name="connsiteX28" fmla="*/ 367611 w 1214923"/>
              <a:gd name="connsiteY28" fmla="*/ 307467 h 1681417"/>
              <a:gd name="connsiteX29" fmla="*/ 579066 w 1214923"/>
              <a:gd name="connsiteY29" fmla="*/ 615029 h 1681417"/>
              <a:gd name="connsiteX30" fmla="*/ 263884 w 1214923"/>
              <a:gd name="connsiteY30" fmla="*/ 496585 h 1681417"/>
              <a:gd name="connsiteX31" fmla="*/ 233118 w 1214923"/>
              <a:gd name="connsiteY31" fmla="*/ 714947 h 1681417"/>
              <a:gd name="connsiteX32" fmla="*/ 532965 w 1214923"/>
              <a:gd name="connsiteY32" fmla="*/ 807149 h 1681417"/>
              <a:gd name="connsiteX33" fmla="*/ 502390 w 1214923"/>
              <a:gd name="connsiteY33" fmla="*/ 816184 h 1681417"/>
              <a:gd name="connsiteX34" fmla="*/ 464290 w 1214923"/>
              <a:gd name="connsiteY34" fmla="*/ 772763 h 1681417"/>
              <a:gd name="connsiteX35" fmla="*/ 375231 w 1214923"/>
              <a:gd name="connsiteY35" fmla="*/ 788670 h 1681417"/>
              <a:gd name="connsiteX36" fmla="*/ 418189 w 1214923"/>
              <a:gd name="connsiteY36" fmla="*/ 826770 h 1681417"/>
              <a:gd name="connsiteX37" fmla="*/ 333607 w 1214923"/>
              <a:gd name="connsiteY37" fmla="*/ 826770 h 1681417"/>
              <a:gd name="connsiteX38" fmla="*/ 276457 w 1214923"/>
              <a:gd name="connsiteY38" fmla="*/ 857536 h 1681417"/>
              <a:gd name="connsiteX39" fmla="*/ 288458 w 1214923"/>
              <a:gd name="connsiteY39" fmla="*/ 766001 h 1681417"/>
              <a:gd name="connsiteX40" fmla="*/ 138059 w 1214923"/>
              <a:gd name="connsiteY40" fmla="*/ 911352 h 1681417"/>
              <a:gd name="connsiteX41" fmla="*/ 237976 w 1214923"/>
              <a:gd name="connsiteY41" fmla="*/ 961358 h 1681417"/>
              <a:gd name="connsiteX42" fmla="*/ 75102 w 1214923"/>
              <a:gd name="connsiteY42" fmla="*/ 1025783 h 1681417"/>
              <a:gd name="connsiteX43" fmla="*/ 80432 w 1214923"/>
              <a:gd name="connsiteY43" fmla="*/ 915162 h 1681417"/>
              <a:gd name="connsiteX44" fmla="*/ 91958 w 1214923"/>
              <a:gd name="connsiteY44" fmla="*/ 1107377 h 1681417"/>
              <a:gd name="connsiteX45" fmla="*/ 214925 w 1214923"/>
              <a:gd name="connsiteY45" fmla="*/ 1157383 h 1681417"/>
              <a:gd name="connsiteX46" fmla="*/ 322463 w 1214923"/>
              <a:gd name="connsiteY46" fmla="*/ 1228161 h 1681417"/>
              <a:gd name="connsiteX47" fmla="*/ 235145 w 1214923"/>
              <a:gd name="connsiteY47" fmla="*/ 1221759 h 1681417"/>
              <a:gd name="connsiteX48" fmla="*/ 267875 w 1214923"/>
              <a:gd name="connsiteY48" fmla="*/ 1263023 h 1681417"/>
              <a:gd name="connsiteX49" fmla="*/ 395615 w 1214923"/>
              <a:gd name="connsiteY49" fmla="*/ 1319117 h 1681417"/>
              <a:gd name="connsiteX50" fmla="*/ 322827 w 1214923"/>
              <a:gd name="connsiteY50" fmla="*/ 1338837 h 1681417"/>
              <a:gd name="connsiteX51" fmla="*/ 247492 w 1214923"/>
              <a:gd name="connsiteY51" fmla="*/ 1296725 h 1681417"/>
              <a:gd name="connsiteX52" fmla="*/ 229880 w 1214923"/>
              <a:gd name="connsiteY52" fmla="*/ 1312259 h 1681417"/>
              <a:gd name="connsiteX53" fmla="*/ 146155 w 1214923"/>
              <a:gd name="connsiteY53" fmla="*/ 1230344 h 1681417"/>
              <a:gd name="connsiteX54" fmla="*/ 115389 w 1214923"/>
              <a:gd name="connsiteY54" fmla="*/ 1430369 h 1681417"/>
              <a:gd name="connsiteX55" fmla="*/ 349799 w 1214923"/>
              <a:gd name="connsiteY55" fmla="*/ 1480280 h 1681417"/>
              <a:gd name="connsiteX56" fmla="*/ 299507 w 1214923"/>
              <a:gd name="connsiteY56" fmla="*/ 1464659 h 1681417"/>
              <a:gd name="connsiteX57" fmla="*/ 318374 w 1214923"/>
              <a:gd name="connsiteY57" fmla="*/ 1496562 h 1681417"/>
              <a:gd name="connsiteX58" fmla="*/ 388280 w 1214923"/>
              <a:gd name="connsiteY58" fmla="*/ 1545717 h 1681417"/>
              <a:gd name="connsiteX59" fmla="*/ 348847 w 1214923"/>
              <a:gd name="connsiteY59" fmla="*/ 1542479 h 1681417"/>
              <a:gd name="connsiteX60" fmla="*/ 255883 w 1214923"/>
              <a:gd name="connsiteY60" fmla="*/ 1502664 h 1681417"/>
              <a:gd name="connsiteX61" fmla="*/ 255883 w 1214923"/>
              <a:gd name="connsiteY61" fmla="*/ 1502664 h 1681417"/>
              <a:gd name="connsiteX62" fmla="*/ 239976 w 1214923"/>
              <a:gd name="connsiteY62" fmla="*/ 1484281 h 1681417"/>
              <a:gd name="connsiteX63" fmla="*/ 203495 w 1214923"/>
              <a:gd name="connsiteY63" fmla="*/ 1484281 h 1681417"/>
              <a:gd name="connsiteX64" fmla="*/ 187303 w 1214923"/>
              <a:gd name="connsiteY64" fmla="*/ 1499140 h 1681417"/>
              <a:gd name="connsiteX65" fmla="*/ 490673 w 1214923"/>
              <a:gd name="connsiteY65" fmla="*/ 1673352 h 1681417"/>
              <a:gd name="connsiteX66" fmla="*/ 767123 w 1214923"/>
              <a:gd name="connsiteY66" fmla="*/ 1659528 h 1681417"/>
              <a:gd name="connsiteX67" fmla="*/ 967500 w 1214923"/>
              <a:gd name="connsiteY67" fmla="*/ 1594485 h 1681417"/>
              <a:gd name="connsiteX68" fmla="*/ 1152566 w 1214923"/>
              <a:gd name="connsiteY68" fmla="*/ 1394460 h 1681417"/>
              <a:gd name="connsiteX69" fmla="*/ 918822 w 1214923"/>
              <a:gd name="connsiteY69" fmla="*/ 1363507 h 1681417"/>
              <a:gd name="connsiteX70" fmla="*/ 802904 w 1214923"/>
              <a:gd name="connsiteY70" fmla="*/ 1350454 h 1681417"/>
              <a:gd name="connsiteX71" fmla="*/ 841956 w 1214923"/>
              <a:gd name="connsiteY71" fmla="*/ 1326547 h 1681417"/>
              <a:gd name="connsiteX72" fmla="*/ 1018286 w 1214923"/>
              <a:gd name="connsiteY72" fmla="*/ 1315425 h 1681417"/>
              <a:gd name="connsiteX73" fmla="*/ 980354 w 1214923"/>
              <a:gd name="connsiteY73" fmla="*/ 1268921 h 1681417"/>
              <a:gd name="connsiteX74" fmla="*/ 1091488 w 1214923"/>
              <a:gd name="connsiteY74" fmla="*/ 1221043 h 1681417"/>
              <a:gd name="connsiteX75" fmla="*/ 896580 w 1214923"/>
              <a:gd name="connsiteY75" fmla="*/ 1032638 h 1681417"/>
              <a:gd name="connsiteX76" fmla="*/ 1193429 w 1214923"/>
              <a:gd name="connsiteY76" fmla="*/ 899446 h 1681417"/>
              <a:gd name="connsiteX77" fmla="*/ 759089 w 1214923"/>
              <a:gd name="connsiteY77" fmla="*/ 61246 h 1681417"/>
              <a:gd name="connsiteX78" fmla="*/ 720989 w 1214923"/>
              <a:gd name="connsiteY78" fmla="*/ 145828 h 1681417"/>
              <a:gd name="connsiteX79" fmla="*/ 759089 w 1214923"/>
              <a:gd name="connsiteY79" fmla="*/ 61436 h 1681417"/>
              <a:gd name="connsiteX80" fmla="*/ 759089 w 1214923"/>
              <a:gd name="connsiteY80" fmla="*/ 61246 h 1681417"/>
              <a:gd name="connsiteX81" fmla="*/ 363611 w 1214923"/>
              <a:gd name="connsiteY81" fmla="*/ 545783 h 1681417"/>
              <a:gd name="connsiteX82" fmla="*/ 348275 w 1214923"/>
              <a:gd name="connsiteY82" fmla="*/ 553498 h 1681417"/>
              <a:gd name="connsiteX83" fmla="*/ 363611 w 1214923"/>
              <a:gd name="connsiteY83" fmla="*/ 545783 h 1681417"/>
              <a:gd name="connsiteX84" fmla="*/ 232451 w 1214923"/>
              <a:gd name="connsiteY84" fmla="*/ 523113 h 1681417"/>
              <a:gd name="connsiteX85" fmla="*/ 254694 w 1214923"/>
              <a:gd name="connsiteY85" fmla="*/ 664096 h 1681417"/>
              <a:gd name="connsiteX86" fmla="*/ 232451 w 1214923"/>
              <a:gd name="connsiteY86" fmla="*/ 523113 h 1681417"/>
              <a:gd name="connsiteX87" fmla="*/ 340084 w 1214923"/>
              <a:gd name="connsiteY87" fmla="*/ 692277 h 1681417"/>
              <a:gd name="connsiteX88" fmla="*/ 470767 w 1214923"/>
              <a:gd name="connsiteY88" fmla="*/ 684562 h 1681417"/>
              <a:gd name="connsiteX89" fmla="*/ 340084 w 1214923"/>
              <a:gd name="connsiteY89" fmla="*/ 691896 h 1681417"/>
              <a:gd name="connsiteX90" fmla="*/ 340084 w 1214923"/>
              <a:gd name="connsiteY90" fmla="*/ 692277 h 1681417"/>
              <a:gd name="connsiteX91" fmla="*/ 382375 w 1214923"/>
              <a:gd name="connsiteY91" fmla="*/ 615410 h 1681417"/>
              <a:gd name="connsiteX92" fmla="*/ 516868 w 1214923"/>
              <a:gd name="connsiteY92" fmla="*/ 688372 h 1681417"/>
              <a:gd name="connsiteX93" fmla="*/ 382661 w 1214923"/>
              <a:gd name="connsiteY93" fmla="*/ 615029 h 1681417"/>
              <a:gd name="connsiteX94" fmla="*/ 382375 w 1214923"/>
              <a:gd name="connsiteY94" fmla="*/ 615410 h 1681417"/>
              <a:gd name="connsiteX95" fmla="*/ 201400 w 1214923"/>
              <a:gd name="connsiteY95" fmla="*/ 907542 h 1681417"/>
              <a:gd name="connsiteX96" fmla="*/ 163300 w 1214923"/>
              <a:gd name="connsiteY96" fmla="*/ 838295 h 1681417"/>
              <a:gd name="connsiteX97" fmla="*/ 201686 w 1214923"/>
              <a:gd name="connsiteY97" fmla="*/ 907161 h 1681417"/>
              <a:gd name="connsiteX98" fmla="*/ 201400 w 1214923"/>
              <a:gd name="connsiteY98" fmla="*/ 907542 h 1681417"/>
              <a:gd name="connsiteX99" fmla="*/ 97811 w 1214923"/>
              <a:gd name="connsiteY99" fmla="*/ 1285557 h 1681417"/>
              <a:gd name="connsiteX100" fmla="*/ 123279 w 1214923"/>
              <a:gd name="connsiteY100" fmla="*/ 1264178 h 1681417"/>
              <a:gd name="connsiteX101" fmla="*/ 231975 w 1214923"/>
              <a:gd name="connsiteY101" fmla="*/ 1341501 h 1681417"/>
              <a:gd name="connsiteX102" fmla="*/ 97811 w 1214923"/>
              <a:gd name="connsiteY102" fmla="*/ 1285557 h 1681417"/>
              <a:gd name="connsiteX103" fmla="*/ 232928 w 1214923"/>
              <a:gd name="connsiteY103" fmla="*/ 1376077 h 1681417"/>
              <a:gd name="connsiteX104" fmla="*/ 279029 w 1214923"/>
              <a:gd name="connsiteY104" fmla="*/ 1379887 h 1681417"/>
              <a:gd name="connsiteX105" fmla="*/ 232451 w 1214923"/>
              <a:gd name="connsiteY105" fmla="*/ 1376077 h 1681417"/>
              <a:gd name="connsiteX106" fmla="*/ 232928 w 1214923"/>
              <a:gd name="connsiteY106" fmla="*/ 1376077 h 1681417"/>
              <a:gd name="connsiteX107" fmla="*/ 856244 w 1214923"/>
              <a:gd name="connsiteY107" fmla="*/ 715613 h 1681417"/>
              <a:gd name="connsiteX108" fmla="*/ 817635 w 1214923"/>
              <a:gd name="connsiteY108" fmla="*/ 708913 h 1681417"/>
              <a:gd name="connsiteX109" fmla="*/ 721084 w 1214923"/>
              <a:gd name="connsiteY109" fmla="*/ 657225 h 1681417"/>
              <a:gd name="connsiteX110" fmla="*/ 855767 w 1214923"/>
              <a:gd name="connsiteY110" fmla="*/ 715613 h 1681417"/>
              <a:gd name="connsiteX111" fmla="*/ 856244 w 1214923"/>
              <a:gd name="connsiteY111" fmla="*/ 715613 h 1681417"/>
              <a:gd name="connsiteX112" fmla="*/ 663458 w 1214923"/>
              <a:gd name="connsiteY112" fmla="*/ 722662 h 1681417"/>
              <a:gd name="connsiteX113" fmla="*/ 644408 w 1214923"/>
              <a:gd name="connsiteY113" fmla="*/ 807149 h 1681417"/>
              <a:gd name="connsiteX114" fmla="*/ 662981 w 1214923"/>
              <a:gd name="connsiteY114" fmla="*/ 723138 h 1681417"/>
              <a:gd name="connsiteX115" fmla="*/ 663458 w 1214923"/>
              <a:gd name="connsiteY115" fmla="*/ 722662 h 1681417"/>
              <a:gd name="connsiteX116" fmla="*/ 628882 w 1214923"/>
              <a:gd name="connsiteY116" fmla="*/ 753332 h 1681417"/>
              <a:gd name="connsiteX117" fmla="*/ 655742 w 1214923"/>
              <a:gd name="connsiteY117" fmla="*/ 726472 h 1681417"/>
              <a:gd name="connsiteX118" fmla="*/ 628406 w 1214923"/>
              <a:gd name="connsiteY118" fmla="*/ 753332 h 1681417"/>
              <a:gd name="connsiteX119" fmla="*/ 628882 w 1214923"/>
              <a:gd name="connsiteY119" fmla="*/ 753332 h 1681417"/>
              <a:gd name="connsiteX120" fmla="*/ 771090 w 1214923"/>
              <a:gd name="connsiteY120" fmla="*/ 757237 h 1681417"/>
              <a:gd name="connsiteX121" fmla="*/ 690318 w 1214923"/>
              <a:gd name="connsiteY121" fmla="*/ 822579 h 1681417"/>
              <a:gd name="connsiteX122" fmla="*/ 770614 w 1214923"/>
              <a:gd name="connsiteY122" fmla="*/ 757237 h 1681417"/>
              <a:gd name="connsiteX123" fmla="*/ 771090 w 1214923"/>
              <a:gd name="connsiteY123" fmla="*/ 757237 h 1681417"/>
              <a:gd name="connsiteX124" fmla="*/ 759565 w 1214923"/>
              <a:gd name="connsiteY124" fmla="*/ 538162 h 1681417"/>
              <a:gd name="connsiteX125" fmla="*/ 851767 w 1214923"/>
              <a:gd name="connsiteY125" fmla="*/ 480536 h 1681417"/>
              <a:gd name="connsiteX126" fmla="*/ 759089 w 1214923"/>
              <a:gd name="connsiteY126" fmla="*/ 538067 h 1681417"/>
              <a:gd name="connsiteX127" fmla="*/ 759565 w 1214923"/>
              <a:gd name="connsiteY127" fmla="*/ 538162 h 1681417"/>
              <a:gd name="connsiteX128" fmla="*/ 868213 w 1214923"/>
              <a:gd name="connsiteY128" fmla="*/ 356761 h 1681417"/>
              <a:gd name="connsiteX129" fmla="*/ 812619 w 1214923"/>
              <a:gd name="connsiteY129" fmla="*/ 442055 h 1681417"/>
              <a:gd name="connsiteX130" fmla="*/ 868213 w 1214923"/>
              <a:gd name="connsiteY130" fmla="*/ 356761 h 1681417"/>
              <a:gd name="connsiteX131" fmla="*/ 681841 w 1214923"/>
              <a:gd name="connsiteY131" fmla="*/ 323088 h 1681417"/>
              <a:gd name="connsiteX132" fmla="*/ 758803 w 1214923"/>
              <a:gd name="connsiteY132" fmla="*/ 430816 h 1681417"/>
              <a:gd name="connsiteX133" fmla="*/ 643455 w 1214923"/>
              <a:gd name="connsiteY133" fmla="*/ 396145 h 1681417"/>
              <a:gd name="connsiteX134" fmla="*/ 639550 w 1214923"/>
              <a:gd name="connsiteY134" fmla="*/ 438436 h 1681417"/>
              <a:gd name="connsiteX135" fmla="*/ 682127 w 1214923"/>
              <a:gd name="connsiteY135" fmla="*/ 323088 h 1681417"/>
              <a:gd name="connsiteX136" fmla="*/ 681841 w 1214923"/>
              <a:gd name="connsiteY136" fmla="*/ 323088 h 1681417"/>
              <a:gd name="connsiteX137" fmla="*/ 395477 w 1214923"/>
              <a:gd name="connsiteY137" fmla="*/ 216638 h 1681417"/>
              <a:gd name="connsiteX138" fmla="*/ 432956 w 1214923"/>
              <a:gd name="connsiteY138" fmla="*/ 194566 h 1681417"/>
              <a:gd name="connsiteX139" fmla="*/ 564476 w 1214923"/>
              <a:gd name="connsiteY139" fmla="*/ 247666 h 1681417"/>
              <a:gd name="connsiteX140" fmla="*/ 558873 w 1214923"/>
              <a:gd name="connsiteY140" fmla="*/ 299942 h 1681417"/>
              <a:gd name="connsiteX141" fmla="*/ 395477 w 1214923"/>
              <a:gd name="connsiteY141" fmla="*/ 216638 h 1681417"/>
              <a:gd name="connsiteX142" fmla="*/ 470767 w 1214923"/>
              <a:gd name="connsiteY142" fmla="*/ 361188 h 1681417"/>
              <a:gd name="connsiteX143" fmla="*/ 566874 w 1214923"/>
              <a:gd name="connsiteY143" fmla="*/ 503396 h 1681417"/>
              <a:gd name="connsiteX144" fmla="*/ 470767 w 1214923"/>
              <a:gd name="connsiteY144" fmla="*/ 361188 h 1681417"/>
              <a:gd name="connsiteX145" fmla="*/ 632216 w 1214923"/>
              <a:gd name="connsiteY145" fmla="*/ 475419 h 1681417"/>
              <a:gd name="connsiteX146" fmla="*/ 759089 w 1214923"/>
              <a:gd name="connsiteY146" fmla="*/ 438055 h 1681417"/>
              <a:gd name="connsiteX147" fmla="*/ 640217 w 1214923"/>
              <a:gd name="connsiteY147" fmla="*/ 641593 h 1681417"/>
              <a:gd name="connsiteX148" fmla="*/ 622468 w 1214923"/>
              <a:gd name="connsiteY148" fmla="*/ 453581 h 1681417"/>
              <a:gd name="connsiteX149" fmla="*/ 632216 w 1214923"/>
              <a:gd name="connsiteY149" fmla="*/ 475419 h 1681417"/>
              <a:gd name="connsiteX150" fmla="*/ 686032 w 1214923"/>
              <a:gd name="connsiteY150" fmla="*/ 837819 h 1681417"/>
              <a:gd name="connsiteX151" fmla="*/ 628310 w 1214923"/>
              <a:gd name="connsiteY151" fmla="*/ 930116 h 1681417"/>
              <a:gd name="connsiteX152" fmla="*/ 686032 w 1214923"/>
              <a:gd name="connsiteY152" fmla="*/ 837914 h 1681417"/>
              <a:gd name="connsiteX153" fmla="*/ 686032 w 1214923"/>
              <a:gd name="connsiteY153" fmla="*/ 837819 h 1681417"/>
              <a:gd name="connsiteX154" fmla="*/ 743658 w 1214923"/>
              <a:gd name="connsiteY154" fmla="*/ 1291400 h 1681417"/>
              <a:gd name="connsiteX155" fmla="*/ 547634 w 1214923"/>
              <a:gd name="connsiteY155" fmla="*/ 1206818 h 1681417"/>
              <a:gd name="connsiteX156" fmla="*/ 573446 w 1214923"/>
              <a:gd name="connsiteY156" fmla="*/ 1222439 h 1681417"/>
              <a:gd name="connsiteX157" fmla="*/ 603450 w 1214923"/>
              <a:gd name="connsiteY157" fmla="*/ 1227487 h 1681417"/>
              <a:gd name="connsiteX158" fmla="*/ 743658 w 1214923"/>
              <a:gd name="connsiteY158" fmla="*/ 1291495 h 1681417"/>
              <a:gd name="connsiteX159" fmla="*/ 743658 w 1214923"/>
              <a:gd name="connsiteY159" fmla="*/ 1291400 h 1681417"/>
              <a:gd name="connsiteX160" fmla="*/ 556465 w 1214923"/>
              <a:gd name="connsiteY160" fmla="*/ 950327 h 1681417"/>
              <a:gd name="connsiteX161" fmla="*/ 689842 w 1214923"/>
              <a:gd name="connsiteY161" fmla="*/ 1122236 h 1681417"/>
              <a:gd name="connsiteX162" fmla="*/ 568651 w 1214923"/>
              <a:gd name="connsiteY162" fmla="*/ 984541 h 1681417"/>
              <a:gd name="connsiteX163" fmla="*/ 556465 w 1214923"/>
              <a:gd name="connsiteY163" fmla="*/ 950327 h 1681417"/>
              <a:gd name="connsiteX164" fmla="*/ 351609 w 1214923"/>
              <a:gd name="connsiteY164" fmla="*/ 1045464 h 1681417"/>
              <a:gd name="connsiteX165" fmla="*/ 382375 w 1214923"/>
              <a:gd name="connsiteY165" fmla="*/ 887825 h 1681417"/>
              <a:gd name="connsiteX166" fmla="*/ 351609 w 1214923"/>
              <a:gd name="connsiteY166" fmla="*/ 1045559 h 1681417"/>
              <a:gd name="connsiteX167" fmla="*/ 351609 w 1214923"/>
              <a:gd name="connsiteY167" fmla="*/ 1045464 h 1681417"/>
              <a:gd name="connsiteX168" fmla="*/ 420761 w 1214923"/>
              <a:gd name="connsiteY168" fmla="*/ 1054969 h 1681417"/>
              <a:gd name="connsiteX169" fmla="*/ 605260 w 1214923"/>
              <a:gd name="connsiteY169" fmla="*/ 1180338 h 1681417"/>
              <a:gd name="connsiteX170" fmla="*/ 420761 w 1214923"/>
              <a:gd name="connsiteY170" fmla="*/ 1054969 h 1681417"/>
              <a:gd name="connsiteX171" fmla="*/ 366944 w 1214923"/>
              <a:gd name="connsiteY171" fmla="*/ 1414272 h 1681417"/>
              <a:gd name="connsiteX172" fmla="*/ 597640 w 1214923"/>
              <a:gd name="connsiteY172" fmla="*/ 1460468 h 1681417"/>
              <a:gd name="connsiteX173" fmla="*/ 366944 w 1214923"/>
              <a:gd name="connsiteY173" fmla="*/ 1414463 h 1681417"/>
              <a:gd name="connsiteX174" fmla="*/ 366944 w 1214923"/>
              <a:gd name="connsiteY174" fmla="*/ 1414272 h 1681417"/>
              <a:gd name="connsiteX175" fmla="*/ 597035 w 1214923"/>
              <a:gd name="connsiteY175" fmla="*/ 1664464 h 1681417"/>
              <a:gd name="connsiteX176" fmla="*/ 471148 w 1214923"/>
              <a:gd name="connsiteY176" fmla="*/ 1649777 h 1681417"/>
              <a:gd name="connsiteX177" fmla="*/ 401901 w 1214923"/>
              <a:gd name="connsiteY177" fmla="*/ 1579817 h 1681417"/>
              <a:gd name="connsiteX178" fmla="*/ 582412 w 1214923"/>
              <a:gd name="connsiteY178" fmla="*/ 1645158 h 1681417"/>
              <a:gd name="connsiteX179" fmla="*/ 597035 w 1214923"/>
              <a:gd name="connsiteY179" fmla="*/ 1664464 h 1681417"/>
              <a:gd name="connsiteX180" fmla="*/ 616785 w 1214923"/>
              <a:gd name="connsiteY180" fmla="*/ 1564196 h 1681417"/>
              <a:gd name="connsiteX181" fmla="*/ 555349 w 1214923"/>
              <a:gd name="connsiteY181" fmla="*/ 1541145 h 1681417"/>
              <a:gd name="connsiteX182" fmla="*/ 638597 w 1214923"/>
              <a:gd name="connsiteY182" fmla="*/ 1493520 h 1681417"/>
              <a:gd name="connsiteX183" fmla="*/ 752034 w 1214923"/>
              <a:gd name="connsiteY183" fmla="*/ 1535463 h 1681417"/>
              <a:gd name="connsiteX184" fmla="*/ 616785 w 1214923"/>
              <a:gd name="connsiteY184" fmla="*/ 1564386 h 1681417"/>
              <a:gd name="connsiteX185" fmla="*/ 616785 w 1214923"/>
              <a:gd name="connsiteY185" fmla="*/ 1564196 h 1681417"/>
              <a:gd name="connsiteX186" fmla="*/ 811979 w 1214923"/>
              <a:gd name="connsiteY186" fmla="*/ 1595484 h 1681417"/>
              <a:gd name="connsiteX187" fmla="*/ 825628 w 1214923"/>
              <a:gd name="connsiteY187" fmla="*/ 1619167 h 1681417"/>
              <a:gd name="connsiteX188" fmla="*/ 704225 w 1214923"/>
              <a:gd name="connsiteY188" fmla="*/ 1665256 h 1681417"/>
              <a:gd name="connsiteX189" fmla="*/ 651942 w 1214923"/>
              <a:gd name="connsiteY189" fmla="*/ 1653111 h 1681417"/>
              <a:gd name="connsiteX190" fmla="*/ 811979 w 1214923"/>
              <a:gd name="connsiteY190" fmla="*/ 1595484 h 1681417"/>
              <a:gd name="connsiteX191" fmla="*/ 857863 w 1214923"/>
              <a:gd name="connsiteY191" fmla="*/ 1591056 h 1681417"/>
              <a:gd name="connsiteX192" fmla="*/ 838813 w 1214923"/>
              <a:gd name="connsiteY192" fmla="*/ 1568958 h 1681417"/>
              <a:gd name="connsiteX193" fmla="*/ 836146 w 1214923"/>
              <a:gd name="connsiteY193" fmla="*/ 1564291 h 1681417"/>
              <a:gd name="connsiteX194" fmla="*/ 955179 w 1214923"/>
              <a:gd name="connsiteY194" fmla="*/ 1500720 h 1681417"/>
              <a:gd name="connsiteX195" fmla="*/ 1066493 w 1214923"/>
              <a:gd name="connsiteY195" fmla="*/ 1492065 h 1681417"/>
              <a:gd name="connsiteX196" fmla="*/ 857863 w 1214923"/>
              <a:gd name="connsiteY196" fmla="*/ 1591247 h 1681417"/>
              <a:gd name="connsiteX197" fmla="*/ 857863 w 1214923"/>
              <a:gd name="connsiteY197" fmla="*/ 1591056 h 1681417"/>
              <a:gd name="connsiteX198" fmla="*/ 1054979 w 1214923"/>
              <a:gd name="connsiteY198" fmla="*/ 1445037 h 1681417"/>
              <a:gd name="connsiteX199" fmla="*/ 916632 w 1214923"/>
              <a:gd name="connsiteY199" fmla="*/ 1468184 h 1681417"/>
              <a:gd name="connsiteX200" fmla="*/ 1028170 w 1214923"/>
              <a:gd name="connsiteY200" fmla="*/ 1445228 h 1681417"/>
              <a:gd name="connsiteX201" fmla="*/ 1054979 w 1214923"/>
              <a:gd name="connsiteY201" fmla="*/ 1445037 h 1681417"/>
              <a:gd name="connsiteX202" fmla="*/ 862816 w 1214923"/>
              <a:gd name="connsiteY202" fmla="*/ 1410462 h 1681417"/>
              <a:gd name="connsiteX203" fmla="*/ 647551 w 1214923"/>
              <a:gd name="connsiteY203" fmla="*/ 1448562 h 1681417"/>
              <a:gd name="connsiteX204" fmla="*/ 862816 w 1214923"/>
              <a:gd name="connsiteY204" fmla="*/ 1410653 h 1681417"/>
              <a:gd name="connsiteX205" fmla="*/ 862816 w 1214923"/>
              <a:gd name="connsiteY205" fmla="*/ 1410462 h 1681417"/>
              <a:gd name="connsiteX206" fmla="*/ 689842 w 1214923"/>
              <a:gd name="connsiteY206" fmla="*/ 1391412 h 1681417"/>
              <a:gd name="connsiteX207" fmla="*/ 924347 w 1214923"/>
              <a:gd name="connsiteY207" fmla="*/ 1306830 h 1681417"/>
              <a:gd name="connsiteX208" fmla="*/ 689842 w 1214923"/>
              <a:gd name="connsiteY208" fmla="*/ 1391412 h 1681417"/>
              <a:gd name="connsiteX209" fmla="*/ 1162663 w 1214923"/>
              <a:gd name="connsiteY209" fmla="*/ 1057085 h 1681417"/>
              <a:gd name="connsiteX210" fmla="*/ 1148756 w 1214923"/>
              <a:gd name="connsiteY210" fmla="*/ 1134428 h 1681417"/>
              <a:gd name="connsiteX211" fmla="*/ 1066841 w 1214923"/>
              <a:gd name="connsiteY211" fmla="*/ 1139762 h 1681417"/>
              <a:gd name="connsiteX212" fmla="*/ 1035790 w 1214923"/>
              <a:gd name="connsiteY212" fmla="*/ 1087755 h 1681417"/>
              <a:gd name="connsiteX213" fmla="*/ 1162663 w 1214923"/>
              <a:gd name="connsiteY213" fmla="*/ 1057085 h 1681417"/>
              <a:gd name="connsiteX214" fmla="*/ 987913 w 1214923"/>
              <a:gd name="connsiteY214" fmla="*/ 1181170 h 1681417"/>
              <a:gd name="connsiteX215" fmla="*/ 958923 w 1214923"/>
              <a:gd name="connsiteY215" fmla="*/ 1264444 h 1681417"/>
              <a:gd name="connsiteX216" fmla="*/ 905107 w 1214923"/>
              <a:gd name="connsiteY216" fmla="*/ 1118330 h 1681417"/>
              <a:gd name="connsiteX217" fmla="*/ 987913 w 1214923"/>
              <a:gd name="connsiteY217" fmla="*/ 1181170 h 1681417"/>
              <a:gd name="connsiteX0" fmla="*/ 1193429 w 1214923"/>
              <a:gd name="connsiteY0" fmla="*/ 899446 h 1681417"/>
              <a:gd name="connsiteX1" fmla="*/ 1157319 w 1214923"/>
              <a:gd name="connsiteY1" fmla="*/ 831924 h 1681417"/>
              <a:gd name="connsiteX2" fmla="*/ 1019985 w 1214923"/>
              <a:gd name="connsiteY2" fmla="*/ 885740 h 1681417"/>
              <a:gd name="connsiteX3" fmla="*/ 963019 w 1214923"/>
              <a:gd name="connsiteY3" fmla="*/ 860965 h 1681417"/>
              <a:gd name="connsiteX4" fmla="*/ 1035980 w 1214923"/>
              <a:gd name="connsiteY4" fmla="*/ 795623 h 1681417"/>
              <a:gd name="connsiteX5" fmla="*/ 893772 w 1214923"/>
              <a:gd name="connsiteY5" fmla="*/ 930212 h 1681417"/>
              <a:gd name="connsiteX6" fmla="*/ 951398 w 1214923"/>
              <a:gd name="connsiteY6" fmla="*/ 937927 h 1681417"/>
              <a:gd name="connsiteX7" fmla="*/ 862911 w 1214923"/>
              <a:gd name="connsiteY7" fmla="*/ 964787 h 1681417"/>
              <a:gd name="connsiteX8" fmla="*/ 813000 w 1214923"/>
              <a:gd name="connsiteY8" fmla="*/ 991648 h 1681417"/>
              <a:gd name="connsiteX9" fmla="*/ 905202 w 1214923"/>
              <a:gd name="connsiteY9" fmla="*/ 872585 h 1681417"/>
              <a:gd name="connsiteX10" fmla="*/ 1062841 w 1214923"/>
              <a:gd name="connsiteY10" fmla="*/ 784098 h 1681417"/>
              <a:gd name="connsiteX11" fmla="*/ 1113873 w 1214923"/>
              <a:gd name="connsiteY11" fmla="*/ 670346 h 1681417"/>
              <a:gd name="connsiteX12" fmla="*/ 1028265 w 1214923"/>
              <a:gd name="connsiteY12" fmla="*/ 722567 h 1681417"/>
              <a:gd name="connsiteX13" fmla="*/ 1003881 w 1214923"/>
              <a:gd name="connsiteY13" fmla="*/ 692468 h 1681417"/>
              <a:gd name="connsiteX14" fmla="*/ 1005881 w 1214923"/>
              <a:gd name="connsiteY14" fmla="*/ 661511 h 1681417"/>
              <a:gd name="connsiteX15" fmla="*/ 1065794 w 1214923"/>
              <a:gd name="connsiteY15" fmla="*/ 651415 h 1681417"/>
              <a:gd name="connsiteX16" fmla="*/ 1087938 w 1214923"/>
              <a:gd name="connsiteY16" fmla="*/ 638205 h 1681417"/>
              <a:gd name="connsiteX17" fmla="*/ 739848 w 1214923"/>
              <a:gd name="connsiteY17" fmla="*/ 595694 h 1681417"/>
              <a:gd name="connsiteX18" fmla="*/ 716893 w 1214923"/>
              <a:gd name="connsiteY18" fmla="*/ 318992 h 1681417"/>
              <a:gd name="connsiteX19" fmla="*/ 920537 w 1214923"/>
              <a:gd name="connsiteY19" fmla="*/ 246031 h 1681417"/>
              <a:gd name="connsiteX20" fmla="*/ 682412 w 1214923"/>
              <a:gd name="connsiteY20" fmla="*/ 238316 h 1681417"/>
              <a:gd name="connsiteX21" fmla="*/ 928538 w 1214923"/>
              <a:gd name="connsiteY21" fmla="*/ 226790 h 1681417"/>
              <a:gd name="connsiteX22" fmla="*/ 720893 w 1214923"/>
              <a:gd name="connsiteY22" fmla="*/ 196025 h 1681417"/>
              <a:gd name="connsiteX23" fmla="*/ 736229 w 1214923"/>
              <a:gd name="connsiteY23" fmla="*/ 49911 h 1681417"/>
              <a:gd name="connsiteX24" fmla="*/ 663267 w 1214923"/>
              <a:gd name="connsiteY24" fmla="*/ 0 h 1681417"/>
              <a:gd name="connsiteX25" fmla="*/ 625167 w 1214923"/>
              <a:gd name="connsiteY25" fmla="*/ 103727 h 1681417"/>
              <a:gd name="connsiteX26" fmla="*/ 625167 w 1214923"/>
              <a:gd name="connsiteY26" fmla="*/ 288322 h 1681417"/>
              <a:gd name="connsiteX27" fmla="*/ 336845 w 1214923"/>
              <a:gd name="connsiteY27" fmla="*/ 261366 h 1681417"/>
              <a:gd name="connsiteX28" fmla="*/ 367611 w 1214923"/>
              <a:gd name="connsiteY28" fmla="*/ 307467 h 1681417"/>
              <a:gd name="connsiteX29" fmla="*/ 579066 w 1214923"/>
              <a:gd name="connsiteY29" fmla="*/ 615029 h 1681417"/>
              <a:gd name="connsiteX30" fmla="*/ 263884 w 1214923"/>
              <a:gd name="connsiteY30" fmla="*/ 496585 h 1681417"/>
              <a:gd name="connsiteX31" fmla="*/ 233118 w 1214923"/>
              <a:gd name="connsiteY31" fmla="*/ 714947 h 1681417"/>
              <a:gd name="connsiteX32" fmla="*/ 532965 w 1214923"/>
              <a:gd name="connsiteY32" fmla="*/ 807149 h 1681417"/>
              <a:gd name="connsiteX33" fmla="*/ 502390 w 1214923"/>
              <a:gd name="connsiteY33" fmla="*/ 816184 h 1681417"/>
              <a:gd name="connsiteX34" fmla="*/ 464290 w 1214923"/>
              <a:gd name="connsiteY34" fmla="*/ 772763 h 1681417"/>
              <a:gd name="connsiteX35" fmla="*/ 375231 w 1214923"/>
              <a:gd name="connsiteY35" fmla="*/ 788670 h 1681417"/>
              <a:gd name="connsiteX36" fmla="*/ 418189 w 1214923"/>
              <a:gd name="connsiteY36" fmla="*/ 826770 h 1681417"/>
              <a:gd name="connsiteX37" fmla="*/ 333607 w 1214923"/>
              <a:gd name="connsiteY37" fmla="*/ 826770 h 1681417"/>
              <a:gd name="connsiteX38" fmla="*/ 276457 w 1214923"/>
              <a:gd name="connsiteY38" fmla="*/ 857536 h 1681417"/>
              <a:gd name="connsiteX39" fmla="*/ 288458 w 1214923"/>
              <a:gd name="connsiteY39" fmla="*/ 766001 h 1681417"/>
              <a:gd name="connsiteX40" fmla="*/ 138059 w 1214923"/>
              <a:gd name="connsiteY40" fmla="*/ 911352 h 1681417"/>
              <a:gd name="connsiteX41" fmla="*/ 237976 w 1214923"/>
              <a:gd name="connsiteY41" fmla="*/ 961358 h 1681417"/>
              <a:gd name="connsiteX42" fmla="*/ 75102 w 1214923"/>
              <a:gd name="connsiteY42" fmla="*/ 1025783 h 1681417"/>
              <a:gd name="connsiteX43" fmla="*/ 80432 w 1214923"/>
              <a:gd name="connsiteY43" fmla="*/ 915162 h 1681417"/>
              <a:gd name="connsiteX44" fmla="*/ 91958 w 1214923"/>
              <a:gd name="connsiteY44" fmla="*/ 1107377 h 1681417"/>
              <a:gd name="connsiteX45" fmla="*/ 214925 w 1214923"/>
              <a:gd name="connsiteY45" fmla="*/ 1157383 h 1681417"/>
              <a:gd name="connsiteX46" fmla="*/ 322463 w 1214923"/>
              <a:gd name="connsiteY46" fmla="*/ 1228161 h 1681417"/>
              <a:gd name="connsiteX47" fmla="*/ 235145 w 1214923"/>
              <a:gd name="connsiteY47" fmla="*/ 1221759 h 1681417"/>
              <a:gd name="connsiteX48" fmla="*/ 267875 w 1214923"/>
              <a:gd name="connsiteY48" fmla="*/ 1263023 h 1681417"/>
              <a:gd name="connsiteX49" fmla="*/ 395615 w 1214923"/>
              <a:gd name="connsiteY49" fmla="*/ 1319117 h 1681417"/>
              <a:gd name="connsiteX50" fmla="*/ 322827 w 1214923"/>
              <a:gd name="connsiteY50" fmla="*/ 1338837 h 1681417"/>
              <a:gd name="connsiteX51" fmla="*/ 247492 w 1214923"/>
              <a:gd name="connsiteY51" fmla="*/ 1296725 h 1681417"/>
              <a:gd name="connsiteX52" fmla="*/ 229880 w 1214923"/>
              <a:gd name="connsiteY52" fmla="*/ 1312259 h 1681417"/>
              <a:gd name="connsiteX53" fmla="*/ 146155 w 1214923"/>
              <a:gd name="connsiteY53" fmla="*/ 1230344 h 1681417"/>
              <a:gd name="connsiteX54" fmla="*/ 115389 w 1214923"/>
              <a:gd name="connsiteY54" fmla="*/ 1430369 h 1681417"/>
              <a:gd name="connsiteX55" fmla="*/ 349799 w 1214923"/>
              <a:gd name="connsiteY55" fmla="*/ 1480280 h 1681417"/>
              <a:gd name="connsiteX56" fmla="*/ 299507 w 1214923"/>
              <a:gd name="connsiteY56" fmla="*/ 1464659 h 1681417"/>
              <a:gd name="connsiteX57" fmla="*/ 318374 w 1214923"/>
              <a:gd name="connsiteY57" fmla="*/ 1496562 h 1681417"/>
              <a:gd name="connsiteX58" fmla="*/ 388280 w 1214923"/>
              <a:gd name="connsiteY58" fmla="*/ 1545717 h 1681417"/>
              <a:gd name="connsiteX59" fmla="*/ 348847 w 1214923"/>
              <a:gd name="connsiteY59" fmla="*/ 1542479 h 1681417"/>
              <a:gd name="connsiteX60" fmla="*/ 255883 w 1214923"/>
              <a:gd name="connsiteY60" fmla="*/ 1502664 h 1681417"/>
              <a:gd name="connsiteX61" fmla="*/ 255883 w 1214923"/>
              <a:gd name="connsiteY61" fmla="*/ 1502664 h 1681417"/>
              <a:gd name="connsiteX62" fmla="*/ 239976 w 1214923"/>
              <a:gd name="connsiteY62" fmla="*/ 1484281 h 1681417"/>
              <a:gd name="connsiteX63" fmla="*/ 203495 w 1214923"/>
              <a:gd name="connsiteY63" fmla="*/ 1484281 h 1681417"/>
              <a:gd name="connsiteX64" fmla="*/ 187303 w 1214923"/>
              <a:gd name="connsiteY64" fmla="*/ 1499140 h 1681417"/>
              <a:gd name="connsiteX65" fmla="*/ 490673 w 1214923"/>
              <a:gd name="connsiteY65" fmla="*/ 1673352 h 1681417"/>
              <a:gd name="connsiteX66" fmla="*/ 767123 w 1214923"/>
              <a:gd name="connsiteY66" fmla="*/ 1659528 h 1681417"/>
              <a:gd name="connsiteX67" fmla="*/ 967500 w 1214923"/>
              <a:gd name="connsiteY67" fmla="*/ 1594485 h 1681417"/>
              <a:gd name="connsiteX68" fmla="*/ 1152566 w 1214923"/>
              <a:gd name="connsiteY68" fmla="*/ 1394460 h 1681417"/>
              <a:gd name="connsiteX69" fmla="*/ 918822 w 1214923"/>
              <a:gd name="connsiteY69" fmla="*/ 1363507 h 1681417"/>
              <a:gd name="connsiteX70" fmla="*/ 802904 w 1214923"/>
              <a:gd name="connsiteY70" fmla="*/ 1350454 h 1681417"/>
              <a:gd name="connsiteX71" fmla="*/ 841956 w 1214923"/>
              <a:gd name="connsiteY71" fmla="*/ 1326547 h 1681417"/>
              <a:gd name="connsiteX72" fmla="*/ 1018286 w 1214923"/>
              <a:gd name="connsiteY72" fmla="*/ 1315425 h 1681417"/>
              <a:gd name="connsiteX73" fmla="*/ 980354 w 1214923"/>
              <a:gd name="connsiteY73" fmla="*/ 1268921 h 1681417"/>
              <a:gd name="connsiteX74" fmla="*/ 1091488 w 1214923"/>
              <a:gd name="connsiteY74" fmla="*/ 1221043 h 1681417"/>
              <a:gd name="connsiteX75" fmla="*/ 896580 w 1214923"/>
              <a:gd name="connsiteY75" fmla="*/ 1032638 h 1681417"/>
              <a:gd name="connsiteX76" fmla="*/ 1193429 w 1214923"/>
              <a:gd name="connsiteY76" fmla="*/ 899446 h 1681417"/>
              <a:gd name="connsiteX77" fmla="*/ 759089 w 1214923"/>
              <a:gd name="connsiteY77" fmla="*/ 61246 h 1681417"/>
              <a:gd name="connsiteX78" fmla="*/ 720989 w 1214923"/>
              <a:gd name="connsiteY78" fmla="*/ 145828 h 1681417"/>
              <a:gd name="connsiteX79" fmla="*/ 759089 w 1214923"/>
              <a:gd name="connsiteY79" fmla="*/ 61436 h 1681417"/>
              <a:gd name="connsiteX80" fmla="*/ 759089 w 1214923"/>
              <a:gd name="connsiteY80" fmla="*/ 61246 h 1681417"/>
              <a:gd name="connsiteX81" fmla="*/ 363611 w 1214923"/>
              <a:gd name="connsiteY81" fmla="*/ 545783 h 1681417"/>
              <a:gd name="connsiteX82" fmla="*/ 348275 w 1214923"/>
              <a:gd name="connsiteY82" fmla="*/ 553498 h 1681417"/>
              <a:gd name="connsiteX83" fmla="*/ 363611 w 1214923"/>
              <a:gd name="connsiteY83" fmla="*/ 545783 h 1681417"/>
              <a:gd name="connsiteX84" fmla="*/ 232451 w 1214923"/>
              <a:gd name="connsiteY84" fmla="*/ 523113 h 1681417"/>
              <a:gd name="connsiteX85" fmla="*/ 254694 w 1214923"/>
              <a:gd name="connsiteY85" fmla="*/ 664096 h 1681417"/>
              <a:gd name="connsiteX86" fmla="*/ 232451 w 1214923"/>
              <a:gd name="connsiteY86" fmla="*/ 523113 h 1681417"/>
              <a:gd name="connsiteX87" fmla="*/ 340084 w 1214923"/>
              <a:gd name="connsiteY87" fmla="*/ 692277 h 1681417"/>
              <a:gd name="connsiteX88" fmla="*/ 470767 w 1214923"/>
              <a:gd name="connsiteY88" fmla="*/ 684562 h 1681417"/>
              <a:gd name="connsiteX89" fmla="*/ 340084 w 1214923"/>
              <a:gd name="connsiteY89" fmla="*/ 691896 h 1681417"/>
              <a:gd name="connsiteX90" fmla="*/ 340084 w 1214923"/>
              <a:gd name="connsiteY90" fmla="*/ 692277 h 1681417"/>
              <a:gd name="connsiteX91" fmla="*/ 382375 w 1214923"/>
              <a:gd name="connsiteY91" fmla="*/ 615410 h 1681417"/>
              <a:gd name="connsiteX92" fmla="*/ 516868 w 1214923"/>
              <a:gd name="connsiteY92" fmla="*/ 688372 h 1681417"/>
              <a:gd name="connsiteX93" fmla="*/ 382661 w 1214923"/>
              <a:gd name="connsiteY93" fmla="*/ 615029 h 1681417"/>
              <a:gd name="connsiteX94" fmla="*/ 382375 w 1214923"/>
              <a:gd name="connsiteY94" fmla="*/ 615410 h 1681417"/>
              <a:gd name="connsiteX95" fmla="*/ 201400 w 1214923"/>
              <a:gd name="connsiteY95" fmla="*/ 907542 h 1681417"/>
              <a:gd name="connsiteX96" fmla="*/ 163300 w 1214923"/>
              <a:gd name="connsiteY96" fmla="*/ 838295 h 1681417"/>
              <a:gd name="connsiteX97" fmla="*/ 201686 w 1214923"/>
              <a:gd name="connsiteY97" fmla="*/ 907161 h 1681417"/>
              <a:gd name="connsiteX98" fmla="*/ 201400 w 1214923"/>
              <a:gd name="connsiteY98" fmla="*/ 907542 h 1681417"/>
              <a:gd name="connsiteX99" fmla="*/ 97811 w 1214923"/>
              <a:gd name="connsiteY99" fmla="*/ 1285557 h 1681417"/>
              <a:gd name="connsiteX100" fmla="*/ 123279 w 1214923"/>
              <a:gd name="connsiteY100" fmla="*/ 1264178 h 1681417"/>
              <a:gd name="connsiteX101" fmla="*/ 231975 w 1214923"/>
              <a:gd name="connsiteY101" fmla="*/ 1341501 h 1681417"/>
              <a:gd name="connsiteX102" fmla="*/ 97811 w 1214923"/>
              <a:gd name="connsiteY102" fmla="*/ 1285557 h 1681417"/>
              <a:gd name="connsiteX103" fmla="*/ 232928 w 1214923"/>
              <a:gd name="connsiteY103" fmla="*/ 1376077 h 1681417"/>
              <a:gd name="connsiteX104" fmla="*/ 279029 w 1214923"/>
              <a:gd name="connsiteY104" fmla="*/ 1379887 h 1681417"/>
              <a:gd name="connsiteX105" fmla="*/ 232451 w 1214923"/>
              <a:gd name="connsiteY105" fmla="*/ 1376077 h 1681417"/>
              <a:gd name="connsiteX106" fmla="*/ 232928 w 1214923"/>
              <a:gd name="connsiteY106" fmla="*/ 1376077 h 1681417"/>
              <a:gd name="connsiteX107" fmla="*/ 856244 w 1214923"/>
              <a:gd name="connsiteY107" fmla="*/ 715613 h 1681417"/>
              <a:gd name="connsiteX108" fmla="*/ 817635 w 1214923"/>
              <a:gd name="connsiteY108" fmla="*/ 708913 h 1681417"/>
              <a:gd name="connsiteX109" fmla="*/ 721084 w 1214923"/>
              <a:gd name="connsiteY109" fmla="*/ 657225 h 1681417"/>
              <a:gd name="connsiteX110" fmla="*/ 855767 w 1214923"/>
              <a:gd name="connsiteY110" fmla="*/ 715613 h 1681417"/>
              <a:gd name="connsiteX111" fmla="*/ 856244 w 1214923"/>
              <a:gd name="connsiteY111" fmla="*/ 715613 h 1681417"/>
              <a:gd name="connsiteX112" fmla="*/ 663458 w 1214923"/>
              <a:gd name="connsiteY112" fmla="*/ 722662 h 1681417"/>
              <a:gd name="connsiteX113" fmla="*/ 644408 w 1214923"/>
              <a:gd name="connsiteY113" fmla="*/ 807149 h 1681417"/>
              <a:gd name="connsiteX114" fmla="*/ 662981 w 1214923"/>
              <a:gd name="connsiteY114" fmla="*/ 723138 h 1681417"/>
              <a:gd name="connsiteX115" fmla="*/ 663458 w 1214923"/>
              <a:gd name="connsiteY115" fmla="*/ 722662 h 1681417"/>
              <a:gd name="connsiteX116" fmla="*/ 628882 w 1214923"/>
              <a:gd name="connsiteY116" fmla="*/ 753332 h 1681417"/>
              <a:gd name="connsiteX117" fmla="*/ 655742 w 1214923"/>
              <a:gd name="connsiteY117" fmla="*/ 726472 h 1681417"/>
              <a:gd name="connsiteX118" fmla="*/ 628406 w 1214923"/>
              <a:gd name="connsiteY118" fmla="*/ 753332 h 1681417"/>
              <a:gd name="connsiteX119" fmla="*/ 628882 w 1214923"/>
              <a:gd name="connsiteY119" fmla="*/ 753332 h 1681417"/>
              <a:gd name="connsiteX120" fmla="*/ 771090 w 1214923"/>
              <a:gd name="connsiteY120" fmla="*/ 757237 h 1681417"/>
              <a:gd name="connsiteX121" fmla="*/ 690318 w 1214923"/>
              <a:gd name="connsiteY121" fmla="*/ 822579 h 1681417"/>
              <a:gd name="connsiteX122" fmla="*/ 770614 w 1214923"/>
              <a:gd name="connsiteY122" fmla="*/ 757237 h 1681417"/>
              <a:gd name="connsiteX123" fmla="*/ 771090 w 1214923"/>
              <a:gd name="connsiteY123" fmla="*/ 757237 h 1681417"/>
              <a:gd name="connsiteX124" fmla="*/ 759565 w 1214923"/>
              <a:gd name="connsiteY124" fmla="*/ 538162 h 1681417"/>
              <a:gd name="connsiteX125" fmla="*/ 851767 w 1214923"/>
              <a:gd name="connsiteY125" fmla="*/ 480536 h 1681417"/>
              <a:gd name="connsiteX126" fmla="*/ 759089 w 1214923"/>
              <a:gd name="connsiteY126" fmla="*/ 538067 h 1681417"/>
              <a:gd name="connsiteX127" fmla="*/ 759565 w 1214923"/>
              <a:gd name="connsiteY127" fmla="*/ 538162 h 1681417"/>
              <a:gd name="connsiteX128" fmla="*/ 868213 w 1214923"/>
              <a:gd name="connsiteY128" fmla="*/ 356761 h 1681417"/>
              <a:gd name="connsiteX129" fmla="*/ 812619 w 1214923"/>
              <a:gd name="connsiteY129" fmla="*/ 442055 h 1681417"/>
              <a:gd name="connsiteX130" fmla="*/ 868213 w 1214923"/>
              <a:gd name="connsiteY130" fmla="*/ 356761 h 1681417"/>
              <a:gd name="connsiteX131" fmla="*/ 681841 w 1214923"/>
              <a:gd name="connsiteY131" fmla="*/ 323088 h 1681417"/>
              <a:gd name="connsiteX132" fmla="*/ 758803 w 1214923"/>
              <a:gd name="connsiteY132" fmla="*/ 430816 h 1681417"/>
              <a:gd name="connsiteX133" fmla="*/ 643455 w 1214923"/>
              <a:gd name="connsiteY133" fmla="*/ 396145 h 1681417"/>
              <a:gd name="connsiteX134" fmla="*/ 639550 w 1214923"/>
              <a:gd name="connsiteY134" fmla="*/ 438436 h 1681417"/>
              <a:gd name="connsiteX135" fmla="*/ 682127 w 1214923"/>
              <a:gd name="connsiteY135" fmla="*/ 323088 h 1681417"/>
              <a:gd name="connsiteX136" fmla="*/ 681841 w 1214923"/>
              <a:gd name="connsiteY136" fmla="*/ 323088 h 1681417"/>
              <a:gd name="connsiteX137" fmla="*/ 395477 w 1214923"/>
              <a:gd name="connsiteY137" fmla="*/ 216638 h 1681417"/>
              <a:gd name="connsiteX138" fmla="*/ 432956 w 1214923"/>
              <a:gd name="connsiteY138" fmla="*/ 194566 h 1681417"/>
              <a:gd name="connsiteX139" fmla="*/ 564476 w 1214923"/>
              <a:gd name="connsiteY139" fmla="*/ 247666 h 1681417"/>
              <a:gd name="connsiteX140" fmla="*/ 558873 w 1214923"/>
              <a:gd name="connsiteY140" fmla="*/ 299942 h 1681417"/>
              <a:gd name="connsiteX141" fmla="*/ 395477 w 1214923"/>
              <a:gd name="connsiteY141" fmla="*/ 216638 h 1681417"/>
              <a:gd name="connsiteX142" fmla="*/ 470767 w 1214923"/>
              <a:gd name="connsiteY142" fmla="*/ 361188 h 1681417"/>
              <a:gd name="connsiteX143" fmla="*/ 566874 w 1214923"/>
              <a:gd name="connsiteY143" fmla="*/ 503396 h 1681417"/>
              <a:gd name="connsiteX144" fmla="*/ 470767 w 1214923"/>
              <a:gd name="connsiteY144" fmla="*/ 361188 h 1681417"/>
              <a:gd name="connsiteX145" fmla="*/ 632216 w 1214923"/>
              <a:gd name="connsiteY145" fmla="*/ 475419 h 1681417"/>
              <a:gd name="connsiteX146" fmla="*/ 759089 w 1214923"/>
              <a:gd name="connsiteY146" fmla="*/ 438055 h 1681417"/>
              <a:gd name="connsiteX147" fmla="*/ 640217 w 1214923"/>
              <a:gd name="connsiteY147" fmla="*/ 641593 h 1681417"/>
              <a:gd name="connsiteX148" fmla="*/ 622468 w 1214923"/>
              <a:gd name="connsiteY148" fmla="*/ 453581 h 1681417"/>
              <a:gd name="connsiteX149" fmla="*/ 632216 w 1214923"/>
              <a:gd name="connsiteY149" fmla="*/ 475419 h 1681417"/>
              <a:gd name="connsiteX150" fmla="*/ 686032 w 1214923"/>
              <a:gd name="connsiteY150" fmla="*/ 837819 h 1681417"/>
              <a:gd name="connsiteX151" fmla="*/ 628310 w 1214923"/>
              <a:gd name="connsiteY151" fmla="*/ 930116 h 1681417"/>
              <a:gd name="connsiteX152" fmla="*/ 686032 w 1214923"/>
              <a:gd name="connsiteY152" fmla="*/ 837914 h 1681417"/>
              <a:gd name="connsiteX153" fmla="*/ 686032 w 1214923"/>
              <a:gd name="connsiteY153" fmla="*/ 837819 h 1681417"/>
              <a:gd name="connsiteX154" fmla="*/ 743658 w 1214923"/>
              <a:gd name="connsiteY154" fmla="*/ 1291400 h 1681417"/>
              <a:gd name="connsiteX155" fmla="*/ 547634 w 1214923"/>
              <a:gd name="connsiteY155" fmla="*/ 1206818 h 1681417"/>
              <a:gd name="connsiteX156" fmla="*/ 573446 w 1214923"/>
              <a:gd name="connsiteY156" fmla="*/ 1222439 h 1681417"/>
              <a:gd name="connsiteX157" fmla="*/ 603450 w 1214923"/>
              <a:gd name="connsiteY157" fmla="*/ 1227487 h 1681417"/>
              <a:gd name="connsiteX158" fmla="*/ 743658 w 1214923"/>
              <a:gd name="connsiteY158" fmla="*/ 1291495 h 1681417"/>
              <a:gd name="connsiteX159" fmla="*/ 743658 w 1214923"/>
              <a:gd name="connsiteY159" fmla="*/ 1291400 h 1681417"/>
              <a:gd name="connsiteX160" fmla="*/ 556465 w 1214923"/>
              <a:gd name="connsiteY160" fmla="*/ 950327 h 1681417"/>
              <a:gd name="connsiteX161" fmla="*/ 689842 w 1214923"/>
              <a:gd name="connsiteY161" fmla="*/ 1122236 h 1681417"/>
              <a:gd name="connsiteX162" fmla="*/ 568651 w 1214923"/>
              <a:gd name="connsiteY162" fmla="*/ 984541 h 1681417"/>
              <a:gd name="connsiteX163" fmla="*/ 556465 w 1214923"/>
              <a:gd name="connsiteY163" fmla="*/ 950327 h 1681417"/>
              <a:gd name="connsiteX164" fmla="*/ 351609 w 1214923"/>
              <a:gd name="connsiteY164" fmla="*/ 1045464 h 1681417"/>
              <a:gd name="connsiteX165" fmla="*/ 382375 w 1214923"/>
              <a:gd name="connsiteY165" fmla="*/ 887825 h 1681417"/>
              <a:gd name="connsiteX166" fmla="*/ 351609 w 1214923"/>
              <a:gd name="connsiteY166" fmla="*/ 1045559 h 1681417"/>
              <a:gd name="connsiteX167" fmla="*/ 351609 w 1214923"/>
              <a:gd name="connsiteY167" fmla="*/ 1045464 h 1681417"/>
              <a:gd name="connsiteX168" fmla="*/ 420761 w 1214923"/>
              <a:gd name="connsiteY168" fmla="*/ 1054969 h 1681417"/>
              <a:gd name="connsiteX169" fmla="*/ 605260 w 1214923"/>
              <a:gd name="connsiteY169" fmla="*/ 1180338 h 1681417"/>
              <a:gd name="connsiteX170" fmla="*/ 420761 w 1214923"/>
              <a:gd name="connsiteY170" fmla="*/ 1054969 h 1681417"/>
              <a:gd name="connsiteX171" fmla="*/ 366944 w 1214923"/>
              <a:gd name="connsiteY171" fmla="*/ 1414272 h 1681417"/>
              <a:gd name="connsiteX172" fmla="*/ 597640 w 1214923"/>
              <a:gd name="connsiteY172" fmla="*/ 1460468 h 1681417"/>
              <a:gd name="connsiteX173" fmla="*/ 366944 w 1214923"/>
              <a:gd name="connsiteY173" fmla="*/ 1414463 h 1681417"/>
              <a:gd name="connsiteX174" fmla="*/ 366944 w 1214923"/>
              <a:gd name="connsiteY174" fmla="*/ 1414272 h 1681417"/>
              <a:gd name="connsiteX175" fmla="*/ 597035 w 1214923"/>
              <a:gd name="connsiteY175" fmla="*/ 1664464 h 1681417"/>
              <a:gd name="connsiteX176" fmla="*/ 471148 w 1214923"/>
              <a:gd name="connsiteY176" fmla="*/ 1649777 h 1681417"/>
              <a:gd name="connsiteX177" fmla="*/ 401901 w 1214923"/>
              <a:gd name="connsiteY177" fmla="*/ 1579817 h 1681417"/>
              <a:gd name="connsiteX178" fmla="*/ 582412 w 1214923"/>
              <a:gd name="connsiteY178" fmla="*/ 1645158 h 1681417"/>
              <a:gd name="connsiteX179" fmla="*/ 597035 w 1214923"/>
              <a:gd name="connsiteY179" fmla="*/ 1664464 h 1681417"/>
              <a:gd name="connsiteX180" fmla="*/ 616785 w 1214923"/>
              <a:gd name="connsiteY180" fmla="*/ 1564196 h 1681417"/>
              <a:gd name="connsiteX181" fmla="*/ 555349 w 1214923"/>
              <a:gd name="connsiteY181" fmla="*/ 1541145 h 1681417"/>
              <a:gd name="connsiteX182" fmla="*/ 638597 w 1214923"/>
              <a:gd name="connsiteY182" fmla="*/ 1493520 h 1681417"/>
              <a:gd name="connsiteX183" fmla="*/ 752034 w 1214923"/>
              <a:gd name="connsiteY183" fmla="*/ 1535463 h 1681417"/>
              <a:gd name="connsiteX184" fmla="*/ 616785 w 1214923"/>
              <a:gd name="connsiteY184" fmla="*/ 1564386 h 1681417"/>
              <a:gd name="connsiteX185" fmla="*/ 616785 w 1214923"/>
              <a:gd name="connsiteY185" fmla="*/ 1564196 h 1681417"/>
              <a:gd name="connsiteX186" fmla="*/ 811979 w 1214923"/>
              <a:gd name="connsiteY186" fmla="*/ 1595484 h 1681417"/>
              <a:gd name="connsiteX187" fmla="*/ 874483 w 1214923"/>
              <a:gd name="connsiteY187" fmla="*/ 1637166 h 1681417"/>
              <a:gd name="connsiteX188" fmla="*/ 704225 w 1214923"/>
              <a:gd name="connsiteY188" fmla="*/ 1665256 h 1681417"/>
              <a:gd name="connsiteX189" fmla="*/ 651942 w 1214923"/>
              <a:gd name="connsiteY189" fmla="*/ 1653111 h 1681417"/>
              <a:gd name="connsiteX190" fmla="*/ 811979 w 1214923"/>
              <a:gd name="connsiteY190" fmla="*/ 1595484 h 1681417"/>
              <a:gd name="connsiteX191" fmla="*/ 857863 w 1214923"/>
              <a:gd name="connsiteY191" fmla="*/ 1591056 h 1681417"/>
              <a:gd name="connsiteX192" fmla="*/ 838813 w 1214923"/>
              <a:gd name="connsiteY192" fmla="*/ 1568958 h 1681417"/>
              <a:gd name="connsiteX193" fmla="*/ 836146 w 1214923"/>
              <a:gd name="connsiteY193" fmla="*/ 1564291 h 1681417"/>
              <a:gd name="connsiteX194" fmla="*/ 955179 w 1214923"/>
              <a:gd name="connsiteY194" fmla="*/ 1500720 h 1681417"/>
              <a:gd name="connsiteX195" fmla="*/ 1066493 w 1214923"/>
              <a:gd name="connsiteY195" fmla="*/ 1492065 h 1681417"/>
              <a:gd name="connsiteX196" fmla="*/ 857863 w 1214923"/>
              <a:gd name="connsiteY196" fmla="*/ 1591247 h 1681417"/>
              <a:gd name="connsiteX197" fmla="*/ 857863 w 1214923"/>
              <a:gd name="connsiteY197" fmla="*/ 1591056 h 1681417"/>
              <a:gd name="connsiteX198" fmla="*/ 1054979 w 1214923"/>
              <a:gd name="connsiteY198" fmla="*/ 1445037 h 1681417"/>
              <a:gd name="connsiteX199" fmla="*/ 916632 w 1214923"/>
              <a:gd name="connsiteY199" fmla="*/ 1468184 h 1681417"/>
              <a:gd name="connsiteX200" fmla="*/ 1028170 w 1214923"/>
              <a:gd name="connsiteY200" fmla="*/ 1445228 h 1681417"/>
              <a:gd name="connsiteX201" fmla="*/ 1054979 w 1214923"/>
              <a:gd name="connsiteY201" fmla="*/ 1445037 h 1681417"/>
              <a:gd name="connsiteX202" fmla="*/ 862816 w 1214923"/>
              <a:gd name="connsiteY202" fmla="*/ 1410462 h 1681417"/>
              <a:gd name="connsiteX203" fmla="*/ 647551 w 1214923"/>
              <a:gd name="connsiteY203" fmla="*/ 1448562 h 1681417"/>
              <a:gd name="connsiteX204" fmla="*/ 862816 w 1214923"/>
              <a:gd name="connsiteY204" fmla="*/ 1410653 h 1681417"/>
              <a:gd name="connsiteX205" fmla="*/ 862816 w 1214923"/>
              <a:gd name="connsiteY205" fmla="*/ 1410462 h 1681417"/>
              <a:gd name="connsiteX206" fmla="*/ 689842 w 1214923"/>
              <a:gd name="connsiteY206" fmla="*/ 1391412 h 1681417"/>
              <a:gd name="connsiteX207" fmla="*/ 924347 w 1214923"/>
              <a:gd name="connsiteY207" fmla="*/ 1306830 h 1681417"/>
              <a:gd name="connsiteX208" fmla="*/ 689842 w 1214923"/>
              <a:gd name="connsiteY208" fmla="*/ 1391412 h 1681417"/>
              <a:gd name="connsiteX209" fmla="*/ 1162663 w 1214923"/>
              <a:gd name="connsiteY209" fmla="*/ 1057085 h 1681417"/>
              <a:gd name="connsiteX210" fmla="*/ 1148756 w 1214923"/>
              <a:gd name="connsiteY210" fmla="*/ 1134428 h 1681417"/>
              <a:gd name="connsiteX211" fmla="*/ 1066841 w 1214923"/>
              <a:gd name="connsiteY211" fmla="*/ 1139762 h 1681417"/>
              <a:gd name="connsiteX212" fmla="*/ 1035790 w 1214923"/>
              <a:gd name="connsiteY212" fmla="*/ 1087755 h 1681417"/>
              <a:gd name="connsiteX213" fmla="*/ 1162663 w 1214923"/>
              <a:gd name="connsiteY213" fmla="*/ 1057085 h 1681417"/>
              <a:gd name="connsiteX214" fmla="*/ 987913 w 1214923"/>
              <a:gd name="connsiteY214" fmla="*/ 1181170 h 1681417"/>
              <a:gd name="connsiteX215" fmla="*/ 958923 w 1214923"/>
              <a:gd name="connsiteY215" fmla="*/ 1264444 h 1681417"/>
              <a:gd name="connsiteX216" fmla="*/ 905107 w 1214923"/>
              <a:gd name="connsiteY216" fmla="*/ 1118330 h 1681417"/>
              <a:gd name="connsiteX217" fmla="*/ 987913 w 1214923"/>
              <a:gd name="connsiteY217" fmla="*/ 1181170 h 168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214923" h="1681417">
                <a:moveTo>
                  <a:pt x="1193429" y="899446"/>
                </a:moveTo>
                <a:cubicBezTo>
                  <a:pt x="1282011" y="738187"/>
                  <a:pt x="872712" y="816398"/>
                  <a:pt x="1157319" y="831924"/>
                </a:cubicBezTo>
                <a:cubicBezTo>
                  <a:pt x="1226661" y="965750"/>
                  <a:pt x="965788" y="997183"/>
                  <a:pt x="1019985" y="885740"/>
                </a:cubicBezTo>
                <a:cubicBezTo>
                  <a:pt x="986076" y="816684"/>
                  <a:pt x="1002833" y="895731"/>
                  <a:pt x="963019" y="860965"/>
                </a:cubicBezTo>
                <a:cubicBezTo>
                  <a:pt x="957209" y="810578"/>
                  <a:pt x="1026455" y="822865"/>
                  <a:pt x="1035980" y="795623"/>
                </a:cubicBezTo>
                <a:cubicBezTo>
                  <a:pt x="928157" y="811625"/>
                  <a:pt x="945398" y="874490"/>
                  <a:pt x="893772" y="930212"/>
                </a:cubicBezTo>
                <a:cubicBezTo>
                  <a:pt x="879675" y="953929"/>
                  <a:pt x="956541" y="932165"/>
                  <a:pt x="951398" y="937927"/>
                </a:cubicBezTo>
                <a:cubicBezTo>
                  <a:pt x="1012263" y="948785"/>
                  <a:pt x="780615" y="1037273"/>
                  <a:pt x="862911" y="964787"/>
                </a:cubicBezTo>
                <a:cubicBezTo>
                  <a:pt x="860244" y="927545"/>
                  <a:pt x="820334" y="979456"/>
                  <a:pt x="813000" y="991648"/>
                </a:cubicBezTo>
                <a:cubicBezTo>
                  <a:pt x="787378" y="971645"/>
                  <a:pt x="893201" y="891064"/>
                  <a:pt x="905202" y="872585"/>
                </a:cubicBezTo>
                <a:cubicBezTo>
                  <a:pt x="677078" y="1040702"/>
                  <a:pt x="938063" y="710089"/>
                  <a:pt x="1062841" y="784098"/>
                </a:cubicBezTo>
                <a:cubicBezTo>
                  <a:pt x="1114466" y="728282"/>
                  <a:pt x="1130732" y="697207"/>
                  <a:pt x="1113873" y="670346"/>
                </a:cubicBezTo>
                <a:cubicBezTo>
                  <a:pt x="1124826" y="727496"/>
                  <a:pt x="1041084" y="766240"/>
                  <a:pt x="1028265" y="722567"/>
                </a:cubicBezTo>
                <a:cubicBezTo>
                  <a:pt x="901773" y="790956"/>
                  <a:pt x="928919" y="735044"/>
                  <a:pt x="1003881" y="692468"/>
                </a:cubicBezTo>
                <a:cubicBezTo>
                  <a:pt x="1000150" y="682292"/>
                  <a:pt x="995562" y="668353"/>
                  <a:pt x="1005881" y="661511"/>
                </a:cubicBezTo>
                <a:cubicBezTo>
                  <a:pt x="951113" y="602742"/>
                  <a:pt x="1022645" y="627793"/>
                  <a:pt x="1065794" y="651415"/>
                </a:cubicBezTo>
                <a:cubicBezTo>
                  <a:pt x="1081907" y="650780"/>
                  <a:pt x="1142262" y="647492"/>
                  <a:pt x="1087938" y="638205"/>
                </a:cubicBezTo>
                <a:cubicBezTo>
                  <a:pt x="1035741" y="573626"/>
                  <a:pt x="835860" y="603314"/>
                  <a:pt x="739848" y="595694"/>
                </a:cubicBezTo>
                <a:cubicBezTo>
                  <a:pt x="924633" y="482346"/>
                  <a:pt x="1033885" y="282988"/>
                  <a:pt x="716893" y="318992"/>
                </a:cubicBezTo>
                <a:cubicBezTo>
                  <a:pt x="694414" y="232601"/>
                  <a:pt x="872627" y="244888"/>
                  <a:pt x="920537" y="246031"/>
                </a:cubicBezTo>
                <a:cubicBezTo>
                  <a:pt x="798903" y="102489"/>
                  <a:pt x="569065" y="397764"/>
                  <a:pt x="682412" y="238316"/>
                </a:cubicBezTo>
                <a:cubicBezTo>
                  <a:pt x="772233" y="179737"/>
                  <a:pt x="923014" y="58388"/>
                  <a:pt x="928538" y="226790"/>
                </a:cubicBezTo>
                <a:cubicBezTo>
                  <a:pt x="964448" y="52673"/>
                  <a:pt x="836034" y="94313"/>
                  <a:pt x="720893" y="196025"/>
                </a:cubicBezTo>
                <a:cubicBezTo>
                  <a:pt x="720131" y="127921"/>
                  <a:pt x="862530" y="44863"/>
                  <a:pt x="736229" y="49911"/>
                </a:cubicBezTo>
                <a:cubicBezTo>
                  <a:pt x="633835" y="215265"/>
                  <a:pt x="712130" y="72961"/>
                  <a:pt x="663267" y="0"/>
                </a:cubicBezTo>
                <a:cubicBezTo>
                  <a:pt x="661648" y="95250"/>
                  <a:pt x="701939" y="139351"/>
                  <a:pt x="625167" y="103727"/>
                </a:cubicBezTo>
                <a:cubicBezTo>
                  <a:pt x="618500" y="148019"/>
                  <a:pt x="660600" y="242316"/>
                  <a:pt x="625167" y="288322"/>
                </a:cubicBezTo>
                <a:cubicBezTo>
                  <a:pt x="588210" y="220980"/>
                  <a:pt x="338655" y="62675"/>
                  <a:pt x="336845" y="261366"/>
                </a:cubicBezTo>
                <a:cubicBezTo>
                  <a:pt x="498199" y="270891"/>
                  <a:pt x="549253" y="397193"/>
                  <a:pt x="367611" y="307467"/>
                </a:cubicBezTo>
                <a:cubicBezTo>
                  <a:pt x="264360" y="344138"/>
                  <a:pt x="569160" y="416719"/>
                  <a:pt x="579066" y="615029"/>
                </a:cubicBezTo>
                <a:cubicBezTo>
                  <a:pt x="591639" y="757047"/>
                  <a:pt x="513725" y="474677"/>
                  <a:pt x="263884" y="496585"/>
                </a:cubicBezTo>
                <a:cubicBezTo>
                  <a:pt x="105483" y="474868"/>
                  <a:pt x="195875" y="649034"/>
                  <a:pt x="233118" y="714947"/>
                </a:cubicBezTo>
                <a:cubicBezTo>
                  <a:pt x="315224" y="735140"/>
                  <a:pt x="504581" y="723710"/>
                  <a:pt x="532965" y="807149"/>
                </a:cubicBezTo>
                <a:cubicBezTo>
                  <a:pt x="577844" y="819960"/>
                  <a:pt x="513836" y="821915"/>
                  <a:pt x="502390" y="816184"/>
                </a:cubicBezTo>
                <a:cubicBezTo>
                  <a:pt x="482483" y="843521"/>
                  <a:pt x="478958" y="783908"/>
                  <a:pt x="464290" y="772763"/>
                </a:cubicBezTo>
                <a:cubicBezTo>
                  <a:pt x="472386" y="811435"/>
                  <a:pt x="431143" y="803910"/>
                  <a:pt x="375231" y="788670"/>
                </a:cubicBezTo>
                <a:cubicBezTo>
                  <a:pt x="391871" y="798481"/>
                  <a:pt x="406464" y="811416"/>
                  <a:pt x="418189" y="826770"/>
                </a:cubicBezTo>
                <a:cubicBezTo>
                  <a:pt x="409712" y="853250"/>
                  <a:pt x="345037" y="791242"/>
                  <a:pt x="333607" y="826770"/>
                </a:cubicBezTo>
                <a:cubicBezTo>
                  <a:pt x="383994" y="894969"/>
                  <a:pt x="321129" y="842962"/>
                  <a:pt x="276457" y="857536"/>
                </a:cubicBezTo>
                <a:cubicBezTo>
                  <a:pt x="121961" y="835152"/>
                  <a:pt x="193304" y="765620"/>
                  <a:pt x="288458" y="766001"/>
                </a:cubicBezTo>
                <a:cubicBezTo>
                  <a:pt x="194542" y="745427"/>
                  <a:pt x="104816" y="749618"/>
                  <a:pt x="138059" y="911352"/>
                </a:cubicBezTo>
                <a:cubicBezTo>
                  <a:pt x="17663" y="939927"/>
                  <a:pt x="230927" y="911352"/>
                  <a:pt x="237976" y="961358"/>
                </a:cubicBezTo>
                <a:cubicBezTo>
                  <a:pt x="287315" y="1023176"/>
                  <a:pt x="110439" y="1068455"/>
                  <a:pt x="75102" y="1025783"/>
                </a:cubicBezTo>
                <a:cubicBezTo>
                  <a:pt x="42240" y="954250"/>
                  <a:pt x="-13294" y="909447"/>
                  <a:pt x="80432" y="915162"/>
                </a:cubicBezTo>
                <a:cubicBezTo>
                  <a:pt x="-64252" y="855821"/>
                  <a:pt x="15662" y="1105662"/>
                  <a:pt x="91958" y="1107377"/>
                </a:cubicBezTo>
                <a:cubicBezTo>
                  <a:pt x="434858" y="1050227"/>
                  <a:pt x="129296" y="1195483"/>
                  <a:pt x="214925" y="1157383"/>
                </a:cubicBezTo>
                <a:cubicBezTo>
                  <a:pt x="439715" y="1034606"/>
                  <a:pt x="546491" y="1342842"/>
                  <a:pt x="322463" y="1228161"/>
                </a:cubicBezTo>
                <a:cubicBezTo>
                  <a:pt x="333956" y="1246608"/>
                  <a:pt x="241400" y="1215949"/>
                  <a:pt x="235145" y="1221759"/>
                </a:cubicBezTo>
                <a:cubicBezTo>
                  <a:pt x="235145" y="1224141"/>
                  <a:pt x="267685" y="1260642"/>
                  <a:pt x="267875" y="1263023"/>
                </a:cubicBezTo>
                <a:cubicBezTo>
                  <a:pt x="315500" y="1287693"/>
                  <a:pt x="474101" y="1246632"/>
                  <a:pt x="395615" y="1319117"/>
                </a:cubicBezTo>
                <a:cubicBezTo>
                  <a:pt x="301508" y="1315974"/>
                  <a:pt x="344163" y="1358840"/>
                  <a:pt x="322827" y="1338837"/>
                </a:cubicBezTo>
                <a:cubicBezTo>
                  <a:pt x="296091" y="1332111"/>
                  <a:pt x="274228" y="1303451"/>
                  <a:pt x="247492" y="1296725"/>
                </a:cubicBezTo>
                <a:lnTo>
                  <a:pt x="229880" y="1312259"/>
                </a:lnTo>
                <a:cubicBezTo>
                  <a:pt x="222545" y="1327690"/>
                  <a:pt x="188827" y="1301020"/>
                  <a:pt x="146155" y="1230344"/>
                </a:cubicBezTo>
                <a:cubicBezTo>
                  <a:pt x="-44345" y="1115283"/>
                  <a:pt x="43380" y="1353026"/>
                  <a:pt x="115389" y="1430369"/>
                </a:cubicBezTo>
                <a:cubicBezTo>
                  <a:pt x="178254" y="1413129"/>
                  <a:pt x="308556" y="1407224"/>
                  <a:pt x="349799" y="1480280"/>
                </a:cubicBezTo>
                <a:cubicBezTo>
                  <a:pt x="330749" y="1473518"/>
                  <a:pt x="314462" y="1468469"/>
                  <a:pt x="299507" y="1464659"/>
                </a:cubicBezTo>
                <a:cubicBezTo>
                  <a:pt x="294270" y="1467373"/>
                  <a:pt x="303579" y="1483052"/>
                  <a:pt x="318374" y="1496562"/>
                </a:cubicBezTo>
                <a:cubicBezTo>
                  <a:pt x="365999" y="1522851"/>
                  <a:pt x="414379" y="1543050"/>
                  <a:pt x="388280" y="1545717"/>
                </a:cubicBezTo>
                <a:cubicBezTo>
                  <a:pt x="388852" y="1551146"/>
                  <a:pt x="371612" y="1548860"/>
                  <a:pt x="348847" y="1542479"/>
                </a:cubicBezTo>
                <a:cubicBezTo>
                  <a:pt x="326781" y="1535304"/>
                  <a:pt x="271377" y="1509300"/>
                  <a:pt x="255883" y="1502664"/>
                </a:cubicBezTo>
                <a:lnTo>
                  <a:pt x="255883" y="1502664"/>
                </a:lnTo>
                <a:cubicBezTo>
                  <a:pt x="246358" y="1496283"/>
                  <a:pt x="240738" y="1489901"/>
                  <a:pt x="239976" y="1484281"/>
                </a:cubicBezTo>
                <a:cubicBezTo>
                  <a:pt x="227117" y="1491139"/>
                  <a:pt x="211401" y="1498664"/>
                  <a:pt x="203495" y="1484281"/>
                </a:cubicBezTo>
                <a:cubicBezTo>
                  <a:pt x="202638" y="1478852"/>
                  <a:pt x="190160" y="1496854"/>
                  <a:pt x="187303" y="1499140"/>
                </a:cubicBezTo>
                <a:cubicBezTo>
                  <a:pt x="441620" y="1594390"/>
                  <a:pt x="394036" y="1646621"/>
                  <a:pt x="490673" y="1673352"/>
                </a:cubicBezTo>
                <a:cubicBezTo>
                  <a:pt x="587310" y="1700083"/>
                  <a:pt x="687016" y="1651088"/>
                  <a:pt x="767123" y="1659528"/>
                </a:cubicBezTo>
                <a:cubicBezTo>
                  <a:pt x="862022" y="1669526"/>
                  <a:pt x="903260" y="1638663"/>
                  <a:pt x="967500" y="1594485"/>
                </a:cubicBezTo>
                <a:cubicBezTo>
                  <a:pt x="1031740" y="1550307"/>
                  <a:pt x="1192952" y="1468088"/>
                  <a:pt x="1152566" y="1394460"/>
                </a:cubicBezTo>
                <a:cubicBezTo>
                  <a:pt x="1139369" y="1326035"/>
                  <a:pt x="977099" y="1370841"/>
                  <a:pt x="918822" y="1363507"/>
                </a:cubicBezTo>
                <a:cubicBezTo>
                  <a:pt x="860545" y="1356173"/>
                  <a:pt x="815309" y="1351334"/>
                  <a:pt x="802904" y="1350454"/>
                </a:cubicBezTo>
                <a:lnTo>
                  <a:pt x="841956" y="1326547"/>
                </a:lnTo>
                <a:cubicBezTo>
                  <a:pt x="873960" y="1329119"/>
                  <a:pt x="991242" y="1366337"/>
                  <a:pt x="1018286" y="1315425"/>
                </a:cubicBezTo>
                <a:cubicBezTo>
                  <a:pt x="1217740" y="1313329"/>
                  <a:pt x="1253281" y="1297837"/>
                  <a:pt x="980354" y="1268921"/>
                </a:cubicBezTo>
                <a:cubicBezTo>
                  <a:pt x="983783" y="1241298"/>
                  <a:pt x="1059389" y="1175419"/>
                  <a:pt x="1091488" y="1221043"/>
                </a:cubicBezTo>
                <a:cubicBezTo>
                  <a:pt x="1335423" y="1072644"/>
                  <a:pt x="1190177" y="962311"/>
                  <a:pt x="896580" y="1032638"/>
                </a:cubicBezTo>
                <a:cubicBezTo>
                  <a:pt x="945348" y="940055"/>
                  <a:pt x="1150090" y="1009745"/>
                  <a:pt x="1193429" y="899446"/>
                </a:cubicBezTo>
                <a:close/>
                <a:moveTo>
                  <a:pt x="759089" y="61246"/>
                </a:moveTo>
                <a:cubicBezTo>
                  <a:pt x="808142" y="68675"/>
                  <a:pt x="729466" y="128969"/>
                  <a:pt x="720989" y="145828"/>
                </a:cubicBezTo>
                <a:cubicBezTo>
                  <a:pt x="691175" y="149638"/>
                  <a:pt x="720417" y="40958"/>
                  <a:pt x="759089" y="61436"/>
                </a:cubicBezTo>
                <a:lnTo>
                  <a:pt x="759089" y="61246"/>
                </a:lnTo>
                <a:close/>
                <a:moveTo>
                  <a:pt x="363611" y="545783"/>
                </a:moveTo>
                <a:cubicBezTo>
                  <a:pt x="489817" y="549688"/>
                  <a:pt x="442287" y="638461"/>
                  <a:pt x="348275" y="553498"/>
                </a:cubicBezTo>
                <a:cubicBezTo>
                  <a:pt x="203019" y="552355"/>
                  <a:pt x="266741" y="500062"/>
                  <a:pt x="363611" y="545783"/>
                </a:cubicBezTo>
                <a:close/>
                <a:moveTo>
                  <a:pt x="232451" y="523113"/>
                </a:moveTo>
                <a:cubicBezTo>
                  <a:pt x="356276" y="593122"/>
                  <a:pt x="394903" y="599953"/>
                  <a:pt x="254694" y="664096"/>
                </a:cubicBezTo>
                <a:cubicBezTo>
                  <a:pt x="248313" y="615995"/>
                  <a:pt x="133582" y="527876"/>
                  <a:pt x="232451" y="523113"/>
                </a:cubicBezTo>
                <a:close/>
                <a:moveTo>
                  <a:pt x="340084" y="692277"/>
                </a:moveTo>
                <a:cubicBezTo>
                  <a:pt x="359134" y="616744"/>
                  <a:pt x="411902" y="638937"/>
                  <a:pt x="470767" y="684562"/>
                </a:cubicBezTo>
                <a:cubicBezTo>
                  <a:pt x="414093" y="771335"/>
                  <a:pt x="366849" y="665226"/>
                  <a:pt x="340084" y="691896"/>
                </a:cubicBezTo>
                <a:lnTo>
                  <a:pt x="340084" y="692277"/>
                </a:lnTo>
                <a:close/>
                <a:moveTo>
                  <a:pt x="382375" y="615410"/>
                </a:moveTo>
                <a:cubicBezTo>
                  <a:pt x="404473" y="585787"/>
                  <a:pt x="480387" y="675323"/>
                  <a:pt x="516868" y="688372"/>
                </a:cubicBezTo>
                <a:cubicBezTo>
                  <a:pt x="514296" y="712661"/>
                  <a:pt x="386471" y="622745"/>
                  <a:pt x="382661" y="615029"/>
                </a:cubicBezTo>
                <a:lnTo>
                  <a:pt x="382375" y="615410"/>
                </a:lnTo>
                <a:close/>
                <a:moveTo>
                  <a:pt x="201400" y="907542"/>
                </a:moveTo>
                <a:cubicBezTo>
                  <a:pt x="161966" y="919544"/>
                  <a:pt x="156537" y="865823"/>
                  <a:pt x="163300" y="838295"/>
                </a:cubicBezTo>
                <a:cubicBezTo>
                  <a:pt x="167300" y="792861"/>
                  <a:pt x="238928" y="883539"/>
                  <a:pt x="201686" y="907161"/>
                </a:cubicBezTo>
                <a:lnTo>
                  <a:pt x="201400" y="907542"/>
                </a:lnTo>
                <a:close/>
                <a:moveTo>
                  <a:pt x="97811" y="1285557"/>
                </a:moveTo>
                <a:cubicBezTo>
                  <a:pt x="62503" y="1261541"/>
                  <a:pt x="58985" y="1215124"/>
                  <a:pt x="123279" y="1264178"/>
                </a:cubicBezTo>
                <a:cubicBezTo>
                  <a:pt x="154330" y="1304849"/>
                  <a:pt x="179207" y="1311307"/>
                  <a:pt x="231975" y="1341501"/>
                </a:cubicBezTo>
                <a:cubicBezTo>
                  <a:pt x="144536" y="1403414"/>
                  <a:pt x="117337" y="1407763"/>
                  <a:pt x="97811" y="1285557"/>
                </a:cubicBezTo>
                <a:close/>
                <a:moveTo>
                  <a:pt x="232928" y="1376077"/>
                </a:moveTo>
                <a:lnTo>
                  <a:pt x="279029" y="1379887"/>
                </a:lnTo>
                <a:cubicBezTo>
                  <a:pt x="416855" y="1375791"/>
                  <a:pt x="273504" y="1448181"/>
                  <a:pt x="232451" y="1376077"/>
                </a:cubicBezTo>
                <a:lnTo>
                  <a:pt x="232928" y="1376077"/>
                </a:lnTo>
                <a:close/>
                <a:moveTo>
                  <a:pt x="856244" y="715613"/>
                </a:moveTo>
                <a:cubicBezTo>
                  <a:pt x="849889" y="714496"/>
                  <a:pt x="840162" y="718644"/>
                  <a:pt x="817635" y="708913"/>
                </a:cubicBezTo>
                <a:cubicBezTo>
                  <a:pt x="760485" y="774731"/>
                  <a:pt x="740039" y="676085"/>
                  <a:pt x="721084" y="657225"/>
                </a:cubicBezTo>
                <a:cubicBezTo>
                  <a:pt x="768827" y="570396"/>
                  <a:pt x="1108656" y="721900"/>
                  <a:pt x="855767" y="715613"/>
                </a:cubicBezTo>
                <a:lnTo>
                  <a:pt x="856244" y="715613"/>
                </a:lnTo>
                <a:close/>
                <a:moveTo>
                  <a:pt x="663458" y="722662"/>
                </a:moveTo>
                <a:cubicBezTo>
                  <a:pt x="718703" y="597599"/>
                  <a:pt x="709368" y="798862"/>
                  <a:pt x="644408" y="807149"/>
                </a:cubicBezTo>
                <a:cubicBezTo>
                  <a:pt x="622214" y="772001"/>
                  <a:pt x="727275" y="699611"/>
                  <a:pt x="662981" y="723138"/>
                </a:cubicBezTo>
                <a:lnTo>
                  <a:pt x="663458" y="722662"/>
                </a:lnTo>
                <a:close/>
                <a:moveTo>
                  <a:pt x="628882" y="753332"/>
                </a:moveTo>
                <a:cubicBezTo>
                  <a:pt x="632082" y="740045"/>
                  <a:pt x="642455" y="729672"/>
                  <a:pt x="655742" y="726472"/>
                </a:cubicBezTo>
                <a:cubicBezTo>
                  <a:pt x="646503" y="736759"/>
                  <a:pt x="641645" y="752666"/>
                  <a:pt x="628406" y="753332"/>
                </a:cubicBezTo>
                <a:lnTo>
                  <a:pt x="628882" y="753332"/>
                </a:lnTo>
                <a:close/>
                <a:moveTo>
                  <a:pt x="771090" y="757237"/>
                </a:moveTo>
                <a:cubicBezTo>
                  <a:pt x="739086" y="767239"/>
                  <a:pt x="706987" y="796862"/>
                  <a:pt x="690318" y="822579"/>
                </a:cubicBezTo>
                <a:cubicBezTo>
                  <a:pt x="614880" y="823627"/>
                  <a:pt x="769185" y="718757"/>
                  <a:pt x="770614" y="757237"/>
                </a:cubicBezTo>
                <a:lnTo>
                  <a:pt x="771090" y="757237"/>
                </a:lnTo>
                <a:close/>
                <a:moveTo>
                  <a:pt x="759565" y="538162"/>
                </a:moveTo>
                <a:cubicBezTo>
                  <a:pt x="726513" y="486061"/>
                  <a:pt x="811190" y="433387"/>
                  <a:pt x="851767" y="480536"/>
                </a:cubicBezTo>
                <a:cubicBezTo>
                  <a:pt x="839861" y="509587"/>
                  <a:pt x="779853" y="508254"/>
                  <a:pt x="759089" y="538067"/>
                </a:cubicBezTo>
                <a:lnTo>
                  <a:pt x="759565" y="538162"/>
                </a:lnTo>
                <a:close/>
                <a:moveTo>
                  <a:pt x="868213" y="356761"/>
                </a:moveTo>
                <a:cubicBezTo>
                  <a:pt x="915795" y="383540"/>
                  <a:pt x="884533" y="514064"/>
                  <a:pt x="812619" y="442055"/>
                </a:cubicBezTo>
                <a:cubicBezTo>
                  <a:pt x="799951" y="359759"/>
                  <a:pt x="755722" y="295896"/>
                  <a:pt x="868213" y="356761"/>
                </a:cubicBezTo>
                <a:close/>
                <a:moveTo>
                  <a:pt x="681841" y="323088"/>
                </a:moveTo>
                <a:cubicBezTo>
                  <a:pt x="738991" y="335756"/>
                  <a:pt x="835193" y="378809"/>
                  <a:pt x="758803" y="430816"/>
                </a:cubicBezTo>
                <a:cubicBezTo>
                  <a:pt x="724322" y="426529"/>
                  <a:pt x="689270" y="346901"/>
                  <a:pt x="643455" y="396145"/>
                </a:cubicBezTo>
                <a:cubicBezTo>
                  <a:pt x="728132" y="379952"/>
                  <a:pt x="764042" y="472821"/>
                  <a:pt x="639550" y="438436"/>
                </a:cubicBezTo>
                <a:cubicBezTo>
                  <a:pt x="555444" y="367379"/>
                  <a:pt x="562969" y="305372"/>
                  <a:pt x="682127" y="323088"/>
                </a:cubicBezTo>
                <a:lnTo>
                  <a:pt x="681841" y="323088"/>
                </a:lnTo>
                <a:close/>
                <a:moveTo>
                  <a:pt x="395477" y="216638"/>
                </a:moveTo>
                <a:lnTo>
                  <a:pt x="432956" y="194566"/>
                </a:lnTo>
                <a:cubicBezTo>
                  <a:pt x="463849" y="204520"/>
                  <a:pt x="524589" y="205915"/>
                  <a:pt x="564476" y="247666"/>
                </a:cubicBezTo>
                <a:cubicBezTo>
                  <a:pt x="560983" y="266716"/>
                  <a:pt x="596485" y="297952"/>
                  <a:pt x="558873" y="299942"/>
                </a:cubicBezTo>
                <a:cubicBezTo>
                  <a:pt x="463991" y="248662"/>
                  <a:pt x="395001" y="289123"/>
                  <a:pt x="395477" y="216638"/>
                </a:cubicBezTo>
                <a:close/>
                <a:moveTo>
                  <a:pt x="470767" y="361188"/>
                </a:moveTo>
                <a:cubicBezTo>
                  <a:pt x="533060" y="375380"/>
                  <a:pt x="566588" y="445294"/>
                  <a:pt x="566874" y="503396"/>
                </a:cubicBezTo>
                <a:cubicBezTo>
                  <a:pt x="553063" y="445103"/>
                  <a:pt x="308937" y="332613"/>
                  <a:pt x="470767" y="361188"/>
                </a:cubicBezTo>
                <a:close/>
                <a:moveTo>
                  <a:pt x="632216" y="475419"/>
                </a:moveTo>
                <a:cubicBezTo>
                  <a:pt x="672857" y="584937"/>
                  <a:pt x="757756" y="406704"/>
                  <a:pt x="759089" y="438055"/>
                </a:cubicBezTo>
                <a:cubicBezTo>
                  <a:pt x="749231" y="450199"/>
                  <a:pt x="661362" y="639005"/>
                  <a:pt x="640217" y="641593"/>
                </a:cubicBezTo>
                <a:cubicBezTo>
                  <a:pt x="592211" y="654166"/>
                  <a:pt x="514740" y="249269"/>
                  <a:pt x="622468" y="453581"/>
                </a:cubicBezTo>
                <a:lnTo>
                  <a:pt x="632216" y="475419"/>
                </a:lnTo>
                <a:close/>
                <a:moveTo>
                  <a:pt x="686032" y="837819"/>
                </a:moveTo>
                <a:cubicBezTo>
                  <a:pt x="910060" y="800767"/>
                  <a:pt x="744134" y="1039463"/>
                  <a:pt x="628310" y="930116"/>
                </a:cubicBezTo>
                <a:cubicBezTo>
                  <a:pt x="471624" y="904113"/>
                  <a:pt x="569255" y="758190"/>
                  <a:pt x="686032" y="837914"/>
                </a:cubicBezTo>
                <a:lnTo>
                  <a:pt x="686032" y="837819"/>
                </a:lnTo>
                <a:close/>
                <a:moveTo>
                  <a:pt x="743658" y="1291400"/>
                </a:moveTo>
                <a:cubicBezTo>
                  <a:pt x="634025" y="1528191"/>
                  <a:pt x="279219" y="1192435"/>
                  <a:pt x="547634" y="1206818"/>
                </a:cubicBezTo>
                <a:cubicBezTo>
                  <a:pt x="554930" y="1213933"/>
                  <a:pt x="563759" y="1219276"/>
                  <a:pt x="573446" y="1222439"/>
                </a:cubicBezTo>
                <a:cubicBezTo>
                  <a:pt x="583562" y="1223363"/>
                  <a:pt x="593592" y="1225048"/>
                  <a:pt x="603450" y="1227487"/>
                </a:cubicBezTo>
                <a:cubicBezTo>
                  <a:pt x="668411" y="1230440"/>
                  <a:pt x="745563" y="1196054"/>
                  <a:pt x="743658" y="1291495"/>
                </a:cubicBezTo>
                <a:lnTo>
                  <a:pt x="743658" y="1291400"/>
                </a:lnTo>
                <a:close/>
                <a:moveTo>
                  <a:pt x="556465" y="950327"/>
                </a:moveTo>
                <a:cubicBezTo>
                  <a:pt x="779462" y="991311"/>
                  <a:pt x="778424" y="964502"/>
                  <a:pt x="689842" y="1122236"/>
                </a:cubicBezTo>
                <a:cubicBezTo>
                  <a:pt x="676412" y="996696"/>
                  <a:pt x="662377" y="1190757"/>
                  <a:pt x="568651" y="984541"/>
                </a:cubicBezTo>
                <a:lnTo>
                  <a:pt x="556465" y="950327"/>
                </a:lnTo>
                <a:close/>
                <a:moveTo>
                  <a:pt x="351609" y="1045464"/>
                </a:moveTo>
                <a:cubicBezTo>
                  <a:pt x="221879" y="1004983"/>
                  <a:pt x="219783" y="803243"/>
                  <a:pt x="382375" y="887825"/>
                </a:cubicBezTo>
                <a:cubicBezTo>
                  <a:pt x="598973" y="940213"/>
                  <a:pt x="478863" y="971741"/>
                  <a:pt x="351609" y="1045559"/>
                </a:cubicBezTo>
                <a:lnTo>
                  <a:pt x="351609" y="1045464"/>
                </a:lnTo>
                <a:close/>
                <a:moveTo>
                  <a:pt x="420761" y="1054969"/>
                </a:moveTo>
                <a:cubicBezTo>
                  <a:pt x="558683" y="924191"/>
                  <a:pt x="613642" y="1068229"/>
                  <a:pt x="605260" y="1180338"/>
                </a:cubicBezTo>
                <a:cubicBezTo>
                  <a:pt x="550967" y="1109377"/>
                  <a:pt x="512677" y="1087926"/>
                  <a:pt x="420761" y="1054969"/>
                </a:cubicBezTo>
                <a:close/>
                <a:moveTo>
                  <a:pt x="366944" y="1414272"/>
                </a:moveTo>
                <a:cubicBezTo>
                  <a:pt x="439239" y="1414272"/>
                  <a:pt x="581066" y="1400842"/>
                  <a:pt x="597640" y="1460468"/>
                </a:cubicBezTo>
                <a:cubicBezTo>
                  <a:pt x="532870" y="1541336"/>
                  <a:pt x="356181" y="1584484"/>
                  <a:pt x="366944" y="1414463"/>
                </a:cubicBezTo>
                <a:lnTo>
                  <a:pt x="366944" y="1414272"/>
                </a:lnTo>
                <a:close/>
                <a:moveTo>
                  <a:pt x="597035" y="1664464"/>
                </a:moveTo>
                <a:cubicBezTo>
                  <a:pt x="578491" y="1667671"/>
                  <a:pt x="503670" y="1663885"/>
                  <a:pt x="471148" y="1649777"/>
                </a:cubicBezTo>
                <a:cubicBezTo>
                  <a:pt x="439239" y="1625202"/>
                  <a:pt x="391805" y="1616774"/>
                  <a:pt x="401901" y="1579817"/>
                </a:cubicBezTo>
                <a:cubicBezTo>
                  <a:pt x="456765" y="1572387"/>
                  <a:pt x="645468" y="1595342"/>
                  <a:pt x="582412" y="1645158"/>
                </a:cubicBezTo>
                <a:lnTo>
                  <a:pt x="597035" y="1664464"/>
                </a:lnTo>
                <a:close/>
                <a:moveTo>
                  <a:pt x="616785" y="1564196"/>
                </a:moveTo>
                <a:cubicBezTo>
                  <a:pt x="607260" y="1608868"/>
                  <a:pt x="566112" y="1533811"/>
                  <a:pt x="555349" y="1541145"/>
                </a:cubicBezTo>
                <a:cubicBezTo>
                  <a:pt x="574399" y="1674495"/>
                  <a:pt x="463718" y="1464945"/>
                  <a:pt x="638597" y="1493520"/>
                </a:cubicBezTo>
                <a:lnTo>
                  <a:pt x="752034" y="1535463"/>
                </a:lnTo>
                <a:cubicBezTo>
                  <a:pt x="716887" y="1620521"/>
                  <a:pt x="647265" y="1631823"/>
                  <a:pt x="616785" y="1564386"/>
                </a:cubicBezTo>
                <a:lnTo>
                  <a:pt x="616785" y="1564196"/>
                </a:lnTo>
                <a:close/>
                <a:moveTo>
                  <a:pt x="811979" y="1595484"/>
                </a:moveTo>
                <a:cubicBezTo>
                  <a:pt x="817662" y="1594992"/>
                  <a:pt x="888786" y="1627974"/>
                  <a:pt x="874483" y="1637166"/>
                </a:cubicBezTo>
                <a:lnTo>
                  <a:pt x="704225" y="1665256"/>
                </a:lnTo>
                <a:cubicBezTo>
                  <a:pt x="704225" y="1666113"/>
                  <a:pt x="633983" y="1664740"/>
                  <a:pt x="651942" y="1653111"/>
                </a:cubicBezTo>
                <a:cubicBezTo>
                  <a:pt x="669901" y="1641482"/>
                  <a:pt x="762544" y="1542144"/>
                  <a:pt x="811979" y="1595484"/>
                </a:cubicBezTo>
                <a:close/>
                <a:moveTo>
                  <a:pt x="857863" y="1591056"/>
                </a:moveTo>
                <a:cubicBezTo>
                  <a:pt x="847690" y="1588123"/>
                  <a:pt x="840213" y="1579455"/>
                  <a:pt x="838813" y="1568958"/>
                </a:cubicBezTo>
                <a:cubicBezTo>
                  <a:pt x="837956" y="1567339"/>
                  <a:pt x="836908" y="1566005"/>
                  <a:pt x="836146" y="1564291"/>
                </a:cubicBezTo>
                <a:cubicBezTo>
                  <a:pt x="855540" y="1552918"/>
                  <a:pt x="916788" y="1512758"/>
                  <a:pt x="955179" y="1500720"/>
                </a:cubicBezTo>
                <a:cubicBezTo>
                  <a:pt x="972819" y="1502710"/>
                  <a:pt x="1050844" y="1483673"/>
                  <a:pt x="1066493" y="1492065"/>
                </a:cubicBezTo>
                <a:cubicBezTo>
                  <a:pt x="1065636" y="1550167"/>
                  <a:pt x="904535" y="1623155"/>
                  <a:pt x="857863" y="1591247"/>
                </a:cubicBezTo>
                <a:lnTo>
                  <a:pt x="857863" y="1591056"/>
                </a:lnTo>
                <a:close/>
                <a:moveTo>
                  <a:pt x="1054979" y="1445037"/>
                </a:moveTo>
                <a:cubicBezTo>
                  <a:pt x="1010116" y="1479232"/>
                  <a:pt x="912346" y="1448086"/>
                  <a:pt x="916632" y="1468184"/>
                </a:cubicBezTo>
                <a:cubicBezTo>
                  <a:pt x="792236" y="1479518"/>
                  <a:pt x="975592" y="1381411"/>
                  <a:pt x="1028170" y="1445228"/>
                </a:cubicBezTo>
                <a:lnTo>
                  <a:pt x="1054979" y="1445037"/>
                </a:lnTo>
                <a:close/>
                <a:moveTo>
                  <a:pt x="862816" y="1410462"/>
                </a:moveTo>
                <a:cubicBezTo>
                  <a:pt x="864340" y="1545241"/>
                  <a:pt x="706130" y="1526762"/>
                  <a:pt x="647551" y="1448562"/>
                </a:cubicBezTo>
                <a:cubicBezTo>
                  <a:pt x="670982" y="1374077"/>
                  <a:pt x="802618" y="1391222"/>
                  <a:pt x="862816" y="1410653"/>
                </a:cubicBezTo>
                <a:lnTo>
                  <a:pt x="862816" y="1410462"/>
                </a:lnTo>
                <a:close/>
                <a:moveTo>
                  <a:pt x="689842" y="1391412"/>
                </a:moveTo>
                <a:cubicBezTo>
                  <a:pt x="697748" y="1332643"/>
                  <a:pt x="830526" y="1248061"/>
                  <a:pt x="924347" y="1306830"/>
                </a:cubicBezTo>
                <a:cubicBezTo>
                  <a:pt x="844337" y="1301210"/>
                  <a:pt x="723846" y="1340644"/>
                  <a:pt x="689842" y="1391412"/>
                </a:cubicBezTo>
                <a:close/>
                <a:moveTo>
                  <a:pt x="1162663" y="1057085"/>
                </a:moveTo>
                <a:cubicBezTo>
                  <a:pt x="1174950" y="1091279"/>
                  <a:pt x="1166282" y="1118140"/>
                  <a:pt x="1148756" y="1134428"/>
                </a:cubicBezTo>
                <a:cubicBezTo>
                  <a:pt x="1132786" y="1148207"/>
                  <a:pt x="1085669" y="1147541"/>
                  <a:pt x="1066841" y="1139762"/>
                </a:cubicBezTo>
                <a:cubicBezTo>
                  <a:pt x="1050087" y="1127160"/>
                  <a:pt x="1038933" y="1108491"/>
                  <a:pt x="1035790" y="1087755"/>
                </a:cubicBezTo>
                <a:cubicBezTo>
                  <a:pt x="942064" y="1054989"/>
                  <a:pt x="1135802" y="1026033"/>
                  <a:pt x="1162663" y="1057085"/>
                </a:cubicBezTo>
                <a:close/>
                <a:moveTo>
                  <a:pt x="987913" y="1181170"/>
                </a:moveTo>
                <a:cubicBezTo>
                  <a:pt x="996882" y="1205522"/>
                  <a:pt x="972724" y="1274917"/>
                  <a:pt x="958923" y="1264444"/>
                </a:cubicBezTo>
                <a:cubicBezTo>
                  <a:pt x="767852" y="1265682"/>
                  <a:pt x="615071" y="1008698"/>
                  <a:pt x="905107" y="1118330"/>
                </a:cubicBezTo>
                <a:cubicBezTo>
                  <a:pt x="1077986" y="1070896"/>
                  <a:pt x="1060874" y="1196505"/>
                  <a:pt x="987913" y="1181170"/>
                </a:cubicBezTo>
                <a:close/>
              </a:path>
            </a:pathLst>
          </a:custGeom>
          <a:solidFill>
            <a:schemeClr val="accent1">
              <a:lumMod val="75000"/>
              <a:alpha val="82000"/>
            </a:schemeClr>
          </a:solidFill>
          <a:ln w="9525"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8A0BA50-066D-CADA-0B43-C1C7497AA412}"/>
              </a:ext>
            </a:extLst>
          </p:cNvPr>
          <p:cNvSpPr>
            <a:spLocks noGrp="1"/>
          </p:cNvSpPr>
          <p:nvPr>
            <p:ph sz="half" idx="2"/>
          </p:nvPr>
        </p:nvSpPr>
        <p:spPr>
          <a:xfrm>
            <a:off x="4728753" y="2527379"/>
            <a:ext cx="7201989" cy="4143386"/>
          </a:xfrm>
        </p:spPr>
        <p:txBody>
          <a:bodyPr vert="horz" lIns="91440" tIns="45720" rIns="91440" bIns="45720" rtlCol="0">
            <a:normAutofit/>
          </a:bodyPr>
          <a:lstStyle/>
          <a:p>
            <a:r>
              <a:rPr lang="en-US" dirty="0"/>
              <a:t>In a post-modern, post-truth world, we need to say, like Jesus, true things.</a:t>
            </a:r>
          </a:p>
          <a:p>
            <a:r>
              <a:rPr lang="en-US" dirty="0"/>
              <a:t>We shouldn’t say offensive, provocative things just to cry oppression when we’re attacked back. The goal of any teaching is love and a pursuit of truth.</a:t>
            </a:r>
          </a:p>
          <a:p>
            <a:r>
              <a:rPr lang="en-US" dirty="0"/>
              <a:t>When others treat us horribly, we must have the self-control to do the right thing in all situations. That is true strength.</a:t>
            </a:r>
          </a:p>
        </p:txBody>
      </p:sp>
    </p:spTree>
    <p:extLst>
      <p:ext uri="{BB962C8B-B14F-4D97-AF65-F5344CB8AC3E}">
        <p14:creationId xmlns:p14="http://schemas.microsoft.com/office/powerpoint/2010/main" val="2139489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B4D67EBB-2EBC-4D85-9751-BE5E66FE07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2855F40C-7D0D-4428-9CDC-A1399DD68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18895" flipH="1">
            <a:off x="10703604" y="5115505"/>
            <a:ext cx="1044472" cy="908544"/>
          </a:xfrm>
          <a:custGeom>
            <a:avLst/>
            <a:gdLst/>
            <a:ahLst/>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useBgFill="1">
        <p:nvSpPr>
          <p:cNvPr id="21" name="Rectangle 20">
            <a:extLst>
              <a:ext uri="{FF2B5EF4-FFF2-40B4-BE49-F238E27FC236}">
                <a16:creationId xmlns:a16="http://schemas.microsoft.com/office/drawing/2014/main" id="{E2156A03-D5DD-4DFC-A6B8-517A3B6E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ainting of a person kneeling in front of a crowd&#10;&#10;Description automatically generated">
            <a:extLst>
              <a:ext uri="{FF2B5EF4-FFF2-40B4-BE49-F238E27FC236}">
                <a16:creationId xmlns:a16="http://schemas.microsoft.com/office/drawing/2014/main" id="{82E3EA04-CDE1-42BD-AFA0-A93E42CB07B3}"/>
              </a:ext>
            </a:extLst>
          </p:cNvPr>
          <p:cNvPicPr>
            <a:picLocks noGrp="1" noChangeAspect="1"/>
          </p:cNvPicPr>
          <p:nvPr>
            <p:ph sz="half" idx="1"/>
          </p:nvPr>
        </p:nvPicPr>
        <p:blipFill rotWithShape="1">
          <a:blip r:embed="rId2">
            <a:alphaModFix amt="40000"/>
            <a:extLst>
              <a:ext uri="{28A0092B-C50C-407E-A947-70E740481C1C}">
                <a14:useLocalDpi xmlns:a14="http://schemas.microsoft.com/office/drawing/2010/main" val="0"/>
              </a:ext>
            </a:extLst>
          </a:blip>
          <a:srcRect t="13063" b="1710"/>
          <a:stretch/>
        </p:blipFill>
        <p:spPr>
          <a:xfrm>
            <a:off x="1" y="10"/>
            <a:ext cx="12192000" cy="6857989"/>
          </a:xfrm>
          <a:prstGeom prst="rect">
            <a:avLst/>
          </a:prstGeom>
        </p:spPr>
      </p:pic>
      <p:sp>
        <p:nvSpPr>
          <p:cNvPr id="4" name="Title 3">
            <a:extLst>
              <a:ext uri="{FF2B5EF4-FFF2-40B4-BE49-F238E27FC236}">
                <a16:creationId xmlns:a16="http://schemas.microsoft.com/office/drawing/2014/main" id="{C3621DF1-FCDB-4C48-80BB-5D15F1C48244}"/>
              </a:ext>
            </a:extLst>
          </p:cNvPr>
          <p:cNvSpPr>
            <a:spLocks noGrp="1"/>
          </p:cNvSpPr>
          <p:nvPr>
            <p:ph type="title"/>
          </p:nvPr>
        </p:nvSpPr>
        <p:spPr>
          <a:xfrm>
            <a:off x="662797" y="952500"/>
            <a:ext cx="3322608" cy="5049579"/>
          </a:xfrm>
        </p:spPr>
        <p:txBody>
          <a:bodyPr vert="horz" lIns="91440" tIns="45720" rIns="91440" bIns="45720" rtlCol="0" anchor="ctr">
            <a:normAutofit/>
          </a:bodyPr>
          <a:lstStyle/>
          <a:p>
            <a:pPr algn="ctr"/>
            <a:r>
              <a:rPr lang="en-US" dirty="0">
                <a:solidFill>
                  <a:schemeClr val="tx1"/>
                </a:solidFill>
              </a:rPr>
              <a:t>Deep Friendships – John 13.1-17</a:t>
            </a:r>
          </a:p>
        </p:txBody>
      </p:sp>
      <p:cxnSp>
        <p:nvCxnSpPr>
          <p:cNvPr id="22" name="Straight Connector 21">
            <a:extLst>
              <a:ext uri="{FF2B5EF4-FFF2-40B4-BE49-F238E27FC236}">
                <a16:creationId xmlns:a16="http://schemas.microsoft.com/office/drawing/2014/main" id="{E167EECD-FA01-48B4-87C6-FEB59EE34E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3502" y="953312"/>
            <a:ext cx="0" cy="50495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45AB26-C626-C32B-2721-12C5DEECACF8}"/>
              </a:ext>
            </a:extLst>
          </p:cNvPr>
          <p:cNvSpPr>
            <a:spLocks noGrp="1"/>
          </p:cNvSpPr>
          <p:nvPr>
            <p:ph sz="half" idx="2"/>
          </p:nvPr>
        </p:nvSpPr>
        <p:spPr>
          <a:xfrm>
            <a:off x="5331128" y="188686"/>
            <a:ext cx="6022672" cy="6429828"/>
          </a:xfrm>
        </p:spPr>
        <p:txBody>
          <a:bodyPr vert="horz" lIns="91440" tIns="45720" rIns="91440" bIns="45720" rtlCol="0" anchor="ctr">
            <a:normAutofit lnSpcReduction="10000"/>
          </a:bodyPr>
          <a:lstStyle/>
          <a:p>
            <a:r>
              <a:rPr lang="en-US" sz="2800" dirty="0">
                <a:solidFill>
                  <a:schemeClr val="tx1"/>
                </a:solidFill>
              </a:rPr>
              <a:t>Friendships can be hard to uphold. But if Jesus places this much effort and care into them – shouldn’t we?</a:t>
            </a:r>
          </a:p>
          <a:p>
            <a:r>
              <a:rPr lang="en-US" sz="2800" dirty="0">
                <a:solidFill>
                  <a:schemeClr val="tx1"/>
                </a:solidFill>
              </a:rPr>
              <a:t>Sacrificial love, caring for others above ourselves, is the example Jesus has set. Do our friendships reflect this?</a:t>
            </a:r>
          </a:p>
          <a:p>
            <a:r>
              <a:rPr lang="en-US" sz="2800" dirty="0">
                <a:solidFill>
                  <a:schemeClr val="tx1"/>
                </a:solidFill>
              </a:rPr>
              <a:t>Toughness and vulnerability have their place in the life of a man.</a:t>
            </a:r>
          </a:p>
          <a:p>
            <a:r>
              <a:rPr lang="en-US" sz="2800" dirty="0">
                <a:solidFill>
                  <a:schemeClr val="tx1"/>
                </a:solidFill>
              </a:rPr>
              <a:t>All of our relationships should point to the glory of God and the selfless care He first showed to all of us.</a:t>
            </a:r>
          </a:p>
        </p:txBody>
      </p:sp>
    </p:spTree>
    <p:extLst>
      <p:ext uri="{BB962C8B-B14F-4D97-AF65-F5344CB8AC3E}">
        <p14:creationId xmlns:p14="http://schemas.microsoft.com/office/powerpoint/2010/main" val="282962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4D67EBB-2EBC-4D85-9751-BE5E66FE07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2855F40C-7D0D-4428-9CDC-A1399DD68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18895" flipH="1">
            <a:off x="10703604" y="5115505"/>
            <a:ext cx="1044472" cy="908544"/>
          </a:xfrm>
          <a:custGeom>
            <a:avLst/>
            <a:gdLst/>
            <a:ahLst/>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dirty="0"/>
          </a:p>
        </p:txBody>
      </p:sp>
      <p:sp useBgFill="1">
        <p:nvSpPr>
          <p:cNvPr id="15" name="Rectangle 14">
            <a:extLst>
              <a:ext uri="{FF2B5EF4-FFF2-40B4-BE49-F238E27FC236}">
                <a16:creationId xmlns:a16="http://schemas.microsoft.com/office/drawing/2014/main" id="{DEB38159-65C7-468B-8AAC-0CB079B54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7723DA5-C1F5-B946-57E1-CB247A23FBBF}"/>
              </a:ext>
            </a:extLst>
          </p:cNvPr>
          <p:cNvSpPr>
            <a:spLocks noGrp="1"/>
          </p:cNvSpPr>
          <p:nvPr>
            <p:ph type="title"/>
          </p:nvPr>
        </p:nvSpPr>
        <p:spPr>
          <a:xfrm>
            <a:off x="5308121" y="479830"/>
            <a:ext cx="6045679" cy="1147139"/>
          </a:xfrm>
        </p:spPr>
        <p:txBody>
          <a:bodyPr vert="horz" lIns="91440" tIns="45720" rIns="91440" bIns="45720" rtlCol="0" anchor="ctr">
            <a:normAutofit/>
          </a:bodyPr>
          <a:lstStyle/>
          <a:p>
            <a:pPr algn="ctr"/>
            <a:r>
              <a:rPr lang="en-US" sz="6600" dirty="0"/>
              <a:t>Application</a:t>
            </a:r>
          </a:p>
        </p:txBody>
      </p:sp>
      <p:pic>
        <p:nvPicPr>
          <p:cNvPr id="6" name="Content Placeholder 5" descr="A person wearing a scarf&#10;&#10;Description automatically generated">
            <a:extLst>
              <a:ext uri="{FF2B5EF4-FFF2-40B4-BE49-F238E27FC236}">
                <a16:creationId xmlns:a16="http://schemas.microsoft.com/office/drawing/2014/main" id="{4F973C7D-371E-425A-A53A-C98DC44EC589}"/>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941" r="3421"/>
          <a:stretch/>
        </p:blipFill>
        <p:spPr>
          <a:xfrm>
            <a:off x="20" y="10"/>
            <a:ext cx="4571980" cy="6857990"/>
          </a:xfrm>
          <a:prstGeom prst="rect">
            <a:avLst/>
          </a:prstGeom>
        </p:spPr>
      </p:pic>
      <p:sp>
        <p:nvSpPr>
          <p:cNvPr id="17" name="Freeform: Shape 16">
            <a:extLst>
              <a:ext uri="{FF2B5EF4-FFF2-40B4-BE49-F238E27FC236}">
                <a16:creationId xmlns:a16="http://schemas.microsoft.com/office/drawing/2014/main" id="{13A0975F-796F-4FD8-8311-2D745DD33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8207" y="1748256"/>
            <a:ext cx="425506" cy="588888"/>
          </a:xfrm>
          <a:custGeom>
            <a:avLst/>
            <a:gdLst>
              <a:gd name="connsiteX0" fmla="*/ 1193342 w 1206769"/>
              <a:gd name="connsiteY0" fmla="*/ 899406 h 1684262"/>
              <a:gd name="connsiteX1" fmla="*/ 1174292 w 1206769"/>
              <a:gd name="connsiteY1" fmla="*/ 814824 h 1684262"/>
              <a:gd name="connsiteX2" fmla="*/ 1032083 w 1206769"/>
              <a:gd name="connsiteY2" fmla="*/ 868640 h 1684262"/>
              <a:gd name="connsiteX3" fmla="*/ 962932 w 1206769"/>
              <a:gd name="connsiteY3" fmla="*/ 860925 h 1684262"/>
              <a:gd name="connsiteX4" fmla="*/ 1035893 w 1206769"/>
              <a:gd name="connsiteY4" fmla="*/ 795583 h 1684262"/>
              <a:gd name="connsiteX5" fmla="*/ 893685 w 1206769"/>
              <a:gd name="connsiteY5" fmla="*/ 930172 h 1684262"/>
              <a:gd name="connsiteX6" fmla="*/ 951311 w 1206769"/>
              <a:gd name="connsiteY6" fmla="*/ 914741 h 1684262"/>
              <a:gd name="connsiteX7" fmla="*/ 951311 w 1206769"/>
              <a:gd name="connsiteY7" fmla="*/ 937887 h 1684262"/>
              <a:gd name="connsiteX8" fmla="*/ 862824 w 1206769"/>
              <a:gd name="connsiteY8" fmla="*/ 964747 h 1684262"/>
              <a:gd name="connsiteX9" fmla="*/ 812913 w 1206769"/>
              <a:gd name="connsiteY9" fmla="*/ 991608 h 1684262"/>
              <a:gd name="connsiteX10" fmla="*/ 905115 w 1206769"/>
              <a:gd name="connsiteY10" fmla="*/ 872545 h 1684262"/>
              <a:gd name="connsiteX11" fmla="*/ 1062754 w 1206769"/>
              <a:gd name="connsiteY11" fmla="*/ 784058 h 1684262"/>
              <a:gd name="connsiteX12" fmla="*/ 1106474 w 1206769"/>
              <a:gd name="connsiteY12" fmla="*/ 662995 h 1684262"/>
              <a:gd name="connsiteX13" fmla="*/ 1028178 w 1206769"/>
              <a:gd name="connsiteY13" fmla="*/ 722527 h 1684262"/>
              <a:gd name="connsiteX14" fmla="*/ 1003794 w 1206769"/>
              <a:gd name="connsiteY14" fmla="*/ 692428 h 1684262"/>
              <a:gd name="connsiteX15" fmla="*/ 1000651 w 1206769"/>
              <a:gd name="connsiteY15" fmla="*/ 679855 h 1684262"/>
              <a:gd name="connsiteX16" fmla="*/ 1000651 w 1206769"/>
              <a:gd name="connsiteY16" fmla="*/ 677664 h 1684262"/>
              <a:gd name="connsiteX17" fmla="*/ 1005794 w 1206769"/>
              <a:gd name="connsiteY17" fmla="*/ 661471 h 1684262"/>
              <a:gd name="connsiteX18" fmla="*/ 1065707 w 1206769"/>
              <a:gd name="connsiteY18" fmla="*/ 651375 h 1684262"/>
              <a:gd name="connsiteX19" fmla="*/ 1073136 w 1206769"/>
              <a:gd name="connsiteY19" fmla="*/ 652613 h 1684262"/>
              <a:gd name="connsiteX20" fmla="*/ 1086185 w 1206769"/>
              <a:gd name="connsiteY20" fmla="*/ 660614 h 1684262"/>
              <a:gd name="connsiteX21" fmla="*/ 1102473 w 1206769"/>
              <a:gd name="connsiteY21" fmla="*/ 657661 h 1684262"/>
              <a:gd name="connsiteX22" fmla="*/ 739761 w 1206769"/>
              <a:gd name="connsiteY22" fmla="*/ 595654 h 1684262"/>
              <a:gd name="connsiteX23" fmla="*/ 716806 w 1206769"/>
              <a:gd name="connsiteY23" fmla="*/ 318952 h 1684262"/>
              <a:gd name="connsiteX24" fmla="*/ 920450 w 1206769"/>
              <a:gd name="connsiteY24" fmla="*/ 245991 h 1684262"/>
              <a:gd name="connsiteX25" fmla="*/ 682325 w 1206769"/>
              <a:gd name="connsiteY25" fmla="*/ 238276 h 1684262"/>
              <a:gd name="connsiteX26" fmla="*/ 928451 w 1206769"/>
              <a:gd name="connsiteY26" fmla="*/ 226750 h 1684262"/>
              <a:gd name="connsiteX27" fmla="*/ 720806 w 1206769"/>
              <a:gd name="connsiteY27" fmla="*/ 195985 h 1684262"/>
              <a:gd name="connsiteX28" fmla="*/ 736142 w 1206769"/>
              <a:gd name="connsiteY28" fmla="*/ 49871 h 1684262"/>
              <a:gd name="connsiteX29" fmla="*/ 663180 w 1206769"/>
              <a:gd name="connsiteY29" fmla="*/ -40 h 1684262"/>
              <a:gd name="connsiteX30" fmla="*/ 625080 w 1206769"/>
              <a:gd name="connsiteY30" fmla="*/ 103687 h 1684262"/>
              <a:gd name="connsiteX31" fmla="*/ 625080 w 1206769"/>
              <a:gd name="connsiteY31" fmla="*/ 288282 h 1684262"/>
              <a:gd name="connsiteX32" fmla="*/ 336758 w 1206769"/>
              <a:gd name="connsiteY32" fmla="*/ 261326 h 1684262"/>
              <a:gd name="connsiteX33" fmla="*/ 367524 w 1206769"/>
              <a:gd name="connsiteY33" fmla="*/ 307427 h 1684262"/>
              <a:gd name="connsiteX34" fmla="*/ 578979 w 1206769"/>
              <a:gd name="connsiteY34" fmla="*/ 614989 h 1684262"/>
              <a:gd name="connsiteX35" fmla="*/ 263797 w 1206769"/>
              <a:gd name="connsiteY35" fmla="*/ 511167 h 1684262"/>
              <a:gd name="connsiteX36" fmla="*/ 233031 w 1206769"/>
              <a:gd name="connsiteY36" fmla="*/ 714907 h 1684262"/>
              <a:gd name="connsiteX37" fmla="*/ 532878 w 1206769"/>
              <a:gd name="connsiteY37" fmla="*/ 807109 h 1684262"/>
              <a:gd name="connsiteX38" fmla="*/ 513828 w 1206769"/>
              <a:gd name="connsiteY38" fmla="*/ 803299 h 1684262"/>
              <a:gd name="connsiteX39" fmla="*/ 502303 w 1206769"/>
              <a:gd name="connsiteY39" fmla="*/ 791773 h 1684262"/>
              <a:gd name="connsiteX40" fmla="*/ 464203 w 1206769"/>
              <a:gd name="connsiteY40" fmla="*/ 772723 h 1684262"/>
              <a:gd name="connsiteX41" fmla="*/ 375144 w 1206769"/>
              <a:gd name="connsiteY41" fmla="*/ 788630 h 1684262"/>
              <a:gd name="connsiteX42" fmla="*/ 418102 w 1206769"/>
              <a:gd name="connsiteY42" fmla="*/ 826730 h 1684262"/>
              <a:gd name="connsiteX43" fmla="*/ 333520 w 1206769"/>
              <a:gd name="connsiteY43" fmla="*/ 826730 h 1684262"/>
              <a:gd name="connsiteX44" fmla="*/ 276370 w 1206769"/>
              <a:gd name="connsiteY44" fmla="*/ 857496 h 1684262"/>
              <a:gd name="connsiteX45" fmla="*/ 288371 w 1206769"/>
              <a:gd name="connsiteY45" fmla="*/ 765961 h 1684262"/>
              <a:gd name="connsiteX46" fmla="*/ 137972 w 1206769"/>
              <a:gd name="connsiteY46" fmla="*/ 911312 h 1684262"/>
              <a:gd name="connsiteX47" fmla="*/ 237889 w 1206769"/>
              <a:gd name="connsiteY47" fmla="*/ 961318 h 1684262"/>
              <a:gd name="connsiteX48" fmla="*/ 45770 w 1206769"/>
              <a:gd name="connsiteY48" fmla="*/ 1057426 h 1684262"/>
              <a:gd name="connsiteX49" fmla="*/ 80345 w 1206769"/>
              <a:gd name="connsiteY49" fmla="*/ 915122 h 1684262"/>
              <a:gd name="connsiteX50" fmla="*/ 91871 w 1206769"/>
              <a:gd name="connsiteY50" fmla="*/ 1107337 h 1684262"/>
              <a:gd name="connsiteX51" fmla="*/ 214838 w 1206769"/>
              <a:gd name="connsiteY51" fmla="*/ 1157343 h 1684262"/>
              <a:gd name="connsiteX52" fmla="*/ 322376 w 1206769"/>
              <a:gd name="connsiteY52" fmla="*/ 1240306 h 1684262"/>
              <a:gd name="connsiteX53" fmla="*/ 309707 w 1206769"/>
              <a:gd name="connsiteY53" fmla="*/ 1240306 h 1684262"/>
              <a:gd name="connsiteX54" fmla="*/ 311612 w 1206769"/>
              <a:gd name="connsiteY54" fmla="*/ 1248688 h 1684262"/>
              <a:gd name="connsiteX55" fmla="*/ 310755 w 1206769"/>
              <a:gd name="connsiteY55" fmla="*/ 1254784 h 1684262"/>
              <a:gd name="connsiteX56" fmla="*/ 309136 w 1206769"/>
              <a:gd name="connsiteY56" fmla="*/ 1259356 h 1684262"/>
              <a:gd name="connsiteX57" fmla="*/ 301230 w 1206769"/>
              <a:gd name="connsiteY57" fmla="*/ 1268023 h 1684262"/>
              <a:gd name="connsiteX58" fmla="*/ 283799 w 1206769"/>
              <a:gd name="connsiteY58" fmla="*/ 1268023 h 1684262"/>
              <a:gd name="connsiteX59" fmla="*/ 284847 w 1206769"/>
              <a:gd name="connsiteY59" fmla="*/ 1275167 h 1684262"/>
              <a:gd name="connsiteX60" fmla="*/ 395528 w 1206769"/>
              <a:gd name="connsiteY60" fmla="*/ 1319077 h 1684262"/>
              <a:gd name="connsiteX61" fmla="*/ 256939 w 1206769"/>
              <a:gd name="connsiteY61" fmla="*/ 1309552 h 1684262"/>
              <a:gd name="connsiteX62" fmla="*/ 256939 w 1206769"/>
              <a:gd name="connsiteY62" fmla="*/ 1309552 h 1684262"/>
              <a:gd name="connsiteX63" fmla="*/ 248176 w 1206769"/>
              <a:gd name="connsiteY63" fmla="*/ 1308219 h 1684262"/>
              <a:gd name="connsiteX64" fmla="*/ 247604 w 1206769"/>
              <a:gd name="connsiteY64" fmla="*/ 1308695 h 1684262"/>
              <a:gd name="connsiteX65" fmla="*/ 229793 w 1206769"/>
              <a:gd name="connsiteY65" fmla="*/ 1312219 h 1684262"/>
              <a:gd name="connsiteX66" fmla="*/ 146068 w 1206769"/>
              <a:gd name="connsiteY66" fmla="*/ 1230304 h 1684262"/>
              <a:gd name="connsiteX67" fmla="*/ 115302 w 1206769"/>
              <a:gd name="connsiteY67" fmla="*/ 1430329 h 1684262"/>
              <a:gd name="connsiteX68" fmla="*/ 349712 w 1206769"/>
              <a:gd name="connsiteY68" fmla="*/ 1480240 h 1684262"/>
              <a:gd name="connsiteX69" fmla="*/ 299420 w 1206769"/>
              <a:gd name="connsiteY69" fmla="*/ 1464619 h 1684262"/>
              <a:gd name="connsiteX70" fmla="*/ 320947 w 1206769"/>
              <a:gd name="connsiteY70" fmla="*/ 1477002 h 1684262"/>
              <a:gd name="connsiteX71" fmla="*/ 330472 w 1206769"/>
              <a:gd name="connsiteY71" fmla="*/ 1484336 h 1684262"/>
              <a:gd name="connsiteX72" fmla="*/ 388193 w 1206769"/>
              <a:gd name="connsiteY72" fmla="*/ 1545677 h 1684262"/>
              <a:gd name="connsiteX73" fmla="*/ 348760 w 1206769"/>
              <a:gd name="connsiteY73" fmla="*/ 1542439 h 1684262"/>
              <a:gd name="connsiteX74" fmla="*/ 329710 w 1206769"/>
              <a:gd name="connsiteY74" fmla="*/ 1549582 h 1684262"/>
              <a:gd name="connsiteX75" fmla="*/ 309422 w 1206769"/>
              <a:gd name="connsiteY75" fmla="*/ 1541201 h 1684262"/>
              <a:gd name="connsiteX76" fmla="*/ 294086 w 1206769"/>
              <a:gd name="connsiteY76" fmla="*/ 1528246 h 1684262"/>
              <a:gd name="connsiteX77" fmla="*/ 275036 w 1206769"/>
              <a:gd name="connsiteY77" fmla="*/ 1516531 h 1684262"/>
              <a:gd name="connsiteX78" fmla="*/ 272941 w 1206769"/>
              <a:gd name="connsiteY78" fmla="*/ 1515769 h 1684262"/>
              <a:gd name="connsiteX79" fmla="*/ 255796 w 1206769"/>
              <a:gd name="connsiteY79" fmla="*/ 1502624 h 1684262"/>
              <a:gd name="connsiteX80" fmla="*/ 255796 w 1206769"/>
              <a:gd name="connsiteY80" fmla="*/ 1502624 h 1684262"/>
              <a:gd name="connsiteX81" fmla="*/ 239889 w 1206769"/>
              <a:gd name="connsiteY81" fmla="*/ 1484241 h 1684262"/>
              <a:gd name="connsiteX82" fmla="*/ 203408 w 1206769"/>
              <a:gd name="connsiteY82" fmla="*/ 1484241 h 1684262"/>
              <a:gd name="connsiteX83" fmla="*/ 187216 w 1206769"/>
              <a:gd name="connsiteY83" fmla="*/ 1499100 h 1684262"/>
              <a:gd name="connsiteX84" fmla="*/ 490587 w 1206769"/>
              <a:gd name="connsiteY84" fmla="*/ 1673312 h 1684262"/>
              <a:gd name="connsiteX85" fmla="*/ 757287 w 1206769"/>
              <a:gd name="connsiteY85" fmla="*/ 1682361 h 1684262"/>
              <a:gd name="connsiteX86" fmla="*/ 987983 w 1206769"/>
              <a:gd name="connsiteY86" fmla="*/ 1594445 h 1684262"/>
              <a:gd name="connsiteX87" fmla="*/ 1152479 w 1206769"/>
              <a:gd name="connsiteY87" fmla="*/ 1394420 h 1684262"/>
              <a:gd name="connsiteX88" fmla="*/ 918736 w 1206769"/>
              <a:gd name="connsiteY88" fmla="*/ 1334222 h 1684262"/>
              <a:gd name="connsiteX89" fmla="*/ 826439 w 1206769"/>
              <a:gd name="connsiteY89" fmla="*/ 1349557 h 1684262"/>
              <a:gd name="connsiteX90" fmla="*/ 802817 w 1206769"/>
              <a:gd name="connsiteY90" fmla="*/ 1350414 h 1684262"/>
              <a:gd name="connsiteX91" fmla="*/ 802817 w 1206769"/>
              <a:gd name="connsiteY91" fmla="*/ 1350414 h 1684262"/>
              <a:gd name="connsiteX92" fmla="*/ 841869 w 1206769"/>
              <a:gd name="connsiteY92" fmla="*/ 1326507 h 1684262"/>
              <a:gd name="connsiteX93" fmla="*/ 884160 w 1206769"/>
              <a:gd name="connsiteY93" fmla="*/ 1322697 h 1684262"/>
              <a:gd name="connsiteX94" fmla="*/ 980267 w 1206769"/>
              <a:gd name="connsiteY94" fmla="*/ 1268881 h 1684262"/>
              <a:gd name="connsiteX95" fmla="*/ 1084090 w 1206769"/>
              <a:gd name="connsiteY95" fmla="*/ 1211254 h 1684262"/>
              <a:gd name="connsiteX96" fmla="*/ 911116 w 1206769"/>
              <a:gd name="connsiteY96" fmla="*/ 1022850 h 1684262"/>
              <a:gd name="connsiteX97" fmla="*/ 1193342 w 1206769"/>
              <a:gd name="connsiteY97" fmla="*/ 899406 h 1684262"/>
              <a:gd name="connsiteX98" fmla="*/ 759002 w 1206769"/>
              <a:gd name="connsiteY98" fmla="*/ 61206 h 1684262"/>
              <a:gd name="connsiteX99" fmla="*/ 720902 w 1206769"/>
              <a:gd name="connsiteY99" fmla="*/ 145788 h 1684262"/>
              <a:gd name="connsiteX100" fmla="*/ 759002 w 1206769"/>
              <a:gd name="connsiteY100" fmla="*/ 61396 h 1684262"/>
              <a:gd name="connsiteX101" fmla="*/ 363524 w 1206769"/>
              <a:gd name="connsiteY101" fmla="*/ 545743 h 1684262"/>
              <a:gd name="connsiteX102" fmla="*/ 348188 w 1206769"/>
              <a:gd name="connsiteY102" fmla="*/ 553458 h 1684262"/>
              <a:gd name="connsiteX103" fmla="*/ 363524 w 1206769"/>
              <a:gd name="connsiteY103" fmla="*/ 545743 h 1684262"/>
              <a:gd name="connsiteX104" fmla="*/ 232364 w 1206769"/>
              <a:gd name="connsiteY104" fmla="*/ 523073 h 1684262"/>
              <a:gd name="connsiteX105" fmla="*/ 239984 w 1206769"/>
              <a:gd name="connsiteY105" fmla="*/ 688427 h 1684262"/>
              <a:gd name="connsiteX106" fmla="*/ 232364 w 1206769"/>
              <a:gd name="connsiteY106" fmla="*/ 523073 h 1684262"/>
              <a:gd name="connsiteX107" fmla="*/ 339997 w 1206769"/>
              <a:gd name="connsiteY107" fmla="*/ 692237 h 1684262"/>
              <a:gd name="connsiteX108" fmla="*/ 470680 w 1206769"/>
              <a:gd name="connsiteY108" fmla="*/ 684522 h 1684262"/>
              <a:gd name="connsiteX109" fmla="*/ 339997 w 1206769"/>
              <a:gd name="connsiteY109" fmla="*/ 691856 h 1684262"/>
              <a:gd name="connsiteX110" fmla="*/ 382288 w 1206769"/>
              <a:gd name="connsiteY110" fmla="*/ 615370 h 1684262"/>
              <a:gd name="connsiteX111" fmla="*/ 516781 w 1206769"/>
              <a:gd name="connsiteY111" fmla="*/ 688332 h 1684262"/>
              <a:gd name="connsiteX112" fmla="*/ 382574 w 1206769"/>
              <a:gd name="connsiteY112" fmla="*/ 614989 h 1684262"/>
              <a:gd name="connsiteX113" fmla="*/ 201313 w 1206769"/>
              <a:gd name="connsiteY113" fmla="*/ 907502 h 1684262"/>
              <a:gd name="connsiteX114" fmla="*/ 163213 w 1206769"/>
              <a:gd name="connsiteY114" fmla="*/ 838255 h 1684262"/>
              <a:gd name="connsiteX115" fmla="*/ 201599 w 1206769"/>
              <a:gd name="connsiteY115" fmla="*/ 907121 h 1684262"/>
              <a:gd name="connsiteX116" fmla="*/ 70916 w 1206769"/>
              <a:gd name="connsiteY116" fmla="*/ 1295265 h 1684262"/>
              <a:gd name="connsiteX117" fmla="*/ 128066 w 1206769"/>
              <a:gd name="connsiteY117" fmla="*/ 1230019 h 1684262"/>
              <a:gd name="connsiteX118" fmla="*/ 231888 w 1206769"/>
              <a:gd name="connsiteY118" fmla="*/ 1341461 h 1684262"/>
              <a:gd name="connsiteX119" fmla="*/ 70916 w 1206769"/>
              <a:gd name="connsiteY119" fmla="*/ 1295265 h 1684262"/>
              <a:gd name="connsiteX120" fmla="*/ 232841 w 1206769"/>
              <a:gd name="connsiteY120" fmla="*/ 1376037 h 1684262"/>
              <a:gd name="connsiteX121" fmla="*/ 278942 w 1206769"/>
              <a:gd name="connsiteY121" fmla="*/ 1379847 h 1684262"/>
              <a:gd name="connsiteX122" fmla="*/ 232364 w 1206769"/>
              <a:gd name="connsiteY122" fmla="*/ 1376037 h 1684262"/>
              <a:gd name="connsiteX123" fmla="*/ 856157 w 1206769"/>
              <a:gd name="connsiteY123" fmla="*/ 715573 h 1684262"/>
              <a:gd name="connsiteX124" fmla="*/ 834725 w 1206769"/>
              <a:gd name="connsiteY124" fmla="*/ 719383 h 1684262"/>
              <a:gd name="connsiteX125" fmla="*/ 827296 w 1206769"/>
              <a:gd name="connsiteY125" fmla="*/ 718621 h 1684262"/>
              <a:gd name="connsiteX126" fmla="*/ 720997 w 1206769"/>
              <a:gd name="connsiteY126" fmla="*/ 657185 h 1684262"/>
              <a:gd name="connsiteX127" fmla="*/ 855680 w 1206769"/>
              <a:gd name="connsiteY127" fmla="*/ 715573 h 1684262"/>
              <a:gd name="connsiteX128" fmla="*/ 663371 w 1206769"/>
              <a:gd name="connsiteY128" fmla="*/ 722622 h 1684262"/>
              <a:gd name="connsiteX129" fmla="*/ 644321 w 1206769"/>
              <a:gd name="connsiteY129" fmla="*/ 807109 h 1684262"/>
              <a:gd name="connsiteX130" fmla="*/ 662894 w 1206769"/>
              <a:gd name="connsiteY130" fmla="*/ 723098 h 1684262"/>
              <a:gd name="connsiteX131" fmla="*/ 628795 w 1206769"/>
              <a:gd name="connsiteY131" fmla="*/ 753292 h 1684262"/>
              <a:gd name="connsiteX132" fmla="*/ 655655 w 1206769"/>
              <a:gd name="connsiteY132" fmla="*/ 726432 h 1684262"/>
              <a:gd name="connsiteX133" fmla="*/ 628319 w 1206769"/>
              <a:gd name="connsiteY133" fmla="*/ 753292 h 1684262"/>
              <a:gd name="connsiteX134" fmla="*/ 771003 w 1206769"/>
              <a:gd name="connsiteY134" fmla="*/ 757197 h 1684262"/>
              <a:gd name="connsiteX135" fmla="*/ 690231 w 1206769"/>
              <a:gd name="connsiteY135" fmla="*/ 822539 h 1684262"/>
              <a:gd name="connsiteX136" fmla="*/ 770527 w 1206769"/>
              <a:gd name="connsiteY136" fmla="*/ 757197 h 1684262"/>
              <a:gd name="connsiteX137" fmla="*/ 759478 w 1206769"/>
              <a:gd name="connsiteY137" fmla="*/ 538122 h 1684262"/>
              <a:gd name="connsiteX138" fmla="*/ 851680 w 1206769"/>
              <a:gd name="connsiteY138" fmla="*/ 480496 h 1684262"/>
              <a:gd name="connsiteX139" fmla="*/ 759002 w 1206769"/>
              <a:gd name="connsiteY139" fmla="*/ 538027 h 1684262"/>
              <a:gd name="connsiteX140" fmla="*/ 877874 w 1206769"/>
              <a:gd name="connsiteY140" fmla="*/ 342098 h 1684262"/>
              <a:gd name="connsiteX141" fmla="*/ 812532 w 1206769"/>
              <a:gd name="connsiteY141" fmla="*/ 442015 h 1684262"/>
              <a:gd name="connsiteX142" fmla="*/ 877874 w 1206769"/>
              <a:gd name="connsiteY142" fmla="*/ 342098 h 1684262"/>
              <a:gd name="connsiteX143" fmla="*/ 681754 w 1206769"/>
              <a:gd name="connsiteY143" fmla="*/ 323048 h 1684262"/>
              <a:gd name="connsiteX144" fmla="*/ 758716 w 1206769"/>
              <a:gd name="connsiteY144" fmla="*/ 430776 h 1684262"/>
              <a:gd name="connsiteX145" fmla="*/ 643368 w 1206769"/>
              <a:gd name="connsiteY145" fmla="*/ 396105 h 1684262"/>
              <a:gd name="connsiteX146" fmla="*/ 639463 w 1206769"/>
              <a:gd name="connsiteY146" fmla="*/ 438396 h 1684262"/>
              <a:gd name="connsiteX147" fmla="*/ 682040 w 1206769"/>
              <a:gd name="connsiteY147" fmla="*/ 323048 h 1684262"/>
              <a:gd name="connsiteX148" fmla="*/ 351236 w 1206769"/>
              <a:gd name="connsiteY148" fmla="*/ 219321 h 1684262"/>
              <a:gd name="connsiteX149" fmla="*/ 383907 w 1206769"/>
              <a:gd name="connsiteY149" fmla="*/ 183030 h 1684262"/>
              <a:gd name="connsiteX150" fmla="*/ 403624 w 1206769"/>
              <a:gd name="connsiteY150" fmla="*/ 175029 h 1684262"/>
              <a:gd name="connsiteX151" fmla="*/ 411244 w 1206769"/>
              <a:gd name="connsiteY151" fmla="*/ 176077 h 1684262"/>
              <a:gd name="connsiteX152" fmla="*/ 569264 w 1206769"/>
              <a:gd name="connsiteY152" fmla="*/ 242752 h 1684262"/>
              <a:gd name="connsiteX153" fmla="*/ 569835 w 1206769"/>
              <a:gd name="connsiteY153" fmla="*/ 242752 h 1684262"/>
              <a:gd name="connsiteX154" fmla="*/ 558786 w 1206769"/>
              <a:gd name="connsiteY154" fmla="*/ 299902 h 1684262"/>
              <a:gd name="connsiteX155" fmla="*/ 351522 w 1206769"/>
              <a:gd name="connsiteY155" fmla="*/ 219035 h 1684262"/>
              <a:gd name="connsiteX156" fmla="*/ 470680 w 1206769"/>
              <a:gd name="connsiteY156" fmla="*/ 361148 h 1684262"/>
              <a:gd name="connsiteX157" fmla="*/ 566787 w 1206769"/>
              <a:gd name="connsiteY157" fmla="*/ 503356 h 1684262"/>
              <a:gd name="connsiteX158" fmla="*/ 470680 w 1206769"/>
              <a:gd name="connsiteY158" fmla="*/ 361148 h 1684262"/>
              <a:gd name="connsiteX159" fmla="*/ 632129 w 1206769"/>
              <a:gd name="connsiteY159" fmla="*/ 453445 h 1684262"/>
              <a:gd name="connsiteX160" fmla="*/ 699280 w 1206769"/>
              <a:gd name="connsiteY160" fmla="*/ 515072 h 1684262"/>
              <a:gd name="connsiteX161" fmla="*/ 759002 w 1206769"/>
              <a:gd name="connsiteY161" fmla="*/ 438015 h 1684262"/>
              <a:gd name="connsiteX162" fmla="*/ 678230 w 1206769"/>
              <a:gd name="connsiteY162" fmla="*/ 610989 h 1684262"/>
              <a:gd name="connsiteX163" fmla="*/ 640130 w 1206769"/>
              <a:gd name="connsiteY163" fmla="*/ 587938 h 1684262"/>
              <a:gd name="connsiteX164" fmla="*/ 632129 w 1206769"/>
              <a:gd name="connsiteY164" fmla="*/ 453541 h 1684262"/>
              <a:gd name="connsiteX165" fmla="*/ 685945 w 1206769"/>
              <a:gd name="connsiteY165" fmla="*/ 837779 h 1684262"/>
              <a:gd name="connsiteX166" fmla="*/ 628223 w 1206769"/>
              <a:gd name="connsiteY166" fmla="*/ 930076 h 1684262"/>
              <a:gd name="connsiteX167" fmla="*/ 685945 w 1206769"/>
              <a:gd name="connsiteY167" fmla="*/ 837874 h 1684262"/>
              <a:gd name="connsiteX168" fmla="*/ 743571 w 1206769"/>
              <a:gd name="connsiteY168" fmla="*/ 1291360 h 1684262"/>
              <a:gd name="connsiteX169" fmla="*/ 547547 w 1206769"/>
              <a:gd name="connsiteY169" fmla="*/ 1206778 h 1684262"/>
              <a:gd name="connsiteX170" fmla="*/ 573359 w 1206769"/>
              <a:gd name="connsiteY170" fmla="*/ 1222399 h 1684262"/>
              <a:gd name="connsiteX171" fmla="*/ 603363 w 1206769"/>
              <a:gd name="connsiteY171" fmla="*/ 1227447 h 1684262"/>
              <a:gd name="connsiteX172" fmla="*/ 743571 w 1206769"/>
              <a:gd name="connsiteY172" fmla="*/ 1291455 h 1684262"/>
              <a:gd name="connsiteX173" fmla="*/ 578312 w 1206769"/>
              <a:gd name="connsiteY173" fmla="*/ 945412 h 1684262"/>
              <a:gd name="connsiteX174" fmla="*/ 689755 w 1206769"/>
              <a:gd name="connsiteY174" fmla="*/ 1122196 h 1684262"/>
              <a:gd name="connsiteX175" fmla="*/ 578312 w 1206769"/>
              <a:gd name="connsiteY175" fmla="*/ 945507 h 1684262"/>
              <a:gd name="connsiteX176" fmla="*/ 351522 w 1206769"/>
              <a:gd name="connsiteY176" fmla="*/ 1045424 h 1684262"/>
              <a:gd name="connsiteX177" fmla="*/ 382288 w 1206769"/>
              <a:gd name="connsiteY177" fmla="*/ 887785 h 1684262"/>
              <a:gd name="connsiteX178" fmla="*/ 351522 w 1206769"/>
              <a:gd name="connsiteY178" fmla="*/ 1045519 h 1684262"/>
              <a:gd name="connsiteX179" fmla="*/ 420674 w 1206769"/>
              <a:gd name="connsiteY179" fmla="*/ 1018373 h 1684262"/>
              <a:gd name="connsiteX180" fmla="*/ 605173 w 1206769"/>
              <a:gd name="connsiteY180" fmla="*/ 1180298 h 1684262"/>
              <a:gd name="connsiteX181" fmla="*/ 420674 w 1206769"/>
              <a:gd name="connsiteY181" fmla="*/ 1018373 h 1684262"/>
              <a:gd name="connsiteX182" fmla="*/ 366857 w 1206769"/>
              <a:gd name="connsiteY182" fmla="*/ 1414232 h 1684262"/>
              <a:gd name="connsiteX183" fmla="*/ 597553 w 1206769"/>
              <a:gd name="connsiteY183" fmla="*/ 1460428 h 1684262"/>
              <a:gd name="connsiteX184" fmla="*/ 366857 w 1206769"/>
              <a:gd name="connsiteY184" fmla="*/ 1414423 h 1684262"/>
              <a:gd name="connsiteX185" fmla="*/ 536021 w 1206769"/>
              <a:gd name="connsiteY185" fmla="*/ 1644928 h 1684262"/>
              <a:gd name="connsiteX186" fmla="*/ 497921 w 1206769"/>
              <a:gd name="connsiteY186" fmla="*/ 1625878 h 1684262"/>
              <a:gd name="connsiteX187" fmla="*/ 471061 w 1206769"/>
              <a:gd name="connsiteY187" fmla="*/ 1618162 h 1684262"/>
              <a:gd name="connsiteX188" fmla="*/ 471061 w 1206769"/>
              <a:gd name="connsiteY188" fmla="*/ 1664359 h 1684262"/>
              <a:gd name="connsiteX189" fmla="*/ 401814 w 1206769"/>
              <a:gd name="connsiteY189" fmla="*/ 1579777 h 1684262"/>
              <a:gd name="connsiteX190" fmla="*/ 536021 w 1206769"/>
              <a:gd name="connsiteY190" fmla="*/ 1645118 h 1684262"/>
              <a:gd name="connsiteX191" fmla="*/ 616698 w 1206769"/>
              <a:gd name="connsiteY191" fmla="*/ 1564156 h 1684262"/>
              <a:gd name="connsiteX192" fmla="*/ 555262 w 1206769"/>
              <a:gd name="connsiteY192" fmla="*/ 1541105 h 1684262"/>
              <a:gd name="connsiteX193" fmla="*/ 638510 w 1206769"/>
              <a:gd name="connsiteY193" fmla="*/ 1493480 h 1684262"/>
              <a:gd name="connsiteX194" fmla="*/ 644035 w 1206769"/>
              <a:gd name="connsiteY194" fmla="*/ 1491194 h 1684262"/>
              <a:gd name="connsiteX195" fmla="*/ 677658 w 1206769"/>
              <a:gd name="connsiteY195" fmla="*/ 1495671 h 1684262"/>
              <a:gd name="connsiteX196" fmla="*/ 690136 w 1206769"/>
              <a:gd name="connsiteY196" fmla="*/ 1506625 h 1684262"/>
              <a:gd name="connsiteX197" fmla="*/ 739761 w 1206769"/>
              <a:gd name="connsiteY197" fmla="*/ 1525675 h 1684262"/>
              <a:gd name="connsiteX198" fmla="*/ 616698 w 1206769"/>
              <a:gd name="connsiteY198" fmla="*/ 1564346 h 1684262"/>
              <a:gd name="connsiteX199" fmla="*/ 752144 w 1206769"/>
              <a:gd name="connsiteY199" fmla="*/ 1664739 h 1684262"/>
              <a:gd name="connsiteX200" fmla="*/ 739571 w 1206769"/>
              <a:gd name="connsiteY200" fmla="*/ 1664739 h 1684262"/>
              <a:gd name="connsiteX201" fmla="*/ 731093 w 1206769"/>
              <a:gd name="connsiteY201" fmla="*/ 1664739 h 1684262"/>
              <a:gd name="connsiteX202" fmla="*/ 727474 w 1206769"/>
              <a:gd name="connsiteY202" fmla="*/ 1664739 h 1684262"/>
              <a:gd name="connsiteX203" fmla="*/ 713663 w 1206769"/>
              <a:gd name="connsiteY203" fmla="*/ 1666740 h 1684262"/>
              <a:gd name="connsiteX204" fmla="*/ 704138 w 1206769"/>
              <a:gd name="connsiteY204" fmla="*/ 1665216 h 1684262"/>
              <a:gd name="connsiteX205" fmla="*/ 705471 w 1206769"/>
              <a:gd name="connsiteY205" fmla="*/ 1667693 h 1684262"/>
              <a:gd name="connsiteX206" fmla="*/ 789958 w 1206769"/>
              <a:gd name="connsiteY206" fmla="*/ 1610066 h 1684262"/>
              <a:gd name="connsiteX207" fmla="*/ 752144 w 1206769"/>
              <a:gd name="connsiteY207" fmla="*/ 1664930 h 1684262"/>
              <a:gd name="connsiteX208" fmla="*/ 857776 w 1206769"/>
              <a:gd name="connsiteY208" fmla="*/ 1591016 h 1684262"/>
              <a:gd name="connsiteX209" fmla="*/ 838726 w 1206769"/>
              <a:gd name="connsiteY209" fmla="*/ 1568918 h 1684262"/>
              <a:gd name="connsiteX210" fmla="*/ 836059 w 1206769"/>
              <a:gd name="connsiteY210" fmla="*/ 1564251 h 1684262"/>
              <a:gd name="connsiteX211" fmla="*/ 908639 w 1206769"/>
              <a:gd name="connsiteY211" fmla="*/ 1497576 h 1684262"/>
              <a:gd name="connsiteX212" fmla="*/ 921022 w 1206769"/>
              <a:gd name="connsiteY212" fmla="*/ 1495766 h 1684262"/>
              <a:gd name="connsiteX213" fmla="*/ 935595 w 1206769"/>
              <a:gd name="connsiteY213" fmla="*/ 1498243 h 1684262"/>
              <a:gd name="connsiteX214" fmla="*/ 985982 w 1206769"/>
              <a:gd name="connsiteY214" fmla="*/ 1513959 h 1684262"/>
              <a:gd name="connsiteX215" fmla="*/ 857776 w 1206769"/>
              <a:gd name="connsiteY215" fmla="*/ 1591207 h 1684262"/>
              <a:gd name="connsiteX216" fmla="*/ 1028083 w 1206769"/>
              <a:gd name="connsiteY216" fmla="*/ 1444998 h 1684262"/>
              <a:gd name="connsiteX217" fmla="*/ 916545 w 1206769"/>
              <a:gd name="connsiteY217" fmla="*/ 1468144 h 1684262"/>
              <a:gd name="connsiteX218" fmla="*/ 1028083 w 1206769"/>
              <a:gd name="connsiteY218" fmla="*/ 1445188 h 1684262"/>
              <a:gd name="connsiteX219" fmla="*/ 862729 w 1206769"/>
              <a:gd name="connsiteY219" fmla="*/ 1410422 h 1684262"/>
              <a:gd name="connsiteX220" fmla="*/ 647464 w 1206769"/>
              <a:gd name="connsiteY220" fmla="*/ 1448522 h 1684262"/>
              <a:gd name="connsiteX221" fmla="*/ 862729 w 1206769"/>
              <a:gd name="connsiteY221" fmla="*/ 1410613 h 1684262"/>
              <a:gd name="connsiteX222" fmla="*/ 689755 w 1206769"/>
              <a:gd name="connsiteY222" fmla="*/ 1391372 h 1684262"/>
              <a:gd name="connsiteX223" fmla="*/ 924260 w 1206769"/>
              <a:gd name="connsiteY223" fmla="*/ 1306790 h 1684262"/>
              <a:gd name="connsiteX224" fmla="*/ 689755 w 1206769"/>
              <a:gd name="connsiteY224" fmla="*/ 1391372 h 1684262"/>
              <a:gd name="connsiteX225" fmla="*/ 1162576 w 1206769"/>
              <a:gd name="connsiteY225" fmla="*/ 1057045 h 1684262"/>
              <a:gd name="connsiteX226" fmla="*/ 1148669 w 1206769"/>
              <a:gd name="connsiteY226" fmla="*/ 1134388 h 1684262"/>
              <a:gd name="connsiteX227" fmla="*/ 1107140 w 1206769"/>
              <a:gd name="connsiteY227" fmla="*/ 1170773 h 1684262"/>
              <a:gd name="connsiteX228" fmla="*/ 1066754 w 1206769"/>
              <a:gd name="connsiteY228" fmla="*/ 1139722 h 1684262"/>
              <a:gd name="connsiteX229" fmla="*/ 1035703 w 1206769"/>
              <a:gd name="connsiteY229" fmla="*/ 1087715 h 1684262"/>
              <a:gd name="connsiteX230" fmla="*/ 1162576 w 1206769"/>
              <a:gd name="connsiteY230" fmla="*/ 1057045 h 1684262"/>
              <a:gd name="connsiteX231" fmla="*/ 978077 w 1206769"/>
              <a:gd name="connsiteY231" fmla="*/ 1203063 h 1684262"/>
              <a:gd name="connsiteX232" fmla="*/ 972552 w 1206769"/>
              <a:gd name="connsiteY232" fmla="*/ 1215160 h 1684262"/>
              <a:gd name="connsiteX233" fmla="*/ 973790 w 1206769"/>
              <a:gd name="connsiteY233" fmla="*/ 1224685 h 1684262"/>
              <a:gd name="connsiteX234" fmla="*/ 958836 w 1206769"/>
              <a:gd name="connsiteY234" fmla="*/ 1264404 h 1684262"/>
              <a:gd name="connsiteX235" fmla="*/ 905020 w 1206769"/>
              <a:gd name="connsiteY235" fmla="*/ 1118290 h 1684262"/>
              <a:gd name="connsiteX236" fmla="*/ 978077 w 1206769"/>
              <a:gd name="connsiteY236" fmla="*/ 120306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45857 w 1206769"/>
              <a:gd name="connsiteY48" fmla="*/ 1057466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107227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45857 w 1206769"/>
              <a:gd name="connsiteY48" fmla="*/ 1057466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107227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107227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7479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7479 w 1206769"/>
              <a:gd name="connsiteY251" fmla="*/ 117081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71003 w 1206769"/>
              <a:gd name="connsiteY120" fmla="*/ 1295305 h 1684262"/>
              <a:gd name="connsiteX121" fmla="*/ 128153 w 1206769"/>
              <a:gd name="connsiteY121" fmla="*/ 1230059 h 1684262"/>
              <a:gd name="connsiteX122" fmla="*/ 231975 w 1206769"/>
              <a:gd name="connsiteY122" fmla="*/ 1341501 h 1684262"/>
              <a:gd name="connsiteX123" fmla="*/ 71003 w 1206769"/>
              <a:gd name="connsiteY123" fmla="*/ 1295305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8153 w 1206769"/>
              <a:gd name="connsiteY121" fmla="*/ 1230059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8153 w 1206769"/>
              <a:gd name="connsiteY121" fmla="*/ 1230059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3279 w 1206769"/>
              <a:gd name="connsiteY121" fmla="*/ 1264178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3279 w 1206769"/>
              <a:gd name="connsiteY121" fmla="*/ 1264178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27383 w 1206769"/>
              <a:gd name="connsiteY130" fmla="*/ 718661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3279 w 1206769"/>
              <a:gd name="connsiteY121" fmla="*/ 1264178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34812 w 1206769"/>
              <a:gd name="connsiteY129" fmla="*/ 719423 h 1684262"/>
              <a:gd name="connsiteX130" fmla="*/ 817635 w 1206769"/>
              <a:gd name="connsiteY130" fmla="*/ 708913 h 1684262"/>
              <a:gd name="connsiteX131" fmla="*/ 721084 w 1206769"/>
              <a:gd name="connsiteY131" fmla="*/ 657225 h 1684262"/>
              <a:gd name="connsiteX132" fmla="*/ 855767 w 1206769"/>
              <a:gd name="connsiteY132" fmla="*/ 715613 h 1684262"/>
              <a:gd name="connsiteX133" fmla="*/ 856244 w 1206769"/>
              <a:gd name="connsiteY133" fmla="*/ 715613 h 1684262"/>
              <a:gd name="connsiteX134" fmla="*/ 663458 w 1206769"/>
              <a:gd name="connsiteY134" fmla="*/ 722662 h 1684262"/>
              <a:gd name="connsiteX135" fmla="*/ 644408 w 1206769"/>
              <a:gd name="connsiteY135" fmla="*/ 807149 h 1684262"/>
              <a:gd name="connsiteX136" fmla="*/ 662981 w 1206769"/>
              <a:gd name="connsiteY136" fmla="*/ 723138 h 1684262"/>
              <a:gd name="connsiteX137" fmla="*/ 663458 w 1206769"/>
              <a:gd name="connsiteY137" fmla="*/ 722662 h 1684262"/>
              <a:gd name="connsiteX138" fmla="*/ 628882 w 1206769"/>
              <a:gd name="connsiteY138" fmla="*/ 753332 h 1684262"/>
              <a:gd name="connsiteX139" fmla="*/ 655742 w 1206769"/>
              <a:gd name="connsiteY139" fmla="*/ 726472 h 1684262"/>
              <a:gd name="connsiteX140" fmla="*/ 628406 w 1206769"/>
              <a:gd name="connsiteY140" fmla="*/ 753332 h 1684262"/>
              <a:gd name="connsiteX141" fmla="*/ 628882 w 1206769"/>
              <a:gd name="connsiteY141" fmla="*/ 753332 h 1684262"/>
              <a:gd name="connsiteX142" fmla="*/ 771090 w 1206769"/>
              <a:gd name="connsiteY142" fmla="*/ 757237 h 1684262"/>
              <a:gd name="connsiteX143" fmla="*/ 690318 w 1206769"/>
              <a:gd name="connsiteY143" fmla="*/ 822579 h 1684262"/>
              <a:gd name="connsiteX144" fmla="*/ 770614 w 1206769"/>
              <a:gd name="connsiteY144" fmla="*/ 757237 h 1684262"/>
              <a:gd name="connsiteX145" fmla="*/ 771090 w 1206769"/>
              <a:gd name="connsiteY145" fmla="*/ 757237 h 1684262"/>
              <a:gd name="connsiteX146" fmla="*/ 759565 w 1206769"/>
              <a:gd name="connsiteY146" fmla="*/ 538162 h 1684262"/>
              <a:gd name="connsiteX147" fmla="*/ 851767 w 1206769"/>
              <a:gd name="connsiteY147" fmla="*/ 480536 h 1684262"/>
              <a:gd name="connsiteX148" fmla="*/ 759089 w 1206769"/>
              <a:gd name="connsiteY148" fmla="*/ 538067 h 1684262"/>
              <a:gd name="connsiteX149" fmla="*/ 759565 w 1206769"/>
              <a:gd name="connsiteY149" fmla="*/ 538162 h 1684262"/>
              <a:gd name="connsiteX150" fmla="*/ 877961 w 1206769"/>
              <a:gd name="connsiteY150" fmla="*/ 342138 h 1684262"/>
              <a:gd name="connsiteX151" fmla="*/ 812619 w 1206769"/>
              <a:gd name="connsiteY151" fmla="*/ 442055 h 1684262"/>
              <a:gd name="connsiteX152" fmla="*/ 877961 w 1206769"/>
              <a:gd name="connsiteY152" fmla="*/ 342138 h 1684262"/>
              <a:gd name="connsiteX153" fmla="*/ 681841 w 1206769"/>
              <a:gd name="connsiteY153" fmla="*/ 323088 h 1684262"/>
              <a:gd name="connsiteX154" fmla="*/ 758803 w 1206769"/>
              <a:gd name="connsiteY154" fmla="*/ 430816 h 1684262"/>
              <a:gd name="connsiteX155" fmla="*/ 643455 w 1206769"/>
              <a:gd name="connsiteY155" fmla="*/ 396145 h 1684262"/>
              <a:gd name="connsiteX156" fmla="*/ 639550 w 1206769"/>
              <a:gd name="connsiteY156" fmla="*/ 438436 h 1684262"/>
              <a:gd name="connsiteX157" fmla="*/ 682127 w 1206769"/>
              <a:gd name="connsiteY157" fmla="*/ 323088 h 1684262"/>
              <a:gd name="connsiteX158" fmla="*/ 681841 w 1206769"/>
              <a:gd name="connsiteY158" fmla="*/ 323088 h 1684262"/>
              <a:gd name="connsiteX159" fmla="*/ 351323 w 1206769"/>
              <a:gd name="connsiteY159" fmla="*/ 219361 h 1684262"/>
              <a:gd name="connsiteX160" fmla="*/ 383994 w 1206769"/>
              <a:gd name="connsiteY160" fmla="*/ 183070 h 1684262"/>
              <a:gd name="connsiteX161" fmla="*/ 403711 w 1206769"/>
              <a:gd name="connsiteY161" fmla="*/ 175069 h 1684262"/>
              <a:gd name="connsiteX162" fmla="*/ 411331 w 1206769"/>
              <a:gd name="connsiteY162" fmla="*/ 176117 h 1684262"/>
              <a:gd name="connsiteX163" fmla="*/ 569351 w 1206769"/>
              <a:gd name="connsiteY163" fmla="*/ 242792 h 1684262"/>
              <a:gd name="connsiteX164" fmla="*/ 569922 w 1206769"/>
              <a:gd name="connsiteY164" fmla="*/ 242792 h 1684262"/>
              <a:gd name="connsiteX165" fmla="*/ 558873 w 1206769"/>
              <a:gd name="connsiteY165" fmla="*/ 299942 h 1684262"/>
              <a:gd name="connsiteX166" fmla="*/ 351609 w 1206769"/>
              <a:gd name="connsiteY166" fmla="*/ 219075 h 1684262"/>
              <a:gd name="connsiteX167" fmla="*/ 351323 w 1206769"/>
              <a:gd name="connsiteY167" fmla="*/ 219361 h 1684262"/>
              <a:gd name="connsiteX168" fmla="*/ 470767 w 1206769"/>
              <a:gd name="connsiteY168" fmla="*/ 361188 h 1684262"/>
              <a:gd name="connsiteX169" fmla="*/ 566874 w 1206769"/>
              <a:gd name="connsiteY169" fmla="*/ 503396 h 1684262"/>
              <a:gd name="connsiteX170" fmla="*/ 470767 w 1206769"/>
              <a:gd name="connsiteY170" fmla="*/ 361188 h 1684262"/>
              <a:gd name="connsiteX171" fmla="*/ 632216 w 1206769"/>
              <a:gd name="connsiteY171" fmla="*/ 453485 h 1684262"/>
              <a:gd name="connsiteX172" fmla="*/ 699367 w 1206769"/>
              <a:gd name="connsiteY172" fmla="*/ 515112 h 1684262"/>
              <a:gd name="connsiteX173" fmla="*/ 759089 w 1206769"/>
              <a:gd name="connsiteY173" fmla="*/ 438055 h 1684262"/>
              <a:gd name="connsiteX174" fmla="*/ 678317 w 1206769"/>
              <a:gd name="connsiteY174" fmla="*/ 611029 h 1684262"/>
              <a:gd name="connsiteX175" fmla="*/ 640217 w 1206769"/>
              <a:gd name="connsiteY175" fmla="*/ 587978 h 1684262"/>
              <a:gd name="connsiteX176" fmla="*/ 632216 w 1206769"/>
              <a:gd name="connsiteY176" fmla="*/ 453581 h 1684262"/>
              <a:gd name="connsiteX177" fmla="*/ 632216 w 1206769"/>
              <a:gd name="connsiteY177" fmla="*/ 453485 h 1684262"/>
              <a:gd name="connsiteX178" fmla="*/ 686032 w 1206769"/>
              <a:gd name="connsiteY178" fmla="*/ 837819 h 1684262"/>
              <a:gd name="connsiteX179" fmla="*/ 628310 w 1206769"/>
              <a:gd name="connsiteY179" fmla="*/ 930116 h 1684262"/>
              <a:gd name="connsiteX180" fmla="*/ 686032 w 1206769"/>
              <a:gd name="connsiteY180" fmla="*/ 837914 h 1684262"/>
              <a:gd name="connsiteX181" fmla="*/ 686032 w 1206769"/>
              <a:gd name="connsiteY181" fmla="*/ 837819 h 1684262"/>
              <a:gd name="connsiteX182" fmla="*/ 743658 w 1206769"/>
              <a:gd name="connsiteY182" fmla="*/ 1291400 h 1684262"/>
              <a:gd name="connsiteX183" fmla="*/ 547634 w 1206769"/>
              <a:gd name="connsiteY183" fmla="*/ 1206818 h 1684262"/>
              <a:gd name="connsiteX184" fmla="*/ 573446 w 1206769"/>
              <a:gd name="connsiteY184" fmla="*/ 1222439 h 1684262"/>
              <a:gd name="connsiteX185" fmla="*/ 603450 w 1206769"/>
              <a:gd name="connsiteY185" fmla="*/ 1227487 h 1684262"/>
              <a:gd name="connsiteX186" fmla="*/ 743658 w 1206769"/>
              <a:gd name="connsiteY186" fmla="*/ 1291495 h 1684262"/>
              <a:gd name="connsiteX187" fmla="*/ 743658 w 1206769"/>
              <a:gd name="connsiteY187" fmla="*/ 1291400 h 1684262"/>
              <a:gd name="connsiteX188" fmla="*/ 578399 w 1206769"/>
              <a:gd name="connsiteY188" fmla="*/ 945452 h 1684262"/>
              <a:gd name="connsiteX189" fmla="*/ 689842 w 1206769"/>
              <a:gd name="connsiteY189" fmla="*/ 1122236 h 1684262"/>
              <a:gd name="connsiteX190" fmla="*/ 578399 w 1206769"/>
              <a:gd name="connsiteY190" fmla="*/ 945547 h 1684262"/>
              <a:gd name="connsiteX191" fmla="*/ 578399 w 1206769"/>
              <a:gd name="connsiteY191" fmla="*/ 945452 h 1684262"/>
              <a:gd name="connsiteX192" fmla="*/ 351609 w 1206769"/>
              <a:gd name="connsiteY192" fmla="*/ 1045464 h 1684262"/>
              <a:gd name="connsiteX193" fmla="*/ 382375 w 1206769"/>
              <a:gd name="connsiteY193" fmla="*/ 887825 h 1684262"/>
              <a:gd name="connsiteX194" fmla="*/ 351609 w 1206769"/>
              <a:gd name="connsiteY194" fmla="*/ 1045559 h 1684262"/>
              <a:gd name="connsiteX195" fmla="*/ 351609 w 1206769"/>
              <a:gd name="connsiteY195" fmla="*/ 1045464 h 1684262"/>
              <a:gd name="connsiteX196" fmla="*/ 420761 w 1206769"/>
              <a:gd name="connsiteY196" fmla="*/ 1018413 h 1684262"/>
              <a:gd name="connsiteX197" fmla="*/ 605260 w 1206769"/>
              <a:gd name="connsiteY197" fmla="*/ 1180338 h 1684262"/>
              <a:gd name="connsiteX198" fmla="*/ 420761 w 1206769"/>
              <a:gd name="connsiteY198" fmla="*/ 1018413 h 1684262"/>
              <a:gd name="connsiteX199" fmla="*/ 366944 w 1206769"/>
              <a:gd name="connsiteY199" fmla="*/ 1414272 h 1684262"/>
              <a:gd name="connsiteX200" fmla="*/ 597640 w 1206769"/>
              <a:gd name="connsiteY200" fmla="*/ 1460468 h 1684262"/>
              <a:gd name="connsiteX201" fmla="*/ 366944 w 1206769"/>
              <a:gd name="connsiteY201" fmla="*/ 1414463 h 1684262"/>
              <a:gd name="connsiteX202" fmla="*/ 366944 w 1206769"/>
              <a:gd name="connsiteY202" fmla="*/ 1414272 h 1684262"/>
              <a:gd name="connsiteX203" fmla="*/ 536108 w 1206769"/>
              <a:gd name="connsiteY203" fmla="*/ 1644968 h 1684262"/>
              <a:gd name="connsiteX204" fmla="*/ 498008 w 1206769"/>
              <a:gd name="connsiteY204" fmla="*/ 1625918 h 1684262"/>
              <a:gd name="connsiteX205" fmla="*/ 471148 w 1206769"/>
              <a:gd name="connsiteY205" fmla="*/ 1618202 h 1684262"/>
              <a:gd name="connsiteX206" fmla="*/ 471148 w 1206769"/>
              <a:gd name="connsiteY206" fmla="*/ 1664399 h 1684262"/>
              <a:gd name="connsiteX207" fmla="*/ 401901 w 1206769"/>
              <a:gd name="connsiteY207" fmla="*/ 1579817 h 1684262"/>
              <a:gd name="connsiteX208" fmla="*/ 536108 w 1206769"/>
              <a:gd name="connsiteY208" fmla="*/ 1645158 h 1684262"/>
              <a:gd name="connsiteX209" fmla="*/ 536108 w 1206769"/>
              <a:gd name="connsiteY209" fmla="*/ 1644968 h 1684262"/>
              <a:gd name="connsiteX210" fmla="*/ 616785 w 1206769"/>
              <a:gd name="connsiteY210" fmla="*/ 1564196 h 1684262"/>
              <a:gd name="connsiteX211" fmla="*/ 555349 w 1206769"/>
              <a:gd name="connsiteY211" fmla="*/ 1541145 h 1684262"/>
              <a:gd name="connsiteX212" fmla="*/ 638597 w 1206769"/>
              <a:gd name="connsiteY212" fmla="*/ 1493520 h 1684262"/>
              <a:gd name="connsiteX213" fmla="*/ 644122 w 1206769"/>
              <a:gd name="connsiteY213" fmla="*/ 1491234 h 1684262"/>
              <a:gd name="connsiteX214" fmla="*/ 677745 w 1206769"/>
              <a:gd name="connsiteY214" fmla="*/ 1495711 h 1684262"/>
              <a:gd name="connsiteX215" fmla="*/ 690223 w 1206769"/>
              <a:gd name="connsiteY215" fmla="*/ 1506665 h 1684262"/>
              <a:gd name="connsiteX216" fmla="*/ 739848 w 1206769"/>
              <a:gd name="connsiteY216" fmla="*/ 1525715 h 1684262"/>
              <a:gd name="connsiteX217" fmla="*/ 616785 w 1206769"/>
              <a:gd name="connsiteY217" fmla="*/ 1564386 h 1684262"/>
              <a:gd name="connsiteX218" fmla="*/ 616785 w 1206769"/>
              <a:gd name="connsiteY218" fmla="*/ 1564196 h 1684262"/>
              <a:gd name="connsiteX219" fmla="*/ 752231 w 1206769"/>
              <a:gd name="connsiteY219" fmla="*/ 1664779 h 1684262"/>
              <a:gd name="connsiteX220" fmla="*/ 739658 w 1206769"/>
              <a:gd name="connsiteY220" fmla="*/ 1664779 h 1684262"/>
              <a:gd name="connsiteX221" fmla="*/ 731180 w 1206769"/>
              <a:gd name="connsiteY221" fmla="*/ 1664779 h 1684262"/>
              <a:gd name="connsiteX222" fmla="*/ 727561 w 1206769"/>
              <a:gd name="connsiteY222" fmla="*/ 1664779 h 1684262"/>
              <a:gd name="connsiteX223" fmla="*/ 713750 w 1206769"/>
              <a:gd name="connsiteY223" fmla="*/ 1666780 h 1684262"/>
              <a:gd name="connsiteX224" fmla="*/ 704225 w 1206769"/>
              <a:gd name="connsiteY224" fmla="*/ 1665256 h 1684262"/>
              <a:gd name="connsiteX225" fmla="*/ 705558 w 1206769"/>
              <a:gd name="connsiteY225" fmla="*/ 1667733 h 1684262"/>
              <a:gd name="connsiteX226" fmla="*/ 790045 w 1206769"/>
              <a:gd name="connsiteY226" fmla="*/ 1610106 h 1684262"/>
              <a:gd name="connsiteX227" fmla="*/ 752231 w 1206769"/>
              <a:gd name="connsiteY227" fmla="*/ 1664970 h 1684262"/>
              <a:gd name="connsiteX228" fmla="*/ 752231 w 1206769"/>
              <a:gd name="connsiteY228" fmla="*/ 1664779 h 1684262"/>
              <a:gd name="connsiteX229" fmla="*/ 857863 w 1206769"/>
              <a:gd name="connsiteY229" fmla="*/ 1591056 h 1684262"/>
              <a:gd name="connsiteX230" fmla="*/ 838813 w 1206769"/>
              <a:gd name="connsiteY230" fmla="*/ 1568958 h 1684262"/>
              <a:gd name="connsiteX231" fmla="*/ 836146 w 1206769"/>
              <a:gd name="connsiteY231" fmla="*/ 1564291 h 1684262"/>
              <a:gd name="connsiteX232" fmla="*/ 908726 w 1206769"/>
              <a:gd name="connsiteY232" fmla="*/ 1497616 h 1684262"/>
              <a:gd name="connsiteX233" fmla="*/ 921109 w 1206769"/>
              <a:gd name="connsiteY233" fmla="*/ 1495806 h 1684262"/>
              <a:gd name="connsiteX234" fmla="*/ 935682 w 1206769"/>
              <a:gd name="connsiteY234" fmla="*/ 1498283 h 1684262"/>
              <a:gd name="connsiteX235" fmla="*/ 986069 w 1206769"/>
              <a:gd name="connsiteY235" fmla="*/ 1513999 h 1684262"/>
              <a:gd name="connsiteX236" fmla="*/ 857863 w 1206769"/>
              <a:gd name="connsiteY236" fmla="*/ 1591247 h 1684262"/>
              <a:gd name="connsiteX237" fmla="*/ 857863 w 1206769"/>
              <a:gd name="connsiteY237" fmla="*/ 1591056 h 1684262"/>
              <a:gd name="connsiteX238" fmla="*/ 1028170 w 1206769"/>
              <a:gd name="connsiteY238" fmla="*/ 1445038 h 1684262"/>
              <a:gd name="connsiteX239" fmla="*/ 916632 w 1206769"/>
              <a:gd name="connsiteY239" fmla="*/ 1468184 h 1684262"/>
              <a:gd name="connsiteX240" fmla="*/ 1028170 w 1206769"/>
              <a:gd name="connsiteY240" fmla="*/ 1445228 h 1684262"/>
              <a:gd name="connsiteX241" fmla="*/ 1028170 w 1206769"/>
              <a:gd name="connsiteY241" fmla="*/ 1445038 h 1684262"/>
              <a:gd name="connsiteX242" fmla="*/ 862816 w 1206769"/>
              <a:gd name="connsiteY242" fmla="*/ 1410462 h 1684262"/>
              <a:gd name="connsiteX243" fmla="*/ 647551 w 1206769"/>
              <a:gd name="connsiteY243" fmla="*/ 1448562 h 1684262"/>
              <a:gd name="connsiteX244" fmla="*/ 862816 w 1206769"/>
              <a:gd name="connsiteY244" fmla="*/ 1410653 h 1684262"/>
              <a:gd name="connsiteX245" fmla="*/ 862816 w 1206769"/>
              <a:gd name="connsiteY245" fmla="*/ 1410462 h 1684262"/>
              <a:gd name="connsiteX246" fmla="*/ 689842 w 1206769"/>
              <a:gd name="connsiteY246" fmla="*/ 1391412 h 1684262"/>
              <a:gd name="connsiteX247" fmla="*/ 924347 w 1206769"/>
              <a:gd name="connsiteY247" fmla="*/ 1306830 h 1684262"/>
              <a:gd name="connsiteX248" fmla="*/ 689842 w 1206769"/>
              <a:gd name="connsiteY248" fmla="*/ 1391412 h 1684262"/>
              <a:gd name="connsiteX249" fmla="*/ 1162663 w 1206769"/>
              <a:gd name="connsiteY249" fmla="*/ 1057085 h 1684262"/>
              <a:gd name="connsiteX250" fmla="*/ 1148756 w 1206769"/>
              <a:gd name="connsiteY250" fmla="*/ 1134428 h 1684262"/>
              <a:gd name="connsiteX251" fmla="*/ 1099916 w 1206769"/>
              <a:gd name="connsiteY251" fmla="*/ 1153753 h 1684262"/>
              <a:gd name="connsiteX252" fmla="*/ 1066841 w 1206769"/>
              <a:gd name="connsiteY252" fmla="*/ 1139762 h 1684262"/>
              <a:gd name="connsiteX253" fmla="*/ 1035790 w 1206769"/>
              <a:gd name="connsiteY253" fmla="*/ 1087755 h 1684262"/>
              <a:gd name="connsiteX254" fmla="*/ 1162663 w 1206769"/>
              <a:gd name="connsiteY254" fmla="*/ 1057085 h 1684262"/>
              <a:gd name="connsiteX255" fmla="*/ 978164 w 1206769"/>
              <a:gd name="connsiteY255" fmla="*/ 1203103 h 1684262"/>
              <a:gd name="connsiteX256" fmla="*/ 972639 w 1206769"/>
              <a:gd name="connsiteY256" fmla="*/ 1215200 h 1684262"/>
              <a:gd name="connsiteX257" fmla="*/ 973877 w 1206769"/>
              <a:gd name="connsiteY257" fmla="*/ 1224725 h 1684262"/>
              <a:gd name="connsiteX258" fmla="*/ 958923 w 1206769"/>
              <a:gd name="connsiteY258" fmla="*/ 1264444 h 1684262"/>
              <a:gd name="connsiteX259" fmla="*/ 905107 w 1206769"/>
              <a:gd name="connsiteY259" fmla="*/ 1118330 h 1684262"/>
              <a:gd name="connsiteX260" fmla="*/ 978164 w 1206769"/>
              <a:gd name="connsiteY260"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14781 h 1684262"/>
              <a:gd name="connsiteX7" fmla="*/ 951398 w 1206769"/>
              <a:gd name="connsiteY7" fmla="*/ 937927 h 1684262"/>
              <a:gd name="connsiteX8" fmla="*/ 862911 w 1206769"/>
              <a:gd name="connsiteY8" fmla="*/ 964787 h 1684262"/>
              <a:gd name="connsiteX9" fmla="*/ 813000 w 1206769"/>
              <a:gd name="connsiteY9" fmla="*/ 991648 h 1684262"/>
              <a:gd name="connsiteX10" fmla="*/ 905202 w 1206769"/>
              <a:gd name="connsiteY10" fmla="*/ 872585 h 1684262"/>
              <a:gd name="connsiteX11" fmla="*/ 1062841 w 1206769"/>
              <a:gd name="connsiteY11" fmla="*/ 784098 h 1684262"/>
              <a:gd name="connsiteX12" fmla="*/ 1106561 w 1206769"/>
              <a:gd name="connsiteY12" fmla="*/ 663035 h 1684262"/>
              <a:gd name="connsiteX13" fmla="*/ 1028265 w 1206769"/>
              <a:gd name="connsiteY13" fmla="*/ 722567 h 1684262"/>
              <a:gd name="connsiteX14" fmla="*/ 1003881 w 1206769"/>
              <a:gd name="connsiteY14" fmla="*/ 692468 h 1684262"/>
              <a:gd name="connsiteX15" fmla="*/ 1000738 w 1206769"/>
              <a:gd name="connsiteY15" fmla="*/ 679895 h 1684262"/>
              <a:gd name="connsiteX16" fmla="*/ 1000738 w 1206769"/>
              <a:gd name="connsiteY16" fmla="*/ 677704 h 1684262"/>
              <a:gd name="connsiteX17" fmla="*/ 1005881 w 1206769"/>
              <a:gd name="connsiteY17" fmla="*/ 661511 h 1684262"/>
              <a:gd name="connsiteX18" fmla="*/ 1065794 w 1206769"/>
              <a:gd name="connsiteY18" fmla="*/ 651415 h 1684262"/>
              <a:gd name="connsiteX19" fmla="*/ 1073223 w 1206769"/>
              <a:gd name="connsiteY19" fmla="*/ 652653 h 1684262"/>
              <a:gd name="connsiteX20" fmla="*/ 1086272 w 1206769"/>
              <a:gd name="connsiteY20" fmla="*/ 660654 h 1684262"/>
              <a:gd name="connsiteX21" fmla="*/ 1102560 w 1206769"/>
              <a:gd name="connsiteY21" fmla="*/ 657701 h 1684262"/>
              <a:gd name="connsiteX22" fmla="*/ 739848 w 1206769"/>
              <a:gd name="connsiteY22" fmla="*/ 595694 h 1684262"/>
              <a:gd name="connsiteX23" fmla="*/ 716893 w 1206769"/>
              <a:gd name="connsiteY23" fmla="*/ 318992 h 1684262"/>
              <a:gd name="connsiteX24" fmla="*/ 920537 w 1206769"/>
              <a:gd name="connsiteY24" fmla="*/ 246031 h 1684262"/>
              <a:gd name="connsiteX25" fmla="*/ 682412 w 1206769"/>
              <a:gd name="connsiteY25" fmla="*/ 238316 h 1684262"/>
              <a:gd name="connsiteX26" fmla="*/ 928538 w 1206769"/>
              <a:gd name="connsiteY26" fmla="*/ 226790 h 1684262"/>
              <a:gd name="connsiteX27" fmla="*/ 720893 w 1206769"/>
              <a:gd name="connsiteY27" fmla="*/ 196025 h 1684262"/>
              <a:gd name="connsiteX28" fmla="*/ 736229 w 1206769"/>
              <a:gd name="connsiteY28" fmla="*/ 49911 h 1684262"/>
              <a:gd name="connsiteX29" fmla="*/ 663267 w 1206769"/>
              <a:gd name="connsiteY29" fmla="*/ 0 h 1684262"/>
              <a:gd name="connsiteX30" fmla="*/ 625167 w 1206769"/>
              <a:gd name="connsiteY30" fmla="*/ 103727 h 1684262"/>
              <a:gd name="connsiteX31" fmla="*/ 625167 w 1206769"/>
              <a:gd name="connsiteY31" fmla="*/ 288322 h 1684262"/>
              <a:gd name="connsiteX32" fmla="*/ 336845 w 1206769"/>
              <a:gd name="connsiteY32" fmla="*/ 261366 h 1684262"/>
              <a:gd name="connsiteX33" fmla="*/ 367611 w 1206769"/>
              <a:gd name="connsiteY33" fmla="*/ 307467 h 1684262"/>
              <a:gd name="connsiteX34" fmla="*/ 579066 w 1206769"/>
              <a:gd name="connsiteY34" fmla="*/ 615029 h 1684262"/>
              <a:gd name="connsiteX35" fmla="*/ 263884 w 1206769"/>
              <a:gd name="connsiteY35" fmla="*/ 511207 h 1684262"/>
              <a:gd name="connsiteX36" fmla="*/ 233118 w 1206769"/>
              <a:gd name="connsiteY36" fmla="*/ 714947 h 1684262"/>
              <a:gd name="connsiteX37" fmla="*/ 532965 w 1206769"/>
              <a:gd name="connsiteY37" fmla="*/ 807149 h 1684262"/>
              <a:gd name="connsiteX38" fmla="*/ 513915 w 1206769"/>
              <a:gd name="connsiteY38" fmla="*/ 803339 h 1684262"/>
              <a:gd name="connsiteX39" fmla="*/ 502390 w 1206769"/>
              <a:gd name="connsiteY39" fmla="*/ 791813 h 1684262"/>
              <a:gd name="connsiteX40" fmla="*/ 464290 w 1206769"/>
              <a:gd name="connsiteY40" fmla="*/ 772763 h 1684262"/>
              <a:gd name="connsiteX41" fmla="*/ 375231 w 1206769"/>
              <a:gd name="connsiteY41" fmla="*/ 788670 h 1684262"/>
              <a:gd name="connsiteX42" fmla="*/ 418189 w 1206769"/>
              <a:gd name="connsiteY42" fmla="*/ 826770 h 1684262"/>
              <a:gd name="connsiteX43" fmla="*/ 333607 w 1206769"/>
              <a:gd name="connsiteY43" fmla="*/ 826770 h 1684262"/>
              <a:gd name="connsiteX44" fmla="*/ 276457 w 1206769"/>
              <a:gd name="connsiteY44" fmla="*/ 857536 h 1684262"/>
              <a:gd name="connsiteX45" fmla="*/ 288458 w 1206769"/>
              <a:gd name="connsiteY45" fmla="*/ 766001 h 1684262"/>
              <a:gd name="connsiteX46" fmla="*/ 138059 w 1206769"/>
              <a:gd name="connsiteY46" fmla="*/ 911352 h 1684262"/>
              <a:gd name="connsiteX47" fmla="*/ 237976 w 1206769"/>
              <a:gd name="connsiteY47" fmla="*/ 961358 h 1684262"/>
              <a:gd name="connsiteX48" fmla="*/ 75102 w 1206769"/>
              <a:gd name="connsiteY48" fmla="*/ 1025783 h 1684262"/>
              <a:gd name="connsiteX49" fmla="*/ 80432 w 1206769"/>
              <a:gd name="connsiteY49" fmla="*/ 915162 h 1684262"/>
              <a:gd name="connsiteX50" fmla="*/ 91958 w 1206769"/>
              <a:gd name="connsiteY50" fmla="*/ 1107377 h 1684262"/>
              <a:gd name="connsiteX51" fmla="*/ 214925 w 1206769"/>
              <a:gd name="connsiteY51" fmla="*/ 1157383 h 1684262"/>
              <a:gd name="connsiteX52" fmla="*/ 322463 w 1206769"/>
              <a:gd name="connsiteY52" fmla="*/ 1240346 h 1684262"/>
              <a:gd name="connsiteX53" fmla="*/ 309794 w 1206769"/>
              <a:gd name="connsiteY53" fmla="*/ 1240346 h 1684262"/>
              <a:gd name="connsiteX54" fmla="*/ 311699 w 1206769"/>
              <a:gd name="connsiteY54" fmla="*/ 1248728 h 1684262"/>
              <a:gd name="connsiteX55" fmla="*/ 310842 w 1206769"/>
              <a:gd name="connsiteY55" fmla="*/ 1254824 h 1684262"/>
              <a:gd name="connsiteX56" fmla="*/ 309223 w 1206769"/>
              <a:gd name="connsiteY56" fmla="*/ 1259396 h 1684262"/>
              <a:gd name="connsiteX57" fmla="*/ 301317 w 1206769"/>
              <a:gd name="connsiteY57" fmla="*/ 1268063 h 1684262"/>
              <a:gd name="connsiteX58" fmla="*/ 283886 w 1206769"/>
              <a:gd name="connsiteY58" fmla="*/ 1268063 h 1684262"/>
              <a:gd name="connsiteX59" fmla="*/ 284934 w 1206769"/>
              <a:gd name="connsiteY59" fmla="*/ 1275207 h 1684262"/>
              <a:gd name="connsiteX60" fmla="*/ 395615 w 1206769"/>
              <a:gd name="connsiteY60" fmla="*/ 1319117 h 1684262"/>
              <a:gd name="connsiteX61" fmla="*/ 257026 w 1206769"/>
              <a:gd name="connsiteY61" fmla="*/ 1309592 h 1684262"/>
              <a:gd name="connsiteX62" fmla="*/ 257026 w 1206769"/>
              <a:gd name="connsiteY62" fmla="*/ 1309592 h 1684262"/>
              <a:gd name="connsiteX63" fmla="*/ 248263 w 1206769"/>
              <a:gd name="connsiteY63" fmla="*/ 1308259 h 1684262"/>
              <a:gd name="connsiteX64" fmla="*/ 247691 w 1206769"/>
              <a:gd name="connsiteY64" fmla="*/ 1308735 h 1684262"/>
              <a:gd name="connsiteX65" fmla="*/ 229880 w 1206769"/>
              <a:gd name="connsiteY65" fmla="*/ 1312259 h 1684262"/>
              <a:gd name="connsiteX66" fmla="*/ 146155 w 1206769"/>
              <a:gd name="connsiteY66" fmla="*/ 1230344 h 1684262"/>
              <a:gd name="connsiteX67" fmla="*/ 115389 w 1206769"/>
              <a:gd name="connsiteY67" fmla="*/ 1430369 h 1684262"/>
              <a:gd name="connsiteX68" fmla="*/ 349799 w 1206769"/>
              <a:gd name="connsiteY68" fmla="*/ 1480280 h 1684262"/>
              <a:gd name="connsiteX69" fmla="*/ 299507 w 1206769"/>
              <a:gd name="connsiteY69" fmla="*/ 1464659 h 1684262"/>
              <a:gd name="connsiteX70" fmla="*/ 321034 w 1206769"/>
              <a:gd name="connsiteY70" fmla="*/ 1477042 h 1684262"/>
              <a:gd name="connsiteX71" fmla="*/ 330559 w 1206769"/>
              <a:gd name="connsiteY71" fmla="*/ 1484376 h 1684262"/>
              <a:gd name="connsiteX72" fmla="*/ 388280 w 1206769"/>
              <a:gd name="connsiteY72" fmla="*/ 1545717 h 1684262"/>
              <a:gd name="connsiteX73" fmla="*/ 348847 w 1206769"/>
              <a:gd name="connsiteY73" fmla="*/ 1542479 h 1684262"/>
              <a:gd name="connsiteX74" fmla="*/ 329797 w 1206769"/>
              <a:gd name="connsiteY74" fmla="*/ 1549622 h 1684262"/>
              <a:gd name="connsiteX75" fmla="*/ 309509 w 1206769"/>
              <a:gd name="connsiteY75" fmla="*/ 1541241 h 1684262"/>
              <a:gd name="connsiteX76" fmla="*/ 294173 w 1206769"/>
              <a:gd name="connsiteY76" fmla="*/ 1528286 h 1684262"/>
              <a:gd name="connsiteX77" fmla="*/ 275123 w 1206769"/>
              <a:gd name="connsiteY77" fmla="*/ 1516571 h 1684262"/>
              <a:gd name="connsiteX78" fmla="*/ 273028 w 1206769"/>
              <a:gd name="connsiteY78" fmla="*/ 1515809 h 1684262"/>
              <a:gd name="connsiteX79" fmla="*/ 255883 w 1206769"/>
              <a:gd name="connsiteY79" fmla="*/ 1502664 h 1684262"/>
              <a:gd name="connsiteX80" fmla="*/ 255883 w 1206769"/>
              <a:gd name="connsiteY80" fmla="*/ 1502664 h 1684262"/>
              <a:gd name="connsiteX81" fmla="*/ 239976 w 1206769"/>
              <a:gd name="connsiteY81" fmla="*/ 1484281 h 1684262"/>
              <a:gd name="connsiteX82" fmla="*/ 203495 w 1206769"/>
              <a:gd name="connsiteY82" fmla="*/ 1484281 h 1684262"/>
              <a:gd name="connsiteX83" fmla="*/ 187303 w 1206769"/>
              <a:gd name="connsiteY83" fmla="*/ 1499140 h 1684262"/>
              <a:gd name="connsiteX84" fmla="*/ 490674 w 1206769"/>
              <a:gd name="connsiteY84" fmla="*/ 1673352 h 1684262"/>
              <a:gd name="connsiteX85" fmla="*/ 757374 w 1206769"/>
              <a:gd name="connsiteY85" fmla="*/ 1682401 h 1684262"/>
              <a:gd name="connsiteX86" fmla="*/ 988070 w 1206769"/>
              <a:gd name="connsiteY86" fmla="*/ 1594485 h 1684262"/>
              <a:gd name="connsiteX87" fmla="*/ 1152566 w 1206769"/>
              <a:gd name="connsiteY87" fmla="*/ 1394460 h 1684262"/>
              <a:gd name="connsiteX88" fmla="*/ 918823 w 1206769"/>
              <a:gd name="connsiteY88" fmla="*/ 1334262 h 1684262"/>
              <a:gd name="connsiteX89" fmla="*/ 826526 w 1206769"/>
              <a:gd name="connsiteY89" fmla="*/ 1349597 h 1684262"/>
              <a:gd name="connsiteX90" fmla="*/ 802904 w 1206769"/>
              <a:gd name="connsiteY90" fmla="*/ 1350454 h 1684262"/>
              <a:gd name="connsiteX91" fmla="*/ 802904 w 1206769"/>
              <a:gd name="connsiteY91" fmla="*/ 1350454 h 1684262"/>
              <a:gd name="connsiteX92" fmla="*/ 841956 w 1206769"/>
              <a:gd name="connsiteY92" fmla="*/ 1326547 h 1684262"/>
              <a:gd name="connsiteX93" fmla="*/ 884247 w 1206769"/>
              <a:gd name="connsiteY93" fmla="*/ 1322737 h 1684262"/>
              <a:gd name="connsiteX94" fmla="*/ 980354 w 1206769"/>
              <a:gd name="connsiteY94" fmla="*/ 1268921 h 1684262"/>
              <a:gd name="connsiteX95" fmla="*/ 1084177 w 1206769"/>
              <a:gd name="connsiteY95" fmla="*/ 1211294 h 1684262"/>
              <a:gd name="connsiteX96" fmla="*/ 911203 w 1206769"/>
              <a:gd name="connsiteY96" fmla="*/ 1022890 h 1684262"/>
              <a:gd name="connsiteX97" fmla="*/ 1193429 w 1206769"/>
              <a:gd name="connsiteY97" fmla="*/ 899446 h 1684262"/>
              <a:gd name="connsiteX98" fmla="*/ 759089 w 1206769"/>
              <a:gd name="connsiteY98" fmla="*/ 61246 h 1684262"/>
              <a:gd name="connsiteX99" fmla="*/ 720989 w 1206769"/>
              <a:gd name="connsiteY99" fmla="*/ 145828 h 1684262"/>
              <a:gd name="connsiteX100" fmla="*/ 759089 w 1206769"/>
              <a:gd name="connsiteY100" fmla="*/ 61436 h 1684262"/>
              <a:gd name="connsiteX101" fmla="*/ 759089 w 1206769"/>
              <a:gd name="connsiteY101" fmla="*/ 61246 h 1684262"/>
              <a:gd name="connsiteX102" fmla="*/ 363611 w 1206769"/>
              <a:gd name="connsiteY102" fmla="*/ 545783 h 1684262"/>
              <a:gd name="connsiteX103" fmla="*/ 348275 w 1206769"/>
              <a:gd name="connsiteY103" fmla="*/ 553498 h 1684262"/>
              <a:gd name="connsiteX104" fmla="*/ 363611 w 1206769"/>
              <a:gd name="connsiteY104" fmla="*/ 545783 h 1684262"/>
              <a:gd name="connsiteX105" fmla="*/ 232451 w 1206769"/>
              <a:gd name="connsiteY105" fmla="*/ 523113 h 1684262"/>
              <a:gd name="connsiteX106" fmla="*/ 254694 w 1206769"/>
              <a:gd name="connsiteY106" fmla="*/ 664096 h 1684262"/>
              <a:gd name="connsiteX107" fmla="*/ 232451 w 1206769"/>
              <a:gd name="connsiteY107" fmla="*/ 523113 h 1684262"/>
              <a:gd name="connsiteX108" fmla="*/ 340084 w 1206769"/>
              <a:gd name="connsiteY108" fmla="*/ 692277 h 1684262"/>
              <a:gd name="connsiteX109" fmla="*/ 470767 w 1206769"/>
              <a:gd name="connsiteY109" fmla="*/ 684562 h 1684262"/>
              <a:gd name="connsiteX110" fmla="*/ 340084 w 1206769"/>
              <a:gd name="connsiteY110" fmla="*/ 691896 h 1684262"/>
              <a:gd name="connsiteX111" fmla="*/ 340084 w 1206769"/>
              <a:gd name="connsiteY111" fmla="*/ 692277 h 1684262"/>
              <a:gd name="connsiteX112" fmla="*/ 382375 w 1206769"/>
              <a:gd name="connsiteY112" fmla="*/ 615410 h 1684262"/>
              <a:gd name="connsiteX113" fmla="*/ 516868 w 1206769"/>
              <a:gd name="connsiteY113" fmla="*/ 688372 h 1684262"/>
              <a:gd name="connsiteX114" fmla="*/ 382661 w 1206769"/>
              <a:gd name="connsiteY114" fmla="*/ 615029 h 1684262"/>
              <a:gd name="connsiteX115" fmla="*/ 382375 w 1206769"/>
              <a:gd name="connsiteY115" fmla="*/ 615410 h 1684262"/>
              <a:gd name="connsiteX116" fmla="*/ 201400 w 1206769"/>
              <a:gd name="connsiteY116" fmla="*/ 907542 h 1684262"/>
              <a:gd name="connsiteX117" fmla="*/ 163300 w 1206769"/>
              <a:gd name="connsiteY117" fmla="*/ 838295 h 1684262"/>
              <a:gd name="connsiteX118" fmla="*/ 201686 w 1206769"/>
              <a:gd name="connsiteY118" fmla="*/ 907161 h 1684262"/>
              <a:gd name="connsiteX119" fmla="*/ 201400 w 1206769"/>
              <a:gd name="connsiteY119" fmla="*/ 907542 h 1684262"/>
              <a:gd name="connsiteX120" fmla="*/ 97811 w 1206769"/>
              <a:gd name="connsiteY120" fmla="*/ 1285557 h 1684262"/>
              <a:gd name="connsiteX121" fmla="*/ 123279 w 1206769"/>
              <a:gd name="connsiteY121" fmla="*/ 1264178 h 1684262"/>
              <a:gd name="connsiteX122" fmla="*/ 231975 w 1206769"/>
              <a:gd name="connsiteY122" fmla="*/ 1341501 h 1684262"/>
              <a:gd name="connsiteX123" fmla="*/ 97811 w 1206769"/>
              <a:gd name="connsiteY123" fmla="*/ 1285557 h 1684262"/>
              <a:gd name="connsiteX124" fmla="*/ 232928 w 1206769"/>
              <a:gd name="connsiteY124" fmla="*/ 1376077 h 1684262"/>
              <a:gd name="connsiteX125" fmla="*/ 279029 w 1206769"/>
              <a:gd name="connsiteY125" fmla="*/ 1379887 h 1684262"/>
              <a:gd name="connsiteX126" fmla="*/ 232451 w 1206769"/>
              <a:gd name="connsiteY126" fmla="*/ 1376077 h 1684262"/>
              <a:gd name="connsiteX127" fmla="*/ 232928 w 1206769"/>
              <a:gd name="connsiteY127" fmla="*/ 1376077 h 1684262"/>
              <a:gd name="connsiteX128" fmla="*/ 856244 w 1206769"/>
              <a:gd name="connsiteY128" fmla="*/ 715613 h 1684262"/>
              <a:gd name="connsiteX129" fmla="*/ 817635 w 1206769"/>
              <a:gd name="connsiteY129" fmla="*/ 708913 h 1684262"/>
              <a:gd name="connsiteX130" fmla="*/ 721084 w 1206769"/>
              <a:gd name="connsiteY130" fmla="*/ 657225 h 1684262"/>
              <a:gd name="connsiteX131" fmla="*/ 855767 w 1206769"/>
              <a:gd name="connsiteY131" fmla="*/ 715613 h 1684262"/>
              <a:gd name="connsiteX132" fmla="*/ 856244 w 1206769"/>
              <a:gd name="connsiteY132" fmla="*/ 715613 h 1684262"/>
              <a:gd name="connsiteX133" fmla="*/ 663458 w 1206769"/>
              <a:gd name="connsiteY133" fmla="*/ 722662 h 1684262"/>
              <a:gd name="connsiteX134" fmla="*/ 644408 w 1206769"/>
              <a:gd name="connsiteY134" fmla="*/ 807149 h 1684262"/>
              <a:gd name="connsiteX135" fmla="*/ 662981 w 1206769"/>
              <a:gd name="connsiteY135" fmla="*/ 723138 h 1684262"/>
              <a:gd name="connsiteX136" fmla="*/ 663458 w 1206769"/>
              <a:gd name="connsiteY136" fmla="*/ 722662 h 1684262"/>
              <a:gd name="connsiteX137" fmla="*/ 628882 w 1206769"/>
              <a:gd name="connsiteY137" fmla="*/ 753332 h 1684262"/>
              <a:gd name="connsiteX138" fmla="*/ 655742 w 1206769"/>
              <a:gd name="connsiteY138" fmla="*/ 726472 h 1684262"/>
              <a:gd name="connsiteX139" fmla="*/ 628406 w 1206769"/>
              <a:gd name="connsiteY139" fmla="*/ 753332 h 1684262"/>
              <a:gd name="connsiteX140" fmla="*/ 628882 w 1206769"/>
              <a:gd name="connsiteY140" fmla="*/ 753332 h 1684262"/>
              <a:gd name="connsiteX141" fmla="*/ 771090 w 1206769"/>
              <a:gd name="connsiteY141" fmla="*/ 757237 h 1684262"/>
              <a:gd name="connsiteX142" fmla="*/ 690318 w 1206769"/>
              <a:gd name="connsiteY142" fmla="*/ 822579 h 1684262"/>
              <a:gd name="connsiteX143" fmla="*/ 770614 w 1206769"/>
              <a:gd name="connsiteY143" fmla="*/ 757237 h 1684262"/>
              <a:gd name="connsiteX144" fmla="*/ 771090 w 1206769"/>
              <a:gd name="connsiteY144" fmla="*/ 757237 h 1684262"/>
              <a:gd name="connsiteX145" fmla="*/ 759565 w 1206769"/>
              <a:gd name="connsiteY145" fmla="*/ 538162 h 1684262"/>
              <a:gd name="connsiteX146" fmla="*/ 851767 w 1206769"/>
              <a:gd name="connsiteY146" fmla="*/ 480536 h 1684262"/>
              <a:gd name="connsiteX147" fmla="*/ 759089 w 1206769"/>
              <a:gd name="connsiteY147" fmla="*/ 538067 h 1684262"/>
              <a:gd name="connsiteX148" fmla="*/ 759565 w 1206769"/>
              <a:gd name="connsiteY148" fmla="*/ 538162 h 1684262"/>
              <a:gd name="connsiteX149" fmla="*/ 877961 w 1206769"/>
              <a:gd name="connsiteY149" fmla="*/ 342138 h 1684262"/>
              <a:gd name="connsiteX150" fmla="*/ 812619 w 1206769"/>
              <a:gd name="connsiteY150" fmla="*/ 442055 h 1684262"/>
              <a:gd name="connsiteX151" fmla="*/ 877961 w 1206769"/>
              <a:gd name="connsiteY151" fmla="*/ 342138 h 1684262"/>
              <a:gd name="connsiteX152" fmla="*/ 681841 w 1206769"/>
              <a:gd name="connsiteY152" fmla="*/ 323088 h 1684262"/>
              <a:gd name="connsiteX153" fmla="*/ 758803 w 1206769"/>
              <a:gd name="connsiteY153" fmla="*/ 430816 h 1684262"/>
              <a:gd name="connsiteX154" fmla="*/ 643455 w 1206769"/>
              <a:gd name="connsiteY154" fmla="*/ 396145 h 1684262"/>
              <a:gd name="connsiteX155" fmla="*/ 639550 w 1206769"/>
              <a:gd name="connsiteY155" fmla="*/ 438436 h 1684262"/>
              <a:gd name="connsiteX156" fmla="*/ 682127 w 1206769"/>
              <a:gd name="connsiteY156" fmla="*/ 323088 h 1684262"/>
              <a:gd name="connsiteX157" fmla="*/ 681841 w 1206769"/>
              <a:gd name="connsiteY157" fmla="*/ 323088 h 1684262"/>
              <a:gd name="connsiteX158" fmla="*/ 351323 w 1206769"/>
              <a:gd name="connsiteY158" fmla="*/ 219361 h 1684262"/>
              <a:gd name="connsiteX159" fmla="*/ 383994 w 1206769"/>
              <a:gd name="connsiteY159" fmla="*/ 183070 h 1684262"/>
              <a:gd name="connsiteX160" fmla="*/ 403711 w 1206769"/>
              <a:gd name="connsiteY160" fmla="*/ 175069 h 1684262"/>
              <a:gd name="connsiteX161" fmla="*/ 411331 w 1206769"/>
              <a:gd name="connsiteY161" fmla="*/ 176117 h 1684262"/>
              <a:gd name="connsiteX162" fmla="*/ 569351 w 1206769"/>
              <a:gd name="connsiteY162" fmla="*/ 242792 h 1684262"/>
              <a:gd name="connsiteX163" fmla="*/ 569922 w 1206769"/>
              <a:gd name="connsiteY163" fmla="*/ 242792 h 1684262"/>
              <a:gd name="connsiteX164" fmla="*/ 558873 w 1206769"/>
              <a:gd name="connsiteY164" fmla="*/ 299942 h 1684262"/>
              <a:gd name="connsiteX165" fmla="*/ 351609 w 1206769"/>
              <a:gd name="connsiteY165" fmla="*/ 219075 h 1684262"/>
              <a:gd name="connsiteX166" fmla="*/ 351323 w 1206769"/>
              <a:gd name="connsiteY166" fmla="*/ 219361 h 1684262"/>
              <a:gd name="connsiteX167" fmla="*/ 470767 w 1206769"/>
              <a:gd name="connsiteY167" fmla="*/ 361188 h 1684262"/>
              <a:gd name="connsiteX168" fmla="*/ 566874 w 1206769"/>
              <a:gd name="connsiteY168" fmla="*/ 503396 h 1684262"/>
              <a:gd name="connsiteX169" fmla="*/ 470767 w 1206769"/>
              <a:gd name="connsiteY169" fmla="*/ 361188 h 1684262"/>
              <a:gd name="connsiteX170" fmla="*/ 632216 w 1206769"/>
              <a:gd name="connsiteY170" fmla="*/ 453485 h 1684262"/>
              <a:gd name="connsiteX171" fmla="*/ 699367 w 1206769"/>
              <a:gd name="connsiteY171" fmla="*/ 515112 h 1684262"/>
              <a:gd name="connsiteX172" fmla="*/ 759089 w 1206769"/>
              <a:gd name="connsiteY172" fmla="*/ 438055 h 1684262"/>
              <a:gd name="connsiteX173" fmla="*/ 678317 w 1206769"/>
              <a:gd name="connsiteY173" fmla="*/ 611029 h 1684262"/>
              <a:gd name="connsiteX174" fmla="*/ 640217 w 1206769"/>
              <a:gd name="connsiteY174" fmla="*/ 587978 h 1684262"/>
              <a:gd name="connsiteX175" fmla="*/ 632216 w 1206769"/>
              <a:gd name="connsiteY175" fmla="*/ 453581 h 1684262"/>
              <a:gd name="connsiteX176" fmla="*/ 632216 w 1206769"/>
              <a:gd name="connsiteY176" fmla="*/ 453485 h 1684262"/>
              <a:gd name="connsiteX177" fmla="*/ 686032 w 1206769"/>
              <a:gd name="connsiteY177" fmla="*/ 837819 h 1684262"/>
              <a:gd name="connsiteX178" fmla="*/ 628310 w 1206769"/>
              <a:gd name="connsiteY178" fmla="*/ 930116 h 1684262"/>
              <a:gd name="connsiteX179" fmla="*/ 686032 w 1206769"/>
              <a:gd name="connsiteY179" fmla="*/ 837914 h 1684262"/>
              <a:gd name="connsiteX180" fmla="*/ 686032 w 1206769"/>
              <a:gd name="connsiteY180" fmla="*/ 837819 h 1684262"/>
              <a:gd name="connsiteX181" fmla="*/ 743658 w 1206769"/>
              <a:gd name="connsiteY181" fmla="*/ 1291400 h 1684262"/>
              <a:gd name="connsiteX182" fmla="*/ 547634 w 1206769"/>
              <a:gd name="connsiteY182" fmla="*/ 1206818 h 1684262"/>
              <a:gd name="connsiteX183" fmla="*/ 573446 w 1206769"/>
              <a:gd name="connsiteY183" fmla="*/ 1222439 h 1684262"/>
              <a:gd name="connsiteX184" fmla="*/ 603450 w 1206769"/>
              <a:gd name="connsiteY184" fmla="*/ 1227487 h 1684262"/>
              <a:gd name="connsiteX185" fmla="*/ 743658 w 1206769"/>
              <a:gd name="connsiteY185" fmla="*/ 1291495 h 1684262"/>
              <a:gd name="connsiteX186" fmla="*/ 743658 w 1206769"/>
              <a:gd name="connsiteY186" fmla="*/ 1291400 h 1684262"/>
              <a:gd name="connsiteX187" fmla="*/ 578399 w 1206769"/>
              <a:gd name="connsiteY187" fmla="*/ 945452 h 1684262"/>
              <a:gd name="connsiteX188" fmla="*/ 689842 w 1206769"/>
              <a:gd name="connsiteY188" fmla="*/ 1122236 h 1684262"/>
              <a:gd name="connsiteX189" fmla="*/ 578399 w 1206769"/>
              <a:gd name="connsiteY189" fmla="*/ 945547 h 1684262"/>
              <a:gd name="connsiteX190" fmla="*/ 578399 w 1206769"/>
              <a:gd name="connsiteY190" fmla="*/ 945452 h 1684262"/>
              <a:gd name="connsiteX191" fmla="*/ 351609 w 1206769"/>
              <a:gd name="connsiteY191" fmla="*/ 1045464 h 1684262"/>
              <a:gd name="connsiteX192" fmla="*/ 382375 w 1206769"/>
              <a:gd name="connsiteY192" fmla="*/ 887825 h 1684262"/>
              <a:gd name="connsiteX193" fmla="*/ 351609 w 1206769"/>
              <a:gd name="connsiteY193" fmla="*/ 1045559 h 1684262"/>
              <a:gd name="connsiteX194" fmla="*/ 351609 w 1206769"/>
              <a:gd name="connsiteY194" fmla="*/ 1045464 h 1684262"/>
              <a:gd name="connsiteX195" fmla="*/ 420761 w 1206769"/>
              <a:gd name="connsiteY195" fmla="*/ 1018413 h 1684262"/>
              <a:gd name="connsiteX196" fmla="*/ 605260 w 1206769"/>
              <a:gd name="connsiteY196" fmla="*/ 1180338 h 1684262"/>
              <a:gd name="connsiteX197" fmla="*/ 420761 w 1206769"/>
              <a:gd name="connsiteY197" fmla="*/ 1018413 h 1684262"/>
              <a:gd name="connsiteX198" fmla="*/ 366944 w 1206769"/>
              <a:gd name="connsiteY198" fmla="*/ 1414272 h 1684262"/>
              <a:gd name="connsiteX199" fmla="*/ 597640 w 1206769"/>
              <a:gd name="connsiteY199" fmla="*/ 1460468 h 1684262"/>
              <a:gd name="connsiteX200" fmla="*/ 366944 w 1206769"/>
              <a:gd name="connsiteY200" fmla="*/ 1414463 h 1684262"/>
              <a:gd name="connsiteX201" fmla="*/ 366944 w 1206769"/>
              <a:gd name="connsiteY201" fmla="*/ 1414272 h 1684262"/>
              <a:gd name="connsiteX202" fmla="*/ 536108 w 1206769"/>
              <a:gd name="connsiteY202" fmla="*/ 1644968 h 1684262"/>
              <a:gd name="connsiteX203" fmla="*/ 498008 w 1206769"/>
              <a:gd name="connsiteY203" fmla="*/ 1625918 h 1684262"/>
              <a:gd name="connsiteX204" fmla="*/ 471148 w 1206769"/>
              <a:gd name="connsiteY204" fmla="*/ 1618202 h 1684262"/>
              <a:gd name="connsiteX205" fmla="*/ 471148 w 1206769"/>
              <a:gd name="connsiteY205" fmla="*/ 1664399 h 1684262"/>
              <a:gd name="connsiteX206" fmla="*/ 401901 w 1206769"/>
              <a:gd name="connsiteY206" fmla="*/ 1579817 h 1684262"/>
              <a:gd name="connsiteX207" fmla="*/ 536108 w 1206769"/>
              <a:gd name="connsiteY207" fmla="*/ 1645158 h 1684262"/>
              <a:gd name="connsiteX208" fmla="*/ 536108 w 1206769"/>
              <a:gd name="connsiteY208" fmla="*/ 1644968 h 1684262"/>
              <a:gd name="connsiteX209" fmla="*/ 616785 w 1206769"/>
              <a:gd name="connsiteY209" fmla="*/ 1564196 h 1684262"/>
              <a:gd name="connsiteX210" fmla="*/ 555349 w 1206769"/>
              <a:gd name="connsiteY210" fmla="*/ 1541145 h 1684262"/>
              <a:gd name="connsiteX211" fmla="*/ 638597 w 1206769"/>
              <a:gd name="connsiteY211" fmla="*/ 1493520 h 1684262"/>
              <a:gd name="connsiteX212" fmla="*/ 644122 w 1206769"/>
              <a:gd name="connsiteY212" fmla="*/ 1491234 h 1684262"/>
              <a:gd name="connsiteX213" fmla="*/ 677745 w 1206769"/>
              <a:gd name="connsiteY213" fmla="*/ 1495711 h 1684262"/>
              <a:gd name="connsiteX214" fmla="*/ 690223 w 1206769"/>
              <a:gd name="connsiteY214" fmla="*/ 1506665 h 1684262"/>
              <a:gd name="connsiteX215" fmla="*/ 739848 w 1206769"/>
              <a:gd name="connsiteY215" fmla="*/ 1525715 h 1684262"/>
              <a:gd name="connsiteX216" fmla="*/ 616785 w 1206769"/>
              <a:gd name="connsiteY216" fmla="*/ 1564386 h 1684262"/>
              <a:gd name="connsiteX217" fmla="*/ 616785 w 1206769"/>
              <a:gd name="connsiteY217" fmla="*/ 1564196 h 1684262"/>
              <a:gd name="connsiteX218" fmla="*/ 752231 w 1206769"/>
              <a:gd name="connsiteY218" fmla="*/ 1664779 h 1684262"/>
              <a:gd name="connsiteX219" fmla="*/ 739658 w 1206769"/>
              <a:gd name="connsiteY219" fmla="*/ 1664779 h 1684262"/>
              <a:gd name="connsiteX220" fmla="*/ 731180 w 1206769"/>
              <a:gd name="connsiteY220" fmla="*/ 1664779 h 1684262"/>
              <a:gd name="connsiteX221" fmla="*/ 727561 w 1206769"/>
              <a:gd name="connsiteY221" fmla="*/ 1664779 h 1684262"/>
              <a:gd name="connsiteX222" fmla="*/ 713750 w 1206769"/>
              <a:gd name="connsiteY222" fmla="*/ 1666780 h 1684262"/>
              <a:gd name="connsiteX223" fmla="*/ 704225 w 1206769"/>
              <a:gd name="connsiteY223" fmla="*/ 1665256 h 1684262"/>
              <a:gd name="connsiteX224" fmla="*/ 705558 w 1206769"/>
              <a:gd name="connsiteY224" fmla="*/ 1667733 h 1684262"/>
              <a:gd name="connsiteX225" fmla="*/ 790045 w 1206769"/>
              <a:gd name="connsiteY225" fmla="*/ 1610106 h 1684262"/>
              <a:gd name="connsiteX226" fmla="*/ 752231 w 1206769"/>
              <a:gd name="connsiteY226" fmla="*/ 1664970 h 1684262"/>
              <a:gd name="connsiteX227" fmla="*/ 752231 w 1206769"/>
              <a:gd name="connsiteY227" fmla="*/ 1664779 h 1684262"/>
              <a:gd name="connsiteX228" fmla="*/ 857863 w 1206769"/>
              <a:gd name="connsiteY228" fmla="*/ 1591056 h 1684262"/>
              <a:gd name="connsiteX229" fmla="*/ 838813 w 1206769"/>
              <a:gd name="connsiteY229" fmla="*/ 1568958 h 1684262"/>
              <a:gd name="connsiteX230" fmla="*/ 836146 w 1206769"/>
              <a:gd name="connsiteY230" fmla="*/ 1564291 h 1684262"/>
              <a:gd name="connsiteX231" fmla="*/ 908726 w 1206769"/>
              <a:gd name="connsiteY231" fmla="*/ 1497616 h 1684262"/>
              <a:gd name="connsiteX232" fmla="*/ 921109 w 1206769"/>
              <a:gd name="connsiteY232" fmla="*/ 1495806 h 1684262"/>
              <a:gd name="connsiteX233" fmla="*/ 935682 w 1206769"/>
              <a:gd name="connsiteY233" fmla="*/ 1498283 h 1684262"/>
              <a:gd name="connsiteX234" fmla="*/ 986069 w 1206769"/>
              <a:gd name="connsiteY234" fmla="*/ 1513999 h 1684262"/>
              <a:gd name="connsiteX235" fmla="*/ 857863 w 1206769"/>
              <a:gd name="connsiteY235" fmla="*/ 1591247 h 1684262"/>
              <a:gd name="connsiteX236" fmla="*/ 857863 w 1206769"/>
              <a:gd name="connsiteY236" fmla="*/ 1591056 h 1684262"/>
              <a:gd name="connsiteX237" fmla="*/ 1028170 w 1206769"/>
              <a:gd name="connsiteY237" fmla="*/ 1445038 h 1684262"/>
              <a:gd name="connsiteX238" fmla="*/ 916632 w 1206769"/>
              <a:gd name="connsiteY238" fmla="*/ 1468184 h 1684262"/>
              <a:gd name="connsiteX239" fmla="*/ 1028170 w 1206769"/>
              <a:gd name="connsiteY239" fmla="*/ 1445228 h 1684262"/>
              <a:gd name="connsiteX240" fmla="*/ 1028170 w 1206769"/>
              <a:gd name="connsiteY240" fmla="*/ 1445038 h 1684262"/>
              <a:gd name="connsiteX241" fmla="*/ 862816 w 1206769"/>
              <a:gd name="connsiteY241" fmla="*/ 1410462 h 1684262"/>
              <a:gd name="connsiteX242" fmla="*/ 647551 w 1206769"/>
              <a:gd name="connsiteY242" fmla="*/ 1448562 h 1684262"/>
              <a:gd name="connsiteX243" fmla="*/ 862816 w 1206769"/>
              <a:gd name="connsiteY243" fmla="*/ 1410653 h 1684262"/>
              <a:gd name="connsiteX244" fmla="*/ 862816 w 1206769"/>
              <a:gd name="connsiteY244" fmla="*/ 1410462 h 1684262"/>
              <a:gd name="connsiteX245" fmla="*/ 689842 w 1206769"/>
              <a:gd name="connsiteY245" fmla="*/ 1391412 h 1684262"/>
              <a:gd name="connsiteX246" fmla="*/ 924347 w 1206769"/>
              <a:gd name="connsiteY246" fmla="*/ 1306830 h 1684262"/>
              <a:gd name="connsiteX247" fmla="*/ 689842 w 1206769"/>
              <a:gd name="connsiteY247" fmla="*/ 1391412 h 1684262"/>
              <a:gd name="connsiteX248" fmla="*/ 1162663 w 1206769"/>
              <a:gd name="connsiteY248" fmla="*/ 1057085 h 1684262"/>
              <a:gd name="connsiteX249" fmla="*/ 1148756 w 1206769"/>
              <a:gd name="connsiteY249" fmla="*/ 1134428 h 1684262"/>
              <a:gd name="connsiteX250" fmla="*/ 1099916 w 1206769"/>
              <a:gd name="connsiteY250" fmla="*/ 1153753 h 1684262"/>
              <a:gd name="connsiteX251" fmla="*/ 1066841 w 1206769"/>
              <a:gd name="connsiteY251" fmla="*/ 1139762 h 1684262"/>
              <a:gd name="connsiteX252" fmla="*/ 1035790 w 1206769"/>
              <a:gd name="connsiteY252" fmla="*/ 1087755 h 1684262"/>
              <a:gd name="connsiteX253" fmla="*/ 1162663 w 1206769"/>
              <a:gd name="connsiteY253" fmla="*/ 1057085 h 1684262"/>
              <a:gd name="connsiteX254" fmla="*/ 978164 w 1206769"/>
              <a:gd name="connsiteY254" fmla="*/ 1203103 h 1684262"/>
              <a:gd name="connsiteX255" fmla="*/ 972639 w 1206769"/>
              <a:gd name="connsiteY255" fmla="*/ 1215200 h 1684262"/>
              <a:gd name="connsiteX256" fmla="*/ 973877 w 1206769"/>
              <a:gd name="connsiteY256" fmla="*/ 1224725 h 1684262"/>
              <a:gd name="connsiteX257" fmla="*/ 958923 w 1206769"/>
              <a:gd name="connsiteY257" fmla="*/ 1264444 h 1684262"/>
              <a:gd name="connsiteX258" fmla="*/ 905107 w 1206769"/>
              <a:gd name="connsiteY258" fmla="*/ 1118330 h 1684262"/>
              <a:gd name="connsiteX259" fmla="*/ 978164 w 1206769"/>
              <a:gd name="connsiteY259" fmla="*/ 1203103 h 1684262"/>
              <a:gd name="connsiteX0" fmla="*/ 1193429 w 1206769"/>
              <a:gd name="connsiteY0" fmla="*/ 899446 h 1684262"/>
              <a:gd name="connsiteX1" fmla="*/ 1174379 w 1206769"/>
              <a:gd name="connsiteY1" fmla="*/ 814864 h 1684262"/>
              <a:gd name="connsiteX2" fmla="*/ 1032170 w 1206769"/>
              <a:gd name="connsiteY2" fmla="*/ 86868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99916 w 1206769"/>
              <a:gd name="connsiteY249" fmla="*/ 1153753 h 1684262"/>
              <a:gd name="connsiteX250" fmla="*/ 1066841 w 1206769"/>
              <a:gd name="connsiteY250" fmla="*/ 1139762 h 1684262"/>
              <a:gd name="connsiteX251" fmla="*/ 1035790 w 1206769"/>
              <a:gd name="connsiteY251" fmla="*/ 1087755 h 1684262"/>
              <a:gd name="connsiteX252" fmla="*/ 1162663 w 1206769"/>
              <a:gd name="connsiteY252" fmla="*/ 1057085 h 1684262"/>
              <a:gd name="connsiteX253" fmla="*/ 978164 w 1206769"/>
              <a:gd name="connsiteY253" fmla="*/ 1203103 h 1684262"/>
              <a:gd name="connsiteX254" fmla="*/ 972639 w 1206769"/>
              <a:gd name="connsiteY254" fmla="*/ 1215200 h 1684262"/>
              <a:gd name="connsiteX255" fmla="*/ 973877 w 1206769"/>
              <a:gd name="connsiteY255" fmla="*/ 1224725 h 1684262"/>
              <a:gd name="connsiteX256" fmla="*/ 958923 w 1206769"/>
              <a:gd name="connsiteY256" fmla="*/ 1264444 h 1684262"/>
              <a:gd name="connsiteX257" fmla="*/ 905107 w 1206769"/>
              <a:gd name="connsiteY257" fmla="*/ 1118330 h 1684262"/>
              <a:gd name="connsiteX258" fmla="*/ 978164 w 1206769"/>
              <a:gd name="connsiteY258" fmla="*/ 1203103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99916 w 1206769"/>
              <a:gd name="connsiteY249" fmla="*/ 1153753 h 1684262"/>
              <a:gd name="connsiteX250" fmla="*/ 1066841 w 1206769"/>
              <a:gd name="connsiteY250" fmla="*/ 1139762 h 1684262"/>
              <a:gd name="connsiteX251" fmla="*/ 1035790 w 1206769"/>
              <a:gd name="connsiteY251" fmla="*/ 1087755 h 1684262"/>
              <a:gd name="connsiteX252" fmla="*/ 1162663 w 1206769"/>
              <a:gd name="connsiteY252" fmla="*/ 1057085 h 1684262"/>
              <a:gd name="connsiteX253" fmla="*/ 978164 w 1206769"/>
              <a:gd name="connsiteY253" fmla="*/ 1203103 h 1684262"/>
              <a:gd name="connsiteX254" fmla="*/ 972639 w 1206769"/>
              <a:gd name="connsiteY254" fmla="*/ 1215200 h 1684262"/>
              <a:gd name="connsiteX255" fmla="*/ 973877 w 1206769"/>
              <a:gd name="connsiteY255" fmla="*/ 1224725 h 1684262"/>
              <a:gd name="connsiteX256" fmla="*/ 958923 w 1206769"/>
              <a:gd name="connsiteY256" fmla="*/ 1264444 h 1684262"/>
              <a:gd name="connsiteX257" fmla="*/ 905107 w 1206769"/>
              <a:gd name="connsiteY257" fmla="*/ 1118330 h 1684262"/>
              <a:gd name="connsiteX258" fmla="*/ 978164 w 1206769"/>
              <a:gd name="connsiteY258" fmla="*/ 1203103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66841 w 1206769"/>
              <a:gd name="connsiteY249" fmla="*/ 1139762 h 1684262"/>
              <a:gd name="connsiteX250" fmla="*/ 1035790 w 1206769"/>
              <a:gd name="connsiteY250" fmla="*/ 1087755 h 1684262"/>
              <a:gd name="connsiteX251" fmla="*/ 1162663 w 1206769"/>
              <a:gd name="connsiteY251" fmla="*/ 1057085 h 1684262"/>
              <a:gd name="connsiteX252" fmla="*/ 978164 w 1206769"/>
              <a:gd name="connsiteY252" fmla="*/ 1203103 h 1684262"/>
              <a:gd name="connsiteX253" fmla="*/ 972639 w 1206769"/>
              <a:gd name="connsiteY253" fmla="*/ 1215200 h 1684262"/>
              <a:gd name="connsiteX254" fmla="*/ 973877 w 1206769"/>
              <a:gd name="connsiteY254" fmla="*/ 1224725 h 1684262"/>
              <a:gd name="connsiteX255" fmla="*/ 958923 w 1206769"/>
              <a:gd name="connsiteY255" fmla="*/ 1264444 h 1684262"/>
              <a:gd name="connsiteX256" fmla="*/ 905107 w 1206769"/>
              <a:gd name="connsiteY256" fmla="*/ 1118330 h 1684262"/>
              <a:gd name="connsiteX257" fmla="*/ 978164 w 1206769"/>
              <a:gd name="connsiteY257" fmla="*/ 1203103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66841 w 1206769"/>
              <a:gd name="connsiteY249" fmla="*/ 1139762 h 1684262"/>
              <a:gd name="connsiteX250" fmla="*/ 1035790 w 1206769"/>
              <a:gd name="connsiteY250" fmla="*/ 1087755 h 1684262"/>
              <a:gd name="connsiteX251" fmla="*/ 1162663 w 1206769"/>
              <a:gd name="connsiteY251" fmla="*/ 1057085 h 1684262"/>
              <a:gd name="connsiteX252" fmla="*/ 978164 w 1206769"/>
              <a:gd name="connsiteY252" fmla="*/ 1203103 h 1684262"/>
              <a:gd name="connsiteX253" fmla="*/ 972639 w 1206769"/>
              <a:gd name="connsiteY253" fmla="*/ 1215200 h 1684262"/>
              <a:gd name="connsiteX254" fmla="*/ 958923 w 1206769"/>
              <a:gd name="connsiteY254" fmla="*/ 1264444 h 1684262"/>
              <a:gd name="connsiteX255" fmla="*/ 905107 w 1206769"/>
              <a:gd name="connsiteY255" fmla="*/ 1118330 h 1684262"/>
              <a:gd name="connsiteX256" fmla="*/ 978164 w 1206769"/>
              <a:gd name="connsiteY256" fmla="*/ 1203103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66841 w 1206769"/>
              <a:gd name="connsiteY249" fmla="*/ 1139762 h 1684262"/>
              <a:gd name="connsiteX250" fmla="*/ 1035790 w 1206769"/>
              <a:gd name="connsiteY250" fmla="*/ 1087755 h 1684262"/>
              <a:gd name="connsiteX251" fmla="*/ 1162663 w 1206769"/>
              <a:gd name="connsiteY251" fmla="*/ 1057085 h 1684262"/>
              <a:gd name="connsiteX252" fmla="*/ 987913 w 1206769"/>
              <a:gd name="connsiteY252" fmla="*/ 1181170 h 1684262"/>
              <a:gd name="connsiteX253" fmla="*/ 972639 w 1206769"/>
              <a:gd name="connsiteY253" fmla="*/ 1215200 h 1684262"/>
              <a:gd name="connsiteX254" fmla="*/ 958923 w 1206769"/>
              <a:gd name="connsiteY254" fmla="*/ 1264444 h 1684262"/>
              <a:gd name="connsiteX255" fmla="*/ 905107 w 1206769"/>
              <a:gd name="connsiteY255" fmla="*/ 1118330 h 1684262"/>
              <a:gd name="connsiteX256" fmla="*/ 987913 w 1206769"/>
              <a:gd name="connsiteY256"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690223 w 1206769"/>
              <a:gd name="connsiteY213" fmla="*/ 1506665 h 1684262"/>
              <a:gd name="connsiteX214" fmla="*/ 739848 w 1206769"/>
              <a:gd name="connsiteY214" fmla="*/ 1525715 h 1684262"/>
              <a:gd name="connsiteX215" fmla="*/ 616785 w 1206769"/>
              <a:gd name="connsiteY215" fmla="*/ 1564386 h 1684262"/>
              <a:gd name="connsiteX216" fmla="*/ 616785 w 1206769"/>
              <a:gd name="connsiteY216" fmla="*/ 1564196 h 1684262"/>
              <a:gd name="connsiteX217" fmla="*/ 752231 w 1206769"/>
              <a:gd name="connsiteY217" fmla="*/ 1664779 h 1684262"/>
              <a:gd name="connsiteX218" fmla="*/ 739658 w 1206769"/>
              <a:gd name="connsiteY218" fmla="*/ 1664779 h 1684262"/>
              <a:gd name="connsiteX219" fmla="*/ 731180 w 1206769"/>
              <a:gd name="connsiteY219" fmla="*/ 1664779 h 1684262"/>
              <a:gd name="connsiteX220" fmla="*/ 727561 w 1206769"/>
              <a:gd name="connsiteY220" fmla="*/ 1664779 h 1684262"/>
              <a:gd name="connsiteX221" fmla="*/ 713750 w 1206769"/>
              <a:gd name="connsiteY221" fmla="*/ 1666780 h 1684262"/>
              <a:gd name="connsiteX222" fmla="*/ 704225 w 1206769"/>
              <a:gd name="connsiteY222" fmla="*/ 1665256 h 1684262"/>
              <a:gd name="connsiteX223" fmla="*/ 705558 w 1206769"/>
              <a:gd name="connsiteY223" fmla="*/ 1667733 h 1684262"/>
              <a:gd name="connsiteX224" fmla="*/ 790045 w 1206769"/>
              <a:gd name="connsiteY224" fmla="*/ 1610106 h 1684262"/>
              <a:gd name="connsiteX225" fmla="*/ 752231 w 1206769"/>
              <a:gd name="connsiteY225" fmla="*/ 1664970 h 1684262"/>
              <a:gd name="connsiteX226" fmla="*/ 752231 w 1206769"/>
              <a:gd name="connsiteY226" fmla="*/ 1664779 h 1684262"/>
              <a:gd name="connsiteX227" fmla="*/ 857863 w 1206769"/>
              <a:gd name="connsiteY227" fmla="*/ 1591056 h 1684262"/>
              <a:gd name="connsiteX228" fmla="*/ 838813 w 1206769"/>
              <a:gd name="connsiteY228" fmla="*/ 1568958 h 1684262"/>
              <a:gd name="connsiteX229" fmla="*/ 836146 w 1206769"/>
              <a:gd name="connsiteY229" fmla="*/ 1564291 h 1684262"/>
              <a:gd name="connsiteX230" fmla="*/ 908726 w 1206769"/>
              <a:gd name="connsiteY230" fmla="*/ 1497616 h 1684262"/>
              <a:gd name="connsiteX231" fmla="*/ 921109 w 1206769"/>
              <a:gd name="connsiteY231" fmla="*/ 1495806 h 1684262"/>
              <a:gd name="connsiteX232" fmla="*/ 935682 w 1206769"/>
              <a:gd name="connsiteY232" fmla="*/ 1498283 h 1684262"/>
              <a:gd name="connsiteX233" fmla="*/ 986069 w 1206769"/>
              <a:gd name="connsiteY233" fmla="*/ 1513999 h 1684262"/>
              <a:gd name="connsiteX234" fmla="*/ 857863 w 1206769"/>
              <a:gd name="connsiteY234" fmla="*/ 1591247 h 1684262"/>
              <a:gd name="connsiteX235" fmla="*/ 857863 w 1206769"/>
              <a:gd name="connsiteY235" fmla="*/ 1591056 h 1684262"/>
              <a:gd name="connsiteX236" fmla="*/ 1028170 w 1206769"/>
              <a:gd name="connsiteY236" fmla="*/ 1445038 h 1684262"/>
              <a:gd name="connsiteX237" fmla="*/ 916632 w 1206769"/>
              <a:gd name="connsiteY237" fmla="*/ 1468184 h 1684262"/>
              <a:gd name="connsiteX238" fmla="*/ 1028170 w 1206769"/>
              <a:gd name="connsiteY238" fmla="*/ 1445228 h 1684262"/>
              <a:gd name="connsiteX239" fmla="*/ 1028170 w 1206769"/>
              <a:gd name="connsiteY239" fmla="*/ 1445038 h 1684262"/>
              <a:gd name="connsiteX240" fmla="*/ 862816 w 1206769"/>
              <a:gd name="connsiteY240" fmla="*/ 1410462 h 1684262"/>
              <a:gd name="connsiteX241" fmla="*/ 647551 w 1206769"/>
              <a:gd name="connsiteY241" fmla="*/ 1448562 h 1684262"/>
              <a:gd name="connsiteX242" fmla="*/ 862816 w 1206769"/>
              <a:gd name="connsiteY242" fmla="*/ 1410653 h 1684262"/>
              <a:gd name="connsiteX243" fmla="*/ 862816 w 1206769"/>
              <a:gd name="connsiteY243" fmla="*/ 1410462 h 1684262"/>
              <a:gd name="connsiteX244" fmla="*/ 689842 w 1206769"/>
              <a:gd name="connsiteY244" fmla="*/ 1391412 h 1684262"/>
              <a:gd name="connsiteX245" fmla="*/ 924347 w 1206769"/>
              <a:gd name="connsiteY245" fmla="*/ 1306830 h 1684262"/>
              <a:gd name="connsiteX246" fmla="*/ 689842 w 1206769"/>
              <a:gd name="connsiteY246" fmla="*/ 1391412 h 1684262"/>
              <a:gd name="connsiteX247" fmla="*/ 1162663 w 1206769"/>
              <a:gd name="connsiteY247" fmla="*/ 1057085 h 1684262"/>
              <a:gd name="connsiteX248" fmla="*/ 1148756 w 1206769"/>
              <a:gd name="connsiteY248" fmla="*/ 1134428 h 1684262"/>
              <a:gd name="connsiteX249" fmla="*/ 1066841 w 1206769"/>
              <a:gd name="connsiteY249" fmla="*/ 1139762 h 1684262"/>
              <a:gd name="connsiteX250" fmla="*/ 1035790 w 1206769"/>
              <a:gd name="connsiteY250" fmla="*/ 1087755 h 1684262"/>
              <a:gd name="connsiteX251" fmla="*/ 1162663 w 1206769"/>
              <a:gd name="connsiteY251" fmla="*/ 1057085 h 1684262"/>
              <a:gd name="connsiteX252" fmla="*/ 987913 w 1206769"/>
              <a:gd name="connsiteY252" fmla="*/ 1181170 h 1684262"/>
              <a:gd name="connsiteX253" fmla="*/ 958923 w 1206769"/>
              <a:gd name="connsiteY253" fmla="*/ 1264444 h 1684262"/>
              <a:gd name="connsiteX254" fmla="*/ 905107 w 1206769"/>
              <a:gd name="connsiteY254" fmla="*/ 1118330 h 1684262"/>
              <a:gd name="connsiteX255" fmla="*/ 987913 w 1206769"/>
              <a:gd name="connsiteY255"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44122 w 1206769"/>
              <a:gd name="connsiteY211" fmla="*/ 1491234 h 1684262"/>
              <a:gd name="connsiteX212" fmla="*/ 677745 w 1206769"/>
              <a:gd name="connsiteY212" fmla="*/ 1495711 h 1684262"/>
              <a:gd name="connsiteX213" fmla="*/ 739848 w 1206769"/>
              <a:gd name="connsiteY213" fmla="*/ 1525715 h 1684262"/>
              <a:gd name="connsiteX214" fmla="*/ 616785 w 1206769"/>
              <a:gd name="connsiteY214" fmla="*/ 1564386 h 1684262"/>
              <a:gd name="connsiteX215" fmla="*/ 616785 w 1206769"/>
              <a:gd name="connsiteY215" fmla="*/ 1564196 h 1684262"/>
              <a:gd name="connsiteX216" fmla="*/ 752231 w 1206769"/>
              <a:gd name="connsiteY216" fmla="*/ 1664779 h 1684262"/>
              <a:gd name="connsiteX217" fmla="*/ 739658 w 1206769"/>
              <a:gd name="connsiteY217" fmla="*/ 1664779 h 1684262"/>
              <a:gd name="connsiteX218" fmla="*/ 731180 w 1206769"/>
              <a:gd name="connsiteY218" fmla="*/ 1664779 h 1684262"/>
              <a:gd name="connsiteX219" fmla="*/ 727561 w 1206769"/>
              <a:gd name="connsiteY219" fmla="*/ 1664779 h 1684262"/>
              <a:gd name="connsiteX220" fmla="*/ 713750 w 1206769"/>
              <a:gd name="connsiteY220" fmla="*/ 1666780 h 1684262"/>
              <a:gd name="connsiteX221" fmla="*/ 704225 w 1206769"/>
              <a:gd name="connsiteY221" fmla="*/ 1665256 h 1684262"/>
              <a:gd name="connsiteX222" fmla="*/ 705558 w 1206769"/>
              <a:gd name="connsiteY222" fmla="*/ 1667733 h 1684262"/>
              <a:gd name="connsiteX223" fmla="*/ 790045 w 1206769"/>
              <a:gd name="connsiteY223" fmla="*/ 1610106 h 1684262"/>
              <a:gd name="connsiteX224" fmla="*/ 752231 w 1206769"/>
              <a:gd name="connsiteY224" fmla="*/ 1664970 h 1684262"/>
              <a:gd name="connsiteX225" fmla="*/ 752231 w 1206769"/>
              <a:gd name="connsiteY225" fmla="*/ 1664779 h 1684262"/>
              <a:gd name="connsiteX226" fmla="*/ 857863 w 1206769"/>
              <a:gd name="connsiteY226" fmla="*/ 1591056 h 1684262"/>
              <a:gd name="connsiteX227" fmla="*/ 838813 w 1206769"/>
              <a:gd name="connsiteY227" fmla="*/ 1568958 h 1684262"/>
              <a:gd name="connsiteX228" fmla="*/ 836146 w 1206769"/>
              <a:gd name="connsiteY228" fmla="*/ 1564291 h 1684262"/>
              <a:gd name="connsiteX229" fmla="*/ 908726 w 1206769"/>
              <a:gd name="connsiteY229" fmla="*/ 1497616 h 1684262"/>
              <a:gd name="connsiteX230" fmla="*/ 921109 w 1206769"/>
              <a:gd name="connsiteY230" fmla="*/ 1495806 h 1684262"/>
              <a:gd name="connsiteX231" fmla="*/ 935682 w 1206769"/>
              <a:gd name="connsiteY231" fmla="*/ 1498283 h 1684262"/>
              <a:gd name="connsiteX232" fmla="*/ 986069 w 1206769"/>
              <a:gd name="connsiteY232" fmla="*/ 1513999 h 1684262"/>
              <a:gd name="connsiteX233" fmla="*/ 857863 w 1206769"/>
              <a:gd name="connsiteY233" fmla="*/ 1591247 h 1684262"/>
              <a:gd name="connsiteX234" fmla="*/ 857863 w 1206769"/>
              <a:gd name="connsiteY234" fmla="*/ 1591056 h 1684262"/>
              <a:gd name="connsiteX235" fmla="*/ 1028170 w 1206769"/>
              <a:gd name="connsiteY235" fmla="*/ 1445038 h 1684262"/>
              <a:gd name="connsiteX236" fmla="*/ 916632 w 1206769"/>
              <a:gd name="connsiteY236" fmla="*/ 1468184 h 1684262"/>
              <a:gd name="connsiteX237" fmla="*/ 1028170 w 1206769"/>
              <a:gd name="connsiteY237" fmla="*/ 1445228 h 1684262"/>
              <a:gd name="connsiteX238" fmla="*/ 1028170 w 1206769"/>
              <a:gd name="connsiteY238" fmla="*/ 1445038 h 1684262"/>
              <a:gd name="connsiteX239" fmla="*/ 862816 w 1206769"/>
              <a:gd name="connsiteY239" fmla="*/ 1410462 h 1684262"/>
              <a:gd name="connsiteX240" fmla="*/ 647551 w 1206769"/>
              <a:gd name="connsiteY240" fmla="*/ 1448562 h 1684262"/>
              <a:gd name="connsiteX241" fmla="*/ 862816 w 1206769"/>
              <a:gd name="connsiteY241" fmla="*/ 1410653 h 1684262"/>
              <a:gd name="connsiteX242" fmla="*/ 862816 w 1206769"/>
              <a:gd name="connsiteY242" fmla="*/ 1410462 h 1684262"/>
              <a:gd name="connsiteX243" fmla="*/ 689842 w 1206769"/>
              <a:gd name="connsiteY243" fmla="*/ 1391412 h 1684262"/>
              <a:gd name="connsiteX244" fmla="*/ 924347 w 1206769"/>
              <a:gd name="connsiteY244" fmla="*/ 1306830 h 1684262"/>
              <a:gd name="connsiteX245" fmla="*/ 689842 w 1206769"/>
              <a:gd name="connsiteY245" fmla="*/ 1391412 h 1684262"/>
              <a:gd name="connsiteX246" fmla="*/ 1162663 w 1206769"/>
              <a:gd name="connsiteY246" fmla="*/ 1057085 h 1684262"/>
              <a:gd name="connsiteX247" fmla="*/ 1148756 w 1206769"/>
              <a:gd name="connsiteY247" fmla="*/ 1134428 h 1684262"/>
              <a:gd name="connsiteX248" fmla="*/ 1066841 w 1206769"/>
              <a:gd name="connsiteY248" fmla="*/ 1139762 h 1684262"/>
              <a:gd name="connsiteX249" fmla="*/ 1035790 w 1206769"/>
              <a:gd name="connsiteY249" fmla="*/ 1087755 h 1684262"/>
              <a:gd name="connsiteX250" fmla="*/ 1162663 w 1206769"/>
              <a:gd name="connsiteY250" fmla="*/ 1057085 h 1684262"/>
              <a:gd name="connsiteX251" fmla="*/ 987913 w 1206769"/>
              <a:gd name="connsiteY251" fmla="*/ 1181170 h 1684262"/>
              <a:gd name="connsiteX252" fmla="*/ 958923 w 1206769"/>
              <a:gd name="connsiteY252" fmla="*/ 1264444 h 1684262"/>
              <a:gd name="connsiteX253" fmla="*/ 905107 w 1206769"/>
              <a:gd name="connsiteY253" fmla="*/ 1118330 h 1684262"/>
              <a:gd name="connsiteX254" fmla="*/ 987913 w 1206769"/>
              <a:gd name="connsiteY254"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02904 w 1206769"/>
              <a:gd name="connsiteY90" fmla="*/ 1350454 h 1684262"/>
              <a:gd name="connsiteX91" fmla="*/ 841956 w 1206769"/>
              <a:gd name="connsiteY91" fmla="*/ 1326547 h 1684262"/>
              <a:gd name="connsiteX92" fmla="*/ 884247 w 1206769"/>
              <a:gd name="connsiteY92" fmla="*/ 1322737 h 1684262"/>
              <a:gd name="connsiteX93" fmla="*/ 980354 w 1206769"/>
              <a:gd name="connsiteY93" fmla="*/ 1268921 h 1684262"/>
              <a:gd name="connsiteX94" fmla="*/ 1084177 w 1206769"/>
              <a:gd name="connsiteY94" fmla="*/ 1211294 h 1684262"/>
              <a:gd name="connsiteX95" fmla="*/ 911203 w 1206769"/>
              <a:gd name="connsiteY95" fmla="*/ 1022890 h 1684262"/>
              <a:gd name="connsiteX96" fmla="*/ 1193429 w 1206769"/>
              <a:gd name="connsiteY96" fmla="*/ 899446 h 1684262"/>
              <a:gd name="connsiteX97" fmla="*/ 759089 w 1206769"/>
              <a:gd name="connsiteY97" fmla="*/ 61246 h 1684262"/>
              <a:gd name="connsiteX98" fmla="*/ 720989 w 1206769"/>
              <a:gd name="connsiteY98" fmla="*/ 145828 h 1684262"/>
              <a:gd name="connsiteX99" fmla="*/ 759089 w 1206769"/>
              <a:gd name="connsiteY99" fmla="*/ 61436 h 1684262"/>
              <a:gd name="connsiteX100" fmla="*/ 759089 w 1206769"/>
              <a:gd name="connsiteY100" fmla="*/ 61246 h 1684262"/>
              <a:gd name="connsiteX101" fmla="*/ 363611 w 1206769"/>
              <a:gd name="connsiteY101" fmla="*/ 545783 h 1684262"/>
              <a:gd name="connsiteX102" fmla="*/ 348275 w 1206769"/>
              <a:gd name="connsiteY102" fmla="*/ 553498 h 1684262"/>
              <a:gd name="connsiteX103" fmla="*/ 363611 w 1206769"/>
              <a:gd name="connsiteY103" fmla="*/ 545783 h 1684262"/>
              <a:gd name="connsiteX104" fmla="*/ 232451 w 1206769"/>
              <a:gd name="connsiteY104" fmla="*/ 523113 h 1684262"/>
              <a:gd name="connsiteX105" fmla="*/ 254694 w 1206769"/>
              <a:gd name="connsiteY105" fmla="*/ 664096 h 1684262"/>
              <a:gd name="connsiteX106" fmla="*/ 232451 w 1206769"/>
              <a:gd name="connsiteY106" fmla="*/ 523113 h 1684262"/>
              <a:gd name="connsiteX107" fmla="*/ 340084 w 1206769"/>
              <a:gd name="connsiteY107" fmla="*/ 692277 h 1684262"/>
              <a:gd name="connsiteX108" fmla="*/ 470767 w 1206769"/>
              <a:gd name="connsiteY108" fmla="*/ 684562 h 1684262"/>
              <a:gd name="connsiteX109" fmla="*/ 340084 w 1206769"/>
              <a:gd name="connsiteY109" fmla="*/ 691896 h 1684262"/>
              <a:gd name="connsiteX110" fmla="*/ 340084 w 1206769"/>
              <a:gd name="connsiteY110" fmla="*/ 692277 h 1684262"/>
              <a:gd name="connsiteX111" fmla="*/ 382375 w 1206769"/>
              <a:gd name="connsiteY111" fmla="*/ 615410 h 1684262"/>
              <a:gd name="connsiteX112" fmla="*/ 516868 w 1206769"/>
              <a:gd name="connsiteY112" fmla="*/ 688372 h 1684262"/>
              <a:gd name="connsiteX113" fmla="*/ 382661 w 1206769"/>
              <a:gd name="connsiteY113" fmla="*/ 615029 h 1684262"/>
              <a:gd name="connsiteX114" fmla="*/ 382375 w 1206769"/>
              <a:gd name="connsiteY114" fmla="*/ 615410 h 1684262"/>
              <a:gd name="connsiteX115" fmla="*/ 201400 w 1206769"/>
              <a:gd name="connsiteY115" fmla="*/ 907542 h 1684262"/>
              <a:gd name="connsiteX116" fmla="*/ 163300 w 1206769"/>
              <a:gd name="connsiteY116" fmla="*/ 838295 h 1684262"/>
              <a:gd name="connsiteX117" fmla="*/ 201686 w 1206769"/>
              <a:gd name="connsiteY117" fmla="*/ 907161 h 1684262"/>
              <a:gd name="connsiteX118" fmla="*/ 201400 w 1206769"/>
              <a:gd name="connsiteY118" fmla="*/ 907542 h 1684262"/>
              <a:gd name="connsiteX119" fmla="*/ 97811 w 1206769"/>
              <a:gd name="connsiteY119" fmla="*/ 1285557 h 1684262"/>
              <a:gd name="connsiteX120" fmla="*/ 123279 w 1206769"/>
              <a:gd name="connsiteY120" fmla="*/ 1264178 h 1684262"/>
              <a:gd name="connsiteX121" fmla="*/ 231975 w 1206769"/>
              <a:gd name="connsiteY121" fmla="*/ 1341501 h 1684262"/>
              <a:gd name="connsiteX122" fmla="*/ 97811 w 1206769"/>
              <a:gd name="connsiteY122" fmla="*/ 1285557 h 1684262"/>
              <a:gd name="connsiteX123" fmla="*/ 232928 w 1206769"/>
              <a:gd name="connsiteY123" fmla="*/ 1376077 h 1684262"/>
              <a:gd name="connsiteX124" fmla="*/ 279029 w 1206769"/>
              <a:gd name="connsiteY124" fmla="*/ 1379887 h 1684262"/>
              <a:gd name="connsiteX125" fmla="*/ 232451 w 1206769"/>
              <a:gd name="connsiteY125" fmla="*/ 1376077 h 1684262"/>
              <a:gd name="connsiteX126" fmla="*/ 232928 w 1206769"/>
              <a:gd name="connsiteY126" fmla="*/ 1376077 h 1684262"/>
              <a:gd name="connsiteX127" fmla="*/ 856244 w 1206769"/>
              <a:gd name="connsiteY127" fmla="*/ 715613 h 1684262"/>
              <a:gd name="connsiteX128" fmla="*/ 817635 w 1206769"/>
              <a:gd name="connsiteY128" fmla="*/ 708913 h 1684262"/>
              <a:gd name="connsiteX129" fmla="*/ 721084 w 1206769"/>
              <a:gd name="connsiteY129" fmla="*/ 657225 h 1684262"/>
              <a:gd name="connsiteX130" fmla="*/ 855767 w 1206769"/>
              <a:gd name="connsiteY130" fmla="*/ 715613 h 1684262"/>
              <a:gd name="connsiteX131" fmla="*/ 856244 w 1206769"/>
              <a:gd name="connsiteY131" fmla="*/ 715613 h 1684262"/>
              <a:gd name="connsiteX132" fmla="*/ 663458 w 1206769"/>
              <a:gd name="connsiteY132" fmla="*/ 722662 h 1684262"/>
              <a:gd name="connsiteX133" fmla="*/ 644408 w 1206769"/>
              <a:gd name="connsiteY133" fmla="*/ 807149 h 1684262"/>
              <a:gd name="connsiteX134" fmla="*/ 662981 w 1206769"/>
              <a:gd name="connsiteY134" fmla="*/ 723138 h 1684262"/>
              <a:gd name="connsiteX135" fmla="*/ 663458 w 1206769"/>
              <a:gd name="connsiteY135" fmla="*/ 722662 h 1684262"/>
              <a:gd name="connsiteX136" fmla="*/ 628882 w 1206769"/>
              <a:gd name="connsiteY136" fmla="*/ 753332 h 1684262"/>
              <a:gd name="connsiteX137" fmla="*/ 655742 w 1206769"/>
              <a:gd name="connsiteY137" fmla="*/ 726472 h 1684262"/>
              <a:gd name="connsiteX138" fmla="*/ 628406 w 1206769"/>
              <a:gd name="connsiteY138" fmla="*/ 753332 h 1684262"/>
              <a:gd name="connsiteX139" fmla="*/ 628882 w 1206769"/>
              <a:gd name="connsiteY139" fmla="*/ 753332 h 1684262"/>
              <a:gd name="connsiteX140" fmla="*/ 771090 w 1206769"/>
              <a:gd name="connsiteY140" fmla="*/ 757237 h 1684262"/>
              <a:gd name="connsiteX141" fmla="*/ 690318 w 1206769"/>
              <a:gd name="connsiteY141" fmla="*/ 822579 h 1684262"/>
              <a:gd name="connsiteX142" fmla="*/ 770614 w 1206769"/>
              <a:gd name="connsiteY142" fmla="*/ 757237 h 1684262"/>
              <a:gd name="connsiteX143" fmla="*/ 771090 w 1206769"/>
              <a:gd name="connsiteY143" fmla="*/ 757237 h 1684262"/>
              <a:gd name="connsiteX144" fmla="*/ 759565 w 1206769"/>
              <a:gd name="connsiteY144" fmla="*/ 538162 h 1684262"/>
              <a:gd name="connsiteX145" fmla="*/ 851767 w 1206769"/>
              <a:gd name="connsiteY145" fmla="*/ 480536 h 1684262"/>
              <a:gd name="connsiteX146" fmla="*/ 759089 w 1206769"/>
              <a:gd name="connsiteY146" fmla="*/ 538067 h 1684262"/>
              <a:gd name="connsiteX147" fmla="*/ 759565 w 1206769"/>
              <a:gd name="connsiteY147" fmla="*/ 538162 h 1684262"/>
              <a:gd name="connsiteX148" fmla="*/ 877961 w 1206769"/>
              <a:gd name="connsiteY148" fmla="*/ 342138 h 1684262"/>
              <a:gd name="connsiteX149" fmla="*/ 812619 w 1206769"/>
              <a:gd name="connsiteY149" fmla="*/ 442055 h 1684262"/>
              <a:gd name="connsiteX150" fmla="*/ 877961 w 1206769"/>
              <a:gd name="connsiteY150" fmla="*/ 342138 h 1684262"/>
              <a:gd name="connsiteX151" fmla="*/ 681841 w 1206769"/>
              <a:gd name="connsiteY151" fmla="*/ 323088 h 1684262"/>
              <a:gd name="connsiteX152" fmla="*/ 758803 w 1206769"/>
              <a:gd name="connsiteY152" fmla="*/ 430816 h 1684262"/>
              <a:gd name="connsiteX153" fmla="*/ 643455 w 1206769"/>
              <a:gd name="connsiteY153" fmla="*/ 396145 h 1684262"/>
              <a:gd name="connsiteX154" fmla="*/ 639550 w 1206769"/>
              <a:gd name="connsiteY154" fmla="*/ 438436 h 1684262"/>
              <a:gd name="connsiteX155" fmla="*/ 682127 w 1206769"/>
              <a:gd name="connsiteY155" fmla="*/ 323088 h 1684262"/>
              <a:gd name="connsiteX156" fmla="*/ 681841 w 1206769"/>
              <a:gd name="connsiteY156" fmla="*/ 323088 h 1684262"/>
              <a:gd name="connsiteX157" fmla="*/ 351323 w 1206769"/>
              <a:gd name="connsiteY157" fmla="*/ 219361 h 1684262"/>
              <a:gd name="connsiteX158" fmla="*/ 383994 w 1206769"/>
              <a:gd name="connsiteY158" fmla="*/ 183070 h 1684262"/>
              <a:gd name="connsiteX159" fmla="*/ 403711 w 1206769"/>
              <a:gd name="connsiteY159" fmla="*/ 175069 h 1684262"/>
              <a:gd name="connsiteX160" fmla="*/ 411331 w 1206769"/>
              <a:gd name="connsiteY160" fmla="*/ 176117 h 1684262"/>
              <a:gd name="connsiteX161" fmla="*/ 569351 w 1206769"/>
              <a:gd name="connsiteY161" fmla="*/ 242792 h 1684262"/>
              <a:gd name="connsiteX162" fmla="*/ 569922 w 1206769"/>
              <a:gd name="connsiteY162" fmla="*/ 242792 h 1684262"/>
              <a:gd name="connsiteX163" fmla="*/ 558873 w 1206769"/>
              <a:gd name="connsiteY163" fmla="*/ 299942 h 1684262"/>
              <a:gd name="connsiteX164" fmla="*/ 351609 w 1206769"/>
              <a:gd name="connsiteY164" fmla="*/ 219075 h 1684262"/>
              <a:gd name="connsiteX165" fmla="*/ 351323 w 1206769"/>
              <a:gd name="connsiteY165" fmla="*/ 219361 h 1684262"/>
              <a:gd name="connsiteX166" fmla="*/ 470767 w 1206769"/>
              <a:gd name="connsiteY166" fmla="*/ 361188 h 1684262"/>
              <a:gd name="connsiteX167" fmla="*/ 566874 w 1206769"/>
              <a:gd name="connsiteY167" fmla="*/ 503396 h 1684262"/>
              <a:gd name="connsiteX168" fmla="*/ 470767 w 1206769"/>
              <a:gd name="connsiteY168" fmla="*/ 361188 h 1684262"/>
              <a:gd name="connsiteX169" fmla="*/ 632216 w 1206769"/>
              <a:gd name="connsiteY169" fmla="*/ 453485 h 1684262"/>
              <a:gd name="connsiteX170" fmla="*/ 699367 w 1206769"/>
              <a:gd name="connsiteY170" fmla="*/ 515112 h 1684262"/>
              <a:gd name="connsiteX171" fmla="*/ 759089 w 1206769"/>
              <a:gd name="connsiteY171" fmla="*/ 438055 h 1684262"/>
              <a:gd name="connsiteX172" fmla="*/ 678317 w 1206769"/>
              <a:gd name="connsiteY172" fmla="*/ 611029 h 1684262"/>
              <a:gd name="connsiteX173" fmla="*/ 640217 w 1206769"/>
              <a:gd name="connsiteY173" fmla="*/ 587978 h 1684262"/>
              <a:gd name="connsiteX174" fmla="*/ 632216 w 1206769"/>
              <a:gd name="connsiteY174" fmla="*/ 453581 h 1684262"/>
              <a:gd name="connsiteX175" fmla="*/ 632216 w 1206769"/>
              <a:gd name="connsiteY175" fmla="*/ 453485 h 1684262"/>
              <a:gd name="connsiteX176" fmla="*/ 686032 w 1206769"/>
              <a:gd name="connsiteY176" fmla="*/ 837819 h 1684262"/>
              <a:gd name="connsiteX177" fmla="*/ 628310 w 1206769"/>
              <a:gd name="connsiteY177" fmla="*/ 930116 h 1684262"/>
              <a:gd name="connsiteX178" fmla="*/ 686032 w 1206769"/>
              <a:gd name="connsiteY178" fmla="*/ 837914 h 1684262"/>
              <a:gd name="connsiteX179" fmla="*/ 686032 w 1206769"/>
              <a:gd name="connsiteY179" fmla="*/ 837819 h 1684262"/>
              <a:gd name="connsiteX180" fmla="*/ 743658 w 1206769"/>
              <a:gd name="connsiteY180" fmla="*/ 1291400 h 1684262"/>
              <a:gd name="connsiteX181" fmla="*/ 547634 w 1206769"/>
              <a:gd name="connsiteY181" fmla="*/ 1206818 h 1684262"/>
              <a:gd name="connsiteX182" fmla="*/ 573446 w 1206769"/>
              <a:gd name="connsiteY182" fmla="*/ 1222439 h 1684262"/>
              <a:gd name="connsiteX183" fmla="*/ 603450 w 1206769"/>
              <a:gd name="connsiteY183" fmla="*/ 1227487 h 1684262"/>
              <a:gd name="connsiteX184" fmla="*/ 743658 w 1206769"/>
              <a:gd name="connsiteY184" fmla="*/ 1291495 h 1684262"/>
              <a:gd name="connsiteX185" fmla="*/ 743658 w 1206769"/>
              <a:gd name="connsiteY185" fmla="*/ 1291400 h 1684262"/>
              <a:gd name="connsiteX186" fmla="*/ 578399 w 1206769"/>
              <a:gd name="connsiteY186" fmla="*/ 945452 h 1684262"/>
              <a:gd name="connsiteX187" fmla="*/ 689842 w 1206769"/>
              <a:gd name="connsiteY187" fmla="*/ 1122236 h 1684262"/>
              <a:gd name="connsiteX188" fmla="*/ 578399 w 1206769"/>
              <a:gd name="connsiteY188" fmla="*/ 945547 h 1684262"/>
              <a:gd name="connsiteX189" fmla="*/ 578399 w 1206769"/>
              <a:gd name="connsiteY189" fmla="*/ 945452 h 1684262"/>
              <a:gd name="connsiteX190" fmla="*/ 351609 w 1206769"/>
              <a:gd name="connsiteY190" fmla="*/ 1045464 h 1684262"/>
              <a:gd name="connsiteX191" fmla="*/ 382375 w 1206769"/>
              <a:gd name="connsiteY191" fmla="*/ 887825 h 1684262"/>
              <a:gd name="connsiteX192" fmla="*/ 351609 w 1206769"/>
              <a:gd name="connsiteY192" fmla="*/ 1045559 h 1684262"/>
              <a:gd name="connsiteX193" fmla="*/ 351609 w 1206769"/>
              <a:gd name="connsiteY193" fmla="*/ 1045464 h 1684262"/>
              <a:gd name="connsiteX194" fmla="*/ 420761 w 1206769"/>
              <a:gd name="connsiteY194" fmla="*/ 1018413 h 1684262"/>
              <a:gd name="connsiteX195" fmla="*/ 605260 w 1206769"/>
              <a:gd name="connsiteY195" fmla="*/ 1180338 h 1684262"/>
              <a:gd name="connsiteX196" fmla="*/ 420761 w 1206769"/>
              <a:gd name="connsiteY196" fmla="*/ 1018413 h 1684262"/>
              <a:gd name="connsiteX197" fmla="*/ 366944 w 1206769"/>
              <a:gd name="connsiteY197" fmla="*/ 1414272 h 1684262"/>
              <a:gd name="connsiteX198" fmla="*/ 597640 w 1206769"/>
              <a:gd name="connsiteY198" fmla="*/ 1460468 h 1684262"/>
              <a:gd name="connsiteX199" fmla="*/ 366944 w 1206769"/>
              <a:gd name="connsiteY199" fmla="*/ 1414463 h 1684262"/>
              <a:gd name="connsiteX200" fmla="*/ 366944 w 1206769"/>
              <a:gd name="connsiteY200" fmla="*/ 1414272 h 1684262"/>
              <a:gd name="connsiteX201" fmla="*/ 536108 w 1206769"/>
              <a:gd name="connsiteY201" fmla="*/ 1644968 h 1684262"/>
              <a:gd name="connsiteX202" fmla="*/ 498008 w 1206769"/>
              <a:gd name="connsiteY202" fmla="*/ 1625918 h 1684262"/>
              <a:gd name="connsiteX203" fmla="*/ 471148 w 1206769"/>
              <a:gd name="connsiteY203" fmla="*/ 1618202 h 1684262"/>
              <a:gd name="connsiteX204" fmla="*/ 471148 w 1206769"/>
              <a:gd name="connsiteY204" fmla="*/ 1664399 h 1684262"/>
              <a:gd name="connsiteX205" fmla="*/ 401901 w 1206769"/>
              <a:gd name="connsiteY205" fmla="*/ 1579817 h 1684262"/>
              <a:gd name="connsiteX206" fmla="*/ 536108 w 1206769"/>
              <a:gd name="connsiteY206" fmla="*/ 1645158 h 1684262"/>
              <a:gd name="connsiteX207" fmla="*/ 536108 w 1206769"/>
              <a:gd name="connsiteY207" fmla="*/ 1644968 h 1684262"/>
              <a:gd name="connsiteX208" fmla="*/ 616785 w 1206769"/>
              <a:gd name="connsiteY208" fmla="*/ 1564196 h 1684262"/>
              <a:gd name="connsiteX209" fmla="*/ 555349 w 1206769"/>
              <a:gd name="connsiteY209" fmla="*/ 1541145 h 1684262"/>
              <a:gd name="connsiteX210" fmla="*/ 638597 w 1206769"/>
              <a:gd name="connsiteY210" fmla="*/ 1493520 h 1684262"/>
              <a:gd name="connsiteX211" fmla="*/ 677745 w 1206769"/>
              <a:gd name="connsiteY211" fmla="*/ 1495711 h 1684262"/>
              <a:gd name="connsiteX212" fmla="*/ 739848 w 1206769"/>
              <a:gd name="connsiteY212" fmla="*/ 1525715 h 1684262"/>
              <a:gd name="connsiteX213" fmla="*/ 616785 w 1206769"/>
              <a:gd name="connsiteY213" fmla="*/ 1564386 h 1684262"/>
              <a:gd name="connsiteX214" fmla="*/ 616785 w 1206769"/>
              <a:gd name="connsiteY214" fmla="*/ 1564196 h 1684262"/>
              <a:gd name="connsiteX215" fmla="*/ 752231 w 1206769"/>
              <a:gd name="connsiteY215" fmla="*/ 1664779 h 1684262"/>
              <a:gd name="connsiteX216" fmla="*/ 739658 w 1206769"/>
              <a:gd name="connsiteY216" fmla="*/ 1664779 h 1684262"/>
              <a:gd name="connsiteX217" fmla="*/ 731180 w 1206769"/>
              <a:gd name="connsiteY217" fmla="*/ 1664779 h 1684262"/>
              <a:gd name="connsiteX218" fmla="*/ 727561 w 1206769"/>
              <a:gd name="connsiteY218" fmla="*/ 1664779 h 1684262"/>
              <a:gd name="connsiteX219" fmla="*/ 713750 w 1206769"/>
              <a:gd name="connsiteY219" fmla="*/ 1666780 h 1684262"/>
              <a:gd name="connsiteX220" fmla="*/ 704225 w 1206769"/>
              <a:gd name="connsiteY220" fmla="*/ 1665256 h 1684262"/>
              <a:gd name="connsiteX221" fmla="*/ 705558 w 1206769"/>
              <a:gd name="connsiteY221" fmla="*/ 1667733 h 1684262"/>
              <a:gd name="connsiteX222" fmla="*/ 790045 w 1206769"/>
              <a:gd name="connsiteY222" fmla="*/ 1610106 h 1684262"/>
              <a:gd name="connsiteX223" fmla="*/ 752231 w 1206769"/>
              <a:gd name="connsiteY223" fmla="*/ 1664970 h 1684262"/>
              <a:gd name="connsiteX224" fmla="*/ 752231 w 1206769"/>
              <a:gd name="connsiteY224" fmla="*/ 1664779 h 1684262"/>
              <a:gd name="connsiteX225" fmla="*/ 857863 w 1206769"/>
              <a:gd name="connsiteY225" fmla="*/ 1591056 h 1684262"/>
              <a:gd name="connsiteX226" fmla="*/ 838813 w 1206769"/>
              <a:gd name="connsiteY226" fmla="*/ 1568958 h 1684262"/>
              <a:gd name="connsiteX227" fmla="*/ 836146 w 1206769"/>
              <a:gd name="connsiteY227" fmla="*/ 1564291 h 1684262"/>
              <a:gd name="connsiteX228" fmla="*/ 908726 w 1206769"/>
              <a:gd name="connsiteY228" fmla="*/ 1497616 h 1684262"/>
              <a:gd name="connsiteX229" fmla="*/ 921109 w 1206769"/>
              <a:gd name="connsiteY229" fmla="*/ 1495806 h 1684262"/>
              <a:gd name="connsiteX230" fmla="*/ 935682 w 1206769"/>
              <a:gd name="connsiteY230" fmla="*/ 1498283 h 1684262"/>
              <a:gd name="connsiteX231" fmla="*/ 986069 w 1206769"/>
              <a:gd name="connsiteY231" fmla="*/ 1513999 h 1684262"/>
              <a:gd name="connsiteX232" fmla="*/ 857863 w 1206769"/>
              <a:gd name="connsiteY232" fmla="*/ 1591247 h 1684262"/>
              <a:gd name="connsiteX233" fmla="*/ 857863 w 1206769"/>
              <a:gd name="connsiteY233" fmla="*/ 1591056 h 1684262"/>
              <a:gd name="connsiteX234" fmla="*/ 1028170 w 1206769"/>
              <a:gd name="connsiteY234" fmla="*/ 1445038 h 1684262"/>
              <a:gd name="connsiteX235" fmla="*/ 916632 w 1206769"/>
              <a:gd name="connsiteY235" fmla="*/ 1468184 h 1684262"/>
              <a:gd name="connsiteX236" fmla="*/ 1028170 w 1206769"/>
              <a:gd name="connsiteY236" fmla="*/ 1445228 h 1684262"/>
              <a:gd name="connsiteX237" fmla="*/ 1028170 w 1206769"/>
              <a:gd name="connsiteY237" fmla="*/ 1445038 h 1684262"/>
              <a:gd name="connsiteX238" fmla="*/ 862816 w 1206769"/>
              <a:gd name="connsiteY238" fmla="*/ 1410462 h 1684262"/>
              <a:gd name="connsiteX239" fmla="*/ 647551 w 1206769"/>
              <a:gd name="connsiteY239" fmla="*/ 1448562 h 1684262"/>
              <a:gd name="connsiteX240" fmla="*/ 862816 w 1206769"/>
              <a:gd name="connsiteY240" fmla="*/ 1410653 h 1684262"/>
              <a:gd name="connsiteX241" fmla="*/ 862816 w 1206769"/>
              <a:gd name="connsiteY241" fmla="*/ 1410462 h 1684262"/>
              <a:gd name="connsiteX242" fmla="*/ 689842 w 1206769"/>
              <a:gd name="connsiteY242" fmla="*/ 1391412 h 1684262"/>
              <a:gd name="connsiteX243" fmla="*/ 924347 w 1206769"/>
              <a:gd name="connsiteY243" fmla="*/ 1306830 h 1684262"/>
              <a:gd name="connsiteX244" fmla="*/ 689842 w 1206769"/>
              <a:gd name="connsiteY244" fmla="*/ 1391412 h 1684262"/>
              <a:gd name="connsiteX245" fmla="*/ 1162663 w 1206769"/>
              <a:gd name="connsiteY245" fmla="*/ 1057085 h 1684262"/>
              <a:gd name="connsiteX246" fmla="*/ 1148756 w 1206769"/>
              <a:gd name="connsiteY246" fmla="*/ 1134428 h 1684262"/>
              <a:gd name="connsiteX247" fmla="*/ 1066841 w 1206769"/>
              <a:gd name="connsiteY247" fmla="*/ 1139762 h 1684262"/>
              <a:gd name="connsiteX248" fmla="*/ 1035790 w 1206769"/>
              <a:gd name="connsiteY248" fmla="*/ 1087755 h 1684262"/>
              <a:gd name="connsiteX249" fmla="*/ 1162663 w 1206769"/>
              <a:gd name="connsiteY249" fmla="*/ 1057085 h 1684262"/>
              <a:gd name="connsiteX250" fmla="*/ 987913 w 1206769"/>
              <a:gd name="connsiteY250" fmla="*/ 1181170 h 1684262"/>
              <a:gd name="connsiteX251" fmla="*/ 958923 w 1206769"/>
              <a:gd name="connsiteY251" fmla="*/ 1264444 h 1684262"/>
              <a:gd name="connsiteX252" fmla="*/ 905107 w 1206769"/>
              <a:gd name="connsiteY252" fmla="*/ 1118330 h 1684262"/>
              <a:gd name="connsiteX253" fmla="*/ 987913 w 1206769"/>
              <a:gd name="connsiteY253"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677745 w 1206769"/>
              <a:gd name="connsiteY210" fmla="*/ 1495711 h 1684262"/>
              <a:gd name="connsiteX211" fmla="*/ 739848 w 1206769"/>
              <a:gd name="connsiteY211" fmla="*/ 1525715 h 1684262"/>
              <a:gd name="connsiteX212" fmla="*/ 616785 w 1206769"/>
              <a:gd name="connsiteY212" fmla="*/ 1564386 h 1684262"/>
              <a:gd name="connsiteX213" fmla="*/ 616785 w 1206769"/>
              <a:gd name="connsiteY213" fmla="*/ 1564196 h 1684262"/>
              <a:gd name="connsiteX214" fmla="*/ 752231 w 1206769"/>
              <a:gd name="connsiteY214" fmla="*/ 1664779 h 1684262"/>
              <a:gd name="connsiteX215" fmla="*/ 739658 w 1206769"/>
              <a:gd name="connsiteY215" fmla="*/ 1664779 h 1684262"/>
              <a:gd name="connsiteX216" fmla="*/ 731180 w 1206769"/>
              <a:gd name="connsiteY216" fmla="*/ 1664779 h 1684262"/>
              <a:gd name="connsiteX217" fmla="*/ 727561 w 1206769"/>
              <a:gd name="connsiteY217" fmla="*/ 1664779 h 1684262"/>
              <a:gd name="connsiteX218" fmla="*/ 713750 w 1206769"/>
              <a:gd name="connsiteY218" fmla="*/ 1666780 h 1684262"/>
              <a:gd name="connsiteX219" fmla="*/ 704225 w 1206769"/>
              <a:gd name="connsiteY219" fmla="*/ 1665256 h 1684262"/>
              <a:gd name="connsiteX220" fmla="*/ 705558 w 1206769"/>
              <a:gd name="connsiteY220" fmla="*/ 1667733 h 1684262"/>
              <a:gd name="connsiteX221" fmla="*/ 790045 w 1206769"/>
              <a:gd name="connsiteY221" fmla="*/ 1610106 h 1684262"/>
              <a:gd name="connsiteX222" fmla="*/ 752231 w 1206769"/>
              <a:gd name="connsiteY222" fmla="*/ 1664970 h 1684262"/>
              <a:gd name="connsiteX223" fmla="*/ 752231 w 1206769"/>
              <a:gd name="connsiteY223" fmla="*/ 1664779 h 1684262"/>
              <a:gd name="connsiteX224" fmla="*/ 857863 w 1206769"/>
              <a:gd name="connsiteY224" fmla="*/ 1591056 h 1684262"/>
              <a:gd name="connsiteX225" fmla="*/ 838813 w 1206769"/>
              <a:gd name="connsiteY225" fmla="*/ 1568958 h 1684262"/>
              <a:gd name="connsiteX226" fmla="*/ 836146 w 1206769"/>
              <a:gd name="connsiteY226" fmla="*/ 1564291 h 1684262"/>
              <a:gd name="connsiteX227" fmla="*/ 908726 w 1206769"/>
              <a:gd name="connsiteY227" fmla="*/ 1497616 h 1684262"/>
              <a:gd name="connsiteX228" fmla="*/ 921109 w 1206769"/>
              <a:gd name="connsiteY228" fmla="*/ 1495806 h 1684262"/>
              <a:gd name="connsiteX229" fmla="*/ 935682 w 1206769"/>
              <a:gd name="connsiteY229" fmla="*/ 1498283 h 1684262"/>
              <a:gd name="connsiteX230" fmla="*/ 986069 w 1206769"/>
              <a:gd name="connsiteY230" fmla="*/ 1513999 h 1684262"/>
              <a:gd name="connsiteX231" fmla="*/ 857863 w 1206769"/>
              <a:gd name="connsiteY231" fmla="*/ 1591247 h 1684262"/>
              <a:gd name="connsiteX232" fmla="*/ 857863 w 1206769"/>
              <a:gd name="connsiteY232" fmla="*/ 1591056 h 1684262"/>
              <a:gd name="connsiteX233" fmla="*/ 1028170 w 1206769"/>
              <a:gd name="connsiteY233" fmla="*/ 1445038 h 1684262"/>
              <a:gd name="connsiteX234" fmla="*/ 916632 w 1206769"/>
              <a:gd name="connsiteY234" fmla="*/ 1468184 h 1684262"/>
              <a:gd name="connsiteX235" fmla="*/ 1028170 w 1206769"/>
              <a:gd name="connsiteY235" fmla="*/ 1445228 h 1684262"/>
              <a:gd name="connsiteX236" fmla="*/ 1028170 w 1206769"/>
              <a:gd name="connsiteY236" fmla="*/ 1445038 h 1684262"/>
              <a:gd name="connsiteX237" fmla="*/ 862816 w 1206769"/>
              <a:gd name="connsiteY237" fmla="*/ 1410462 h 1684262"/>
              <a:gd name="connsiteX238" fmla="*/ 647551 w 1206769"/>
              <a:gd name="connsiteY238" fmla="*/ 1448562 h 1684262"/>
              <a:gd name="connsiteX239" fmla="*/ 862816 w 1206769"/>
              <a:gd name="connsiteY239" fmla="*/ 1410653 h 1684262"/>
              <a:gd name="connsiteX240" fmla="*/ 862816 w 1206769"/>
              <a:gd name="connsiteY240" fmla="*/ 1410462 h 1684262"/>
              <a:gd name="connsiteX241" fmla="*/ 689842 w 1206769"/>
              <a:gd name="connsiteY241" fmla="*/ 1391412 h 1684262"/>
              <a:gd name="connsiteX242" fmla="*/ 924347 w 1206769"/>
              <a:gd name="connsiteY242" fmla="*/ 1306830 h 1684262"/>
              <a:gd name="connsiteX243" fmla="*/ 689842 w 1206769"/>
              <a:gd name="connsiteY243" fmla="*/ 1391412 h 1684262"/>
              <a:gd name="connsiteX244" fmla="*/ 1162663 w 1206769"/>
              <a:gd name="connsiteY244" fmla="*/ 1057085 h 1684262"/>
              <a:gd name="connsiteX245" fmla="*/ 1148756 w 1206769"/>
              <a:gd name="connsiteY245" fmla="*/ 1134428 h 1684262"/>
              <a:gd name="connsiteX246" fmla="*/ 1066841 w 1206769"/>
              <a:gd name="connsiteY246" fmla="*/ 1139762 h 1684262"/>
              <a:gd name="connsiteX247" fmla="*/ 1035790 w 1206769"/>
              <a:gd name="connsiteY247" fmla="*/ 1087755 h 1684262"/>
              <a:gd name="connsiteX248" fmla="*/ 1162663 w 1206769"/>
              <a:gd name="connsiteY248" fmla="*/ 1057085 h 1684262"/>
              <a:gd name="connsiteX249" fmla="*/ 987913 w 1206769"/>
              <a:gd name="connsiteY249" fmla="*/ 1181170 h 1684262"/>
              <a:gd name="connsiteX250" fmla="*/ 958923 w 1206769"/>
              <a:gd name="connsiteY250" fmla="*/ 1264444 h 1684262"/>
              <a:gd name="connsiteX251" fmla="*/ 905107 w 1206769"/>
              <a:gd name="connsiteY251" fmla="*/ 1118330 h 1684262"/>
              <a:gd name="connsiteX252" fmla="*/ 987913 w 1206769"/>
              <a:gd name="connsiteY252"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08726 w 1206769"/>
              <a:gd name="connsiteY226" fmla="*/ 1497616 h 1684262"/>
              <a:gd name="connsiteX227" fmla="*/ 921109 w 1206769"/>
              <a:gd name="connsiteY227" fmla="*/ 1495806 h 1684262"/>
              <a:gd name="connsiteX228" fmla="*/ 935682 w 1206769"/>
              <a:gd name="connsiteY228" fmla="*/ 1498283 h 1684262"/>
              <a:gd name="connsiteX229" fmla="*/ 986069 w 1206769"/>
              <a:gd name="connsiteY229" fmla="*/ 1513999 h 1684262"/>
              <a:gd name="connsiteX230" fmla="*/ 857863 w 1206769"/>
              <a:gd name="connsiteY230" fmla="*/ 1591247 h 1684262"/>
              <a:gd name="connsiteX231" fmla="*/ 857863 w 1206769"/>
              <a:gd name="connsiteY231" fmla="*/ 1591056 h 1684262"/>
              <a:gd name="connsiteX232" fmla="*/ 1028170 w 1206769"/>
              <a:gd name="connsiteY232" fmla="*/ 1445038 h 1684262"/>
              <a:gd name="connsiteX233" fmla="*/ 916632 w 1206769"/>
              <a:gd name="connsiteY233" fmla="*/ 1468184 h 1684262"/>
              <a:gd name="connsiteX234" fmla="*/ 1028170 w 1206769"/>
              <a:gd name="connsiteY234" fmla="*/ 1445228 h 1684262"/>
              <a:gd name="connsiteX235" fmla="*/ 1028170 w 1206769"/>
              <a:gd name="connsiteY235" fmla="*/ 1445038 h 1684262"/>
              <a:gd name="connsiteX236" fmla="*/ 862816 w 1206769"/>
              <a:gd name="connsiteY236" fmla="*/ 1410462 h 1684262"/>
              <a:gd name="connsiteX237" fmla="*/ 647551 w 1206769"/>
              <a:gd name="connsiteY237" fmla="*/ 1448562 h 1684262"/>
              <a:gd name="connsiteX238" fmla="*/ 862816 w 1206769"/>
              <a:gd name="connsiteY238" fmla="*/ 1410653 h 1684262"/>
              <a:gd name="connsiteX239" fmla="*/ 862816 w 1206769"/>
              <a:gd name="connsiteY239" fmla="*/ 1410462 h 1684262"/>
              <a:gd name="connsiteX240" fmla="*/ 689842 w 1206769"/>
              <a:gd name="connsiteY240" fmla="*/ 1391412 h 1684262"/>
              <a:gd name="connsiteX241" fmla="*/ 924347 w 1206769"/>
              <a:gd name="connsiteY241" fmla="*/ 1306830 h 1684262"/>
              <a:gd name="connsiteX242" fmla="*/ 689842 w 1206769"/>
              <a:gd name="connsiteY242" fmla="*/ 1391412 h 1684262"/>
              <a:gd name="connsiteX243" fmla="*/ 1162663 w 1206769"/>
              <a:gd name="connsiteY243" fmla="*/ 1057085 h 1684262"/>
              <a:gd name="connsiteX244" fmla="*/ 1148756 w 1206769"/>
              <a:gd name="connsiteY244" fmla="*/ 1134428 h 1684262"/>
              <a:gd name="connsiteX245" fmla="*/ 1066841 w 1206769"/>
              <a:gd name="connsiteY245" fmla="*/ 1139762 h 1684262"/>
              <a:gd name="connsiteX246" fmla="*/ 1035790 w 1206769"/>
              <a:gd name="connsiteY246" fmla="*/ 1087755 h 1684262"/>
              <a:gd name="connsiteX247" fmla="*/ 1162663 w 1206769"/>
              <a:gd name="connsiteY247" fmla="*/ 1057085 h 1684262"/>
              <a:gd name="connsiteX248" fmla="*/ 987913 w 1206769"/>
              <a:gd name="connsiteY248" fmla="*/ 1181170 h 1684262"/>
              <a:gd name="connsiteX249" fmla="*/ 958923 w 1206769"/>
              <a:gd name="connsiteY249" fmla="*/ 1264444 h 1684262"/>
              <a:gd name="connsiteX250" fmla="*/ 905107 w 1206769"/>
              <a:gd name="connsiteY250" fmla="*/ 1118330 h 1684262"/>
              <a:gd name="connsiteX251" fmla="*/ 987913 w 1206769"/>
              <a:gd name="connsiteY251"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08726 w 1206769"/>
              <a:gd name="connsiteY226" fmla="*/ 1497616 h 1684262"/>
              <a:gd name="connsiteX227" fmla="*/ 921109 w 1206769"/>
              <a:gd name="connsiteY227" fmla="*/ 1495806 h 1684262"/>
              <a:gd name="connsiteX228" fmla="*/ 935682 w 1206769"/>
              <a:gd name="connsiteY228" fmla="*/ 1498283 h 1684262"/>
              <a:gd name="connsiteX229" fmla="*/ 1066493 w 1206769"/>
              <a:gd name="connsiteY229" fmla="*/ 1492065 h 1684262"/>
              <a:gd name="connsiteX230" fmla="*/ 857863 w 1206769"/>
              <a:gd name="connsiteY230" fmla="*/ 1591247 h 1684262"/>
              <a:gd name="connsiteX231" fmla="*/ 857863 w 1206769"/>
              <a:gd name="connsiteY231" fmla="*/ 1591056 h 1684262"/>
              <a:gd name="connsiteX232" fmla="*/ 1028170 w 1206769"/>
              <a:gd name="connsiteY232" fmla="*/ 1445038 h 1684262"/>
              <a:gd name="connsiteX233" fmla="*/ 916632 w 1206769"/>
              <a:gd name="connsiteY233" fmla="*/ 1468184 h 1684262"/>
              <a:gd name="connsiteX234" fmla="*/ 1028170 w 1206769"/>
              <a:gd name="connsiteY234" fmla="*/ 1445228 h 1684262"/>
              <a:gd name="connsiteX235" fmla="*/ 1028170 w 1206769"/>
              <a:gd name="connsiteY235" fmla="*/ 1445038 h 1684262"/>
              <a:gd name="connsiteX236" fmla="*/ 862816 w 1206769"/>
              <a:gd name="connsiteY236" fmla="*/ 1410462 h 1684262"/>
              <a:gd name="connsiteX237" fmla="*/ 647551 w 1206769"/>
              <a:gd name="connsiteY237" fmla="*/ 1448562 h 1684262"/>
              <a:gd name="connsiteX238" fmla="*/ 862816 w 1206769"/>
              <a:gd name="connsiteY238" fmla="*/ 1410653 h 1684262"/>
              <a:gd name="connsiteX239" fmla="*/ 862816 w 1206769"/>
              <a:gd name="connsiteY239" fmla="*/ 1410462 h 1684262"/>
              <a:gd name="connsiteX240" fmla="*/ 689842 w 1206769"/>
              <a:gd name="connsiteY240" fmla="*/ 1391412 h 1684262"/>
              <a:gd name="connsiteX241" fmla="*/ 924347 w 1206769"/>
              <a:gd name="connsiteY241" fmla="*/ 1306830 h 1684262"/>
              <a:gd name="connsiteX242" fmla="*/ 689842 w 1206769"/>
              <a:gd name="connsiteY242" fmla="*/ 1391412 h 1684262"/>
              <a:gd name="connsiteX243" fmla="*/ 1162663 w 1206769"/>
              <a:gd name="connsiteY243" fmla="*/ 1057085 h 1684262"/>
              <a:gd name="connsiteX244" fmla="*/ 1148756 w 1206769"/>
              <a:gd name="connsiteY244" fmla="*/ 1134428 h 1684262"/>
              <a:gd name="connsiteX245" fmla="*/ 1066841 w 1206769"/>
              <a:gd name="connsiteY245" fmla="*/ 1139762 h 1684262"/>
              <a:gd name="connsiteX246" fmla="*/ 1035790 w 1206769"/>
              <a:gd name="connsiteY246" fmla="*/ 1087755 h 1684262"/>
              <a:gd name="connsiteX247" fmla="*/ 1162663 w 1206769"/>
              <a:gd name="connsiteY247" fmla="*/ 1057085 h 1684262"/>
              <a:gd name="connsiteX248" fmla="*/ 987913 w 1206769"/>
              <a:gd name="connsiteY248" fmla="*/ 1181170 h 1684262"/>
              <a:gd name="connsiteX249" fmla="*/ 958923 w 1206769"/>
              <a:gd name="connsiteY249" fmla="*/ 1264444 h 1684262"/>
              <a:gd name="connsiteX250" fmla="*/ 905107 w 1206769"/>
              <a:gd name="connsiteY250" fmla="*/ 1118330 h 1684262"/>
              <a:gd name="connsiteX251" fmla="*/ 987913 w 1206769"/>
              <a:gd name="connsiteY251"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08726 w 1206769"/>
              <a:gd name="connsiteY226" fmla="*/ 1497616 h 1684262"/>
              <a:gd name="connsiteX227" fmla="*/ 921109 w 1206769"/>
              <a:gd name="connsiteY227" fmla="*/ 1495806 h 1684262"/>
              <a:gd name="connsiteX228" fmla="*/ 955179 w 1206769"/>
              <a:gd name="connsiteY228" fmla="*/ 1500720 h 1684262"/>
              <a:gd name="connsiteX229" fmla="*/ 1066493 w 1206769"/>
              <a:gd name="connsiteY229" fmla="*/ 1492065 h 1684262"/>
              <a:gd name="connsiteX230" fmla="*/ 857863 w 1206769"/>
              <a:gd name="connsiteY230" fmla="*/ 1591247 h 1684262"/>
              <a:gd name="connsiteX231" fmla="*/ 857863 w 1206769"/>
              <a:gd name="connsiteY231" fmla="*/ 1591056 h 1684262"/>
              <a:gd name="connsiteX232" fmla="*/ 1028170 w 1206769"/>
              <a:gd name="connsiteY232" fmla="*/ 1445038 h 1684262"/>
              <a:gd name="connsiteX233" fmla="*/ 916632 w 1206769"/>
              <a:gd name="connsiteY233" fmla="*/ 1468184 h 1684262"/>
              <a:gd name="connsiteX234" fmla="*/ 1028170 w 1206769"/>
              <a:gd name="connsiteY234" fmla="*/ 1445228 h 1684262"/>
              <a:gd name="connsiteX235" fmla="*/ 1028170 w 1206769"/>
              <a:gd name="connsiteY235" fmla="*/ 1445038 h 1684262"/>
              <a:gd name="connsiteX236" fmla="*/ 862816 w 1206769"/>
              <a:gd name="connsiteY236" fmla="*/ 1410462 h 1684262"/>
              <a:gd name="connsiteX237" fmla="*/ 647551 w 1206769"/>
              <a:gd name="connsiteY237" fmla="*/ 1448562 h 1684262"/>
              <a:gd name="connsiteX238" fmla="*/ 862816 w 1206769"/>
              <a:gd name="connsiteY238" fmla="*/ 1410653 h 1684262"/>
              <a:gd name="connsiteX239" fmla="*/ 862816 w 1206769"/>
              <a:gd name="connsiteY239" fmla="*/ 1410462 h 1684262"/>
              <a:gd name="connsiteX240" fmla="*/ 689842 w 1206769"/>
              <a:gd name="connsiteY240" fmla="*/ 1391412 h 1684262"/>
              <a:gd name="connsiteX241" fmla="*/ 924347 w 1206769"/>
              <a:gd name="connsiteY241" fmla="*/ 1306830 h 1684262"/>
              <a:gd name="connsiteX242" fmla="*/ 689842 w 1206769"/>
              <a:gd name="connsiteY242" fmla="*/ 1391412 h 1684262"/>
              <a:gd name="connsiteX243" fmla="*/ 1162663 w 1206769"/>
              <a:gd name="connsiteY243" fmla="*/ 1057085 h 1684262"/>
              <a:gd name="connsiteX244" fmla="*/ 1148756 w 1206769"/>
              <a:gd name="connsiteY244" fmla="*/ 1134428 h 1684262"/>
              <a:gd name="connsiteX245" fmla="*/ 1066841 w 1206769"/>
              <a:gd name="connsiteY245" fmla="*/ 1139762 h 1684262"/>
              <a:gd name="connsiteX246" fmla="*/ 1035790 w 1206769"/>
              <a:gd name="connsiteY246" fmla="*/ 1087755 h 1684262"/>
              <a:gd name="connsiteX247" fmla="*/ 1162663 w 1206769"/>
              <a:gd name="connsiteY247" fmla="*/ 1057085 h 1684262"/>
              <a:gd name="connsiteX248" fmla="*/ 987913 w 1206769"/>
              <a:gd name="connsiteY248" fmla="*/ 1181170 h 1684262"/>
              <a:gd name="connsiteX249" fmla="*/ 958923 w 1206769"/>
              <a:gd name="connsiteY249" fmla="*/ 1264444 h 1684262"/>
              <a:gd name="connsiteX250" fmla="*/ 905107 w 1206769"/>
              <a:gd name="connsiteY250" fmla="*/ 1118330 h 1684262"/>
              <a:gd name="connsiteX251" fmla="*/ 987913 w 1206769"/>
              <a:gd name="connsiteY251"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08726 w 1206769"/>
              <a:gd name="connsiteY226" fmla="*/ 1497616 h 1684262"/>
              <a:gd name="connsiteX227" fmla="*/ 955179 w 1206769"/>
              <a:gd name="connsiteY227" fmla="*/ 1500720 h 1684262"/>
              <a:gd name="connsiteX228" fmla="*/ 1066493 w 1206769"/>
              <a:gd name="connsiteY228" fmla="*/ 1492065 h 1684262"/>
              <a:gd name="connsiteX229" fmla="*/ 857863 w 1206769"/>
              <a:gd name="connsiteY229" fmla="*/ 1591247 h 1684262"/>
              <a:gd name="connsiteX230" fmla="*/ 857863 w 1206769"/>
              <a:gd name="connsiteY230" fmla="*/ 1591056 h 1684262"/>
              <a:gd name="connsiteX231" fmla="*/ 1028170 w 1206769"/>
              <a:gd name="connsiteY231" fmla="*/ 1445038 h 1684262"/>
              <a:gd name="connsiteX232" fmla="*/ 916632 w 1206769"/>
              <a:gd name="connsiteY232" fmla="*/ 1468184 h 1684262"/>
              <a:gd name="connsiteX233" fmla="*/ 1028170 w 1206769"/>
              <a:gd name="connsiteY233" fmla="*/ 1445228 h 1684262"/>
              <a:gd name="connsiteX234" fmla="*/ 1028170 w 1206769"/>
              <a:gd name="connsiteY234" fmla="*/ 1445038 h 1684262"/>
              <a:gd name="connsiteX235" fmla="*/ 862816 w 1206769"/>
              <a:gd name="connsiteY235" fmla="*/ 1410462 h 1684262"/>
              <a:gd name="connsiteX236" fmla="*/ 647551 w 1206769"/>
              <a:gd name="connsiteY236" fmla="*/ 1448562 h 1684262"/>
              <a:gd name="connsiteX237" fmla="*/ 862816 w 1206769"/>
              <a:gd name="connsiteY237" fmla="*/ 1410653 h 1684262"/>
              <a:gd name="connsiteX238" fmla="*/ 862816 w 1206769"/>
              <a:gd name="connsiteY238" fmla="*/ 1410462 h 1684262"/>
              <a:gd name="connsiteX239" fmla="*/ 689842 w 1206769"/>
              <a:gd name="connsiteY239" fmla="*/ 1391412 h 1684262"/>
              <a:gd name="connsiteX240" fmla="*/ 924347 w 1206769"/>
              <a:gd name="connsiteY240" fmla="*/ 1306830 h 1684262"/>
              <a:gd name="connsiteX241" fmla="*/ 689842 w 1206769"/>
              <a:gd name="connsiteY241" fmla="*/ 1391412 h 1684262"/>
              <a:gd name="connsiteX242" fmla="*/ 1162663 w 1206769"/>
              <a:gd name="connsiteY242" fmla="*/ 1057085 h 1684262"/>
              <a:gd name="connsiteX243" fmla="*/ 1148756 w 1206769"/>
              <a:gd name="connsiteY243" fmla="*/ 1134428 h 1684262"/>
              <a:gd name="connsiteX244" fmla="*/ 1066841 w 1206769"/>
              <a:gd name="connsiteY244" fmla="*/ 1139762 h 1684262"/>
              <a:gd name="connsiteX245" fmla="*/ 1035790 w 1206769"/>
              <a:gd name="connsiteY245" fmla="*/ 1087755 h 1684262"/>
              <a:gd name="connsiteX246" fmla="*/ 1162663 w 1206769"/>
              <a:gd name="connsiteY246" fmla="*/ 1057085 h 1684262"/>
              <a:gd name="connsiteX247" fmla="*/ 987913 w 1206769"/>
              <a:gd name="connsiteY247" fmla="*/ 1181170 h 1684262"/>
              <a:gd name="connsiteX248" fmla="*/ 958923 w 1206769"/>
              <a:gd name="connsiteY248" fmla="*/ 1264444 h 1684262"/>
              <a:gd name="connsiteX249" fmla="*/ 905107 w 1206769"/>
              <a:gd name="connsiteY249" fmla="*/ 1118330 h 1684262"/>
              <a:gd name="connsiteX250" fmla="*/ 987913 w 1206769"/>
              <a:gd name="connsiteY250"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28170 w 1206769"/>
              <a:gd name="connsiteY230" fmla="*/ 1445038 h 1684262"/>
              <a:gd name="connsiteX231" fmla="*/ 916632 w 1206769"/>
              <a:gd name="connsiteY231" fmla="*/ 1468184 h 1684262"/>
              <a:gd name="connsiteX232" fmla="*/ 1028170 w 1206769"/>
              <a:gd name="connsiteY232" fmla="*/ 1445228 h 1684262"/>
              <a:gd name="connsiteX233" fmla="*/ 1028170 w 1206769"/>
              <a:gd name="connsiteY233" fmla="*/ 1445038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45230 w 1206769"/>
              <a:gd name="connsiteY230" fmla="*/ 1457223 h 1684262"/>
              <a:gd name="connsiteX231" fmla="*/ 916632 w 1206769"/>
              <a:gd name="connsiteY231" fmla="*/ 1468184 h 1684262"/>
              <a:gd name="connsiteX232" fmla="*/ 1028170 w 1206769"/>
              <a:gd name="connsiteY232" fmla="*/ 1445228 h 1684262"/>
              <a:gd name="connsiteX233" fmla="*/ 1045230 w 1206769"/>
              <a:gd name="connsiteY233" fmla="*/ 1457223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884247 w 1206769"/>
              <a:gd name="connsiteY91" fmla="*/ 1322737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3 w 1206769"/>
              <a:gd name="connsiteY87" fmla="*/ 1334262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45174 w 1206769"/>
              <a:gd name="connsiteY91" fmla="*/ 1325174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45174 w 1206769"/>
              <a:gd name="connsiteY91" fmla="*/ 1325174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52485 w 1206769"/>
              <a:gd name="connsiteY91" fmla="*/ 1295929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52485 w 1206769"/>
              <a:gd name="connsiteY91" fmla="*/ 1295929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26526 w 1206769"/>
              <a:gd name="connsiteY88" fmla="*/ 1349597 h 1684262"/>
              <a:gd name="connsiteX89" fmla="*/ 802904 w 1206769"/>
              <a:gd name="connsiteY89" fmla="*/ 1350454 h 1684262"/>
              <a:gd name="connsiteX90" fmla="*/ 841956 w 1206769"/>
              <a:gd name="connsiteY90" fmla="*/ 1326547 h 1684262"/>
              <a:gd name="connsiteX91" fmla="*/ 952485 w 1206769"/>
              <a:gd name="connsiteY91" fmla="*/ 1295929 h 1684262"/>
              <a:gd name="connsiteX92" fmla="*/ 980354 w 1206769"/>
              <a:gd name="connsiteY92" fmla="*/ 1268921 h 1684262"/>
              <a:gd name="connsiteX93" fmla="*/ 1084177 w 1206769"/>
              <a:gd name="connsiteY93" fmla="*/ 1211294 h 1684262"/>
              <a:gd name="connsiteX94" fmla="*/ 911203 w 1206769"/>
              <a:gd name="connsiteY94" fmla="*/ 1022890 h 1684262"/>
              <a:gd name="connsiteX95" fmla="*/ 1193429 w 1206769"/>
              <a:gd name="connsiteY95" fmla="*/ 899446 h 1684262"/>
              <a:gd name="connsiteX96" fmla="*/ 759089 w 1206769"/>
              <a:gd name="connsiteY96" fmla="*/ 61246 h 1684262"/>
              <a:gd name="connsiteX97" fmla="*/ 720989 w 1206769"/>
              <a:gd name="connsiteY97" fmla="*/ 145828 h 1684262"/>
              <a:gd name="connsiteX98" fmla="*/ 759089 w 1206769"/>
              <a:gd name="connsiteY98" fmla="*/ 61436 h 1684262"/>
              <a:gd name="connsiteX99" fmla="*/ 759089 w 1206769"/>
              <a:gd name="connsiteY99" fmla="*/ 61246 h 1684262"/>
              <a:gd name="connsiteX100" fmla="*/ 363611 w 1206769"/>
              <a:gd name="connsiteY100" fmla="*/ 545783 h 1684262"/>
              <a:gd name="connsiteX101" fmla="*/ 348275 w 1206769"/>
              <a:gd name="connsiteY101" fmla="*/ 553498 h 1684262"/>
              <a:gd name="connsiteX102" fmla="*/ 363611 w 1206769"/>
              <a:gd name="connsiteY102" fmla="*/ 545783 h 1684262"/>
              <a:gd name="connsiteX103" fmla="*/ 232451 w 1206769"/>
              <a:gd name="connsiteY103" fmla="*/ 523113 h 1684262"/>
              <a:gd name="connsiteX104" fmla="*/ 254694 w 1206769"/>
              <a:gd name="connsiteY104" fmla="*/ 664096 h 1684262"/>
              <a:gd name="connsiteX105" fmla="*/ 232451 w 1206769"/>
              <a:gd name="connsiteY105" fmla="*/ 523113 h 1684262"/>
              <a:gd name="connsiteX106" fmla="*/ 340084 w 1206769"/>
              <a:gd name="connsiteY106" fmla="*/ 692277 h 1684262"/>
              <a:gd name="connsiteX107" fmla="*/ 470767 w 1206769"/>
              <a:gd name="connsiteY107" fmla="*/ 684562 h 1684262"/>
              <a:gd name="connsiteX108" fmla="*/ 340084 w 1206769"/>
              <a:gd name="connsiteY108" fmla="*/ 691896 h 1684262"/>
              <a:gd name="connsiteX109" fmla="*/ 340084 w 1206769"/>
              <a:gd name="connsiteY109" fmla="*/ 692277 h 1684262"/>
              <a:gd name="connsiteX110" fmla="*/ 382375 w 1206769"/>
              <a:gd name="connsiteY110" fmla="*/ 615410 h 1684262"/>
              <a:gd name="connsiteX111" fmla="*/ 516868 w 1206769"/>
              <a:gd name="connsiteY111" fmla="*/ 688372 h 1684262"/>
              <a:gd name="connsiteX112" fmla="*/ 382661 w 1206769"/>
              <a:gd name="connsiteY112" fmla="*/ 615029 h 1684262"/>
              <a:gd name="connsiteX113" fmla="*/ 382375 w 1206769"/>
              <a:gd name="connsiteY113" fmla="*/ 615410 h 1684262"/>
              <a:gd name="connsiteX114" fmla="*/ 201400 w 1206769"/>
              <a:gd name="connsiteY114" fmla="*/ 907542 h 1684262"/>
              <a:gd name="connsiteX115" fmla="*/ 163300 w 1206769"/>
              <a:gd name="connsiteY115" fmla="*/ 838295 h 1684262"/>
              <a:gd name="connsiteX116" fmla="*/ 201686 w 1206769"/>
              <a:gd name="connsiteY116" fmla="*/ 907161 h 1684262"/>
              <a:gd name="connsiteX117" fmla="*/ 201400 w 1206769"/>
              <a:gd name="connsiteY117" fmla="*/ 907542 h 1684262"/>
              <a:gd name="connsiteX118" fmla="*/ 97811 w 1206769"/>
              <a:gd name="connsiteY118" fmla="*/ 1285557 h 1684262"/>
              <a:gd name="connsiteX119" fmla="*/ 123279 w 1206769"/>
              <a:gd name="connsiteY119" fmla="*/ 1264178 h 1684262"/>
              <a:gd name="connsiteX120" fmla="*/ 231975 w 1206769"/>
              <a:gd name="connsiteY120" fmla="*/ 1341501 h 1684262"/>
              <a:gd name="connsiteX121" fmla="*/ 97811 w 1206769"/>
              <a:gd name="connsiteY121" fmla="*/ 1285557 h 1684262"/>
              <a:gd name="connsiteX122" fmla="*/ 232928 w 1206769"/>
              <a:gd name="connsiteY122" fmla="*/ 1376077 h 1684262"/>
              <a:gd name="connsiteX123" fmla="*/ 279029 w 1206769"/>
              <a:gd name="connsiteY123" fmla="*/ 1379887 h 1684262"/>
              <a:gd name="connsiteX124" fmla="*/ 232451 w 1206769"/>
              <a:gd name="connsiteY124" fmla="*/ 1376077 h 1684262"/>
              <a:gd name="connsiteX125" fmla="*/ 232928 w 1206769"/>
              <a:gd name="connsiteY125" fmla="*/ 1376077 h 1684262"/>
              <a:gd name="connsiteX126" fmla="*/ 856244 w 1206769"/>
              <a:gd name="connsiteY126" fmla="*/ 715613 h 1684262"/>
              <a:gd name="connsiteX127" fmla="*/ 817635 w 1206769"/>
              <a:gd name="connsiteY127" fmla="*/ 708913 h 1684262"/>
              <a:gd name="connsiteX128" fmla="*/ 721084 w 1206769"/>
              <a:gd name="connsiteY128" fmla="*/ 657225 h 1684262"/>
              <a:gd name="connsiteX129" fmla="*/ 855767 w 1206769"/>
              <a:gd name="connsiteY129" fmla="*/ 715613 h 1684262"/>
              <a:gd name="connsiteX130" fmla="*/ 856244 w 1206769"/>
              <a:gd name="connsiteY130" fmla="*/ 715613 h 1684262"/>
              <a:gd name="connsiteX131" fmla="*/ 663458 w 1206769"/>
              <a:gd name="connsiteY131" fmla="*/ 722662 h 1684262"/>
              <a:gd name="connsiteX132" fmla="*/ 644408 w 1206769"/>
              <a:gd name="connsiteY132" fmla="*/ 807149 h 1684262"/>
              <a:gd name="connsiteX133" fmla="*/ 662981 w 1206769"/>
              <a:gd name="connsiteY133" fmla="*/ 723138 h 1684262"/>
              <a:gd name="connsiteX134" fmla="*/ 663458 w 1206769"/>
              <a:gd name="connsiteY134" fmla="*/ 722662 h 1684262"/>
              <a:gd name="connsiteX135" fmla="*/ 628882 w 1206769"/>
              <a:gd name="connsiteY135" fmla="*/ 753332 h 1684262"/>
              <a:gd name="connsiteX136" fmla="*/ 655742 w 1206769"/>
              <a:gd name="connsiteY136" fmla="*/ 726472 h 1684262"/>
              <a:gd name="connsiteX137" fmla="*/ 628406 w 1206769"/>
              <a:gd name="connsiteY137" fmla="*/ 753332 h 1684262"/>
              <a:gd name="connsiteX138" fmla="*/ 628882 w 1206769"/>
              <a:gd name="connsiteY138" fmla="*/ 753332 h 1684262"/>
              <a:gd name="connsiteX139" fmla="*/ 771090 w 1206769"/>
              <a:gd name="connsiteY139" fmla="*/ 757237 h 1684262"/>
              <a:gd name="connsiteX140" fmla="*/ 690318 w 1206769"/>
              <a:gd name="connsiteY140" fmla="*/ 822579 h 1684262"/>
              <a:gd name="connsiteX141" fmla="*/ 770614 w 1206769"/>
              <a:gd name="connsiteY141" fmla="*/ 757237 h 1684262"/>
              <a:gd name="connsiteX142" fmla="*/ 771090 w 1206769"/>
              <a:gd name="connsiteY142" fmla="*/ 757237 h 1684262"/>
              <a:gd name="connsiteX143" fmla="*/ 759565 w 1206769"/>
              <a:gd name="connsiteY143" fmla="*/ 538162 h 1684262"/>
              <a:gd name="connsiteX144" fmla="*/ 851767 w 1206769"/>
              <a:gd name="connsiteY144" fmla="*/ 480536 h 1684262"/>
              <a:gd name="connsiteX145" fmla="*/ 759089 w 1206769"/>
              <a:gd name="connsiteY145" fmla="*/ 538067 h 1684262"/>
              <a:gd name="connsiteX146" fmla="*/ 759565 w 1206769"/>
              <a:gd name="connsiteY146" fmla="*/ 538162 h 1684262"/>
              <a:gd name="connsiteX147" fmla="*/ 877961 w 1206769"/>
              <a:gd name="connsiteY147" fmla="*/ 342138 h 1684262"/>
              <a:gd name="connsiteX148" fmla="*/ 812619 w 1206769"/>
              <a:gd name="connsiteY148" fmla="*/ 442055 h 1684262"/>
              <a:gd name="connsiteX149" fmla="*/ 877961 w 1206769"/>
              <a:gd name="connsiteY149" fmla="*/ 342138 h 1684262"/>
              <a:gd name="connsiteX150" fmla="*/ 681841 w 1206769"/>
              <a:gd name="connsiteY150" fmla="*/ 323088 h 1684262"/>
              <a:gd name="connsiteX151" fmla="*/ 758803 w 1206769"/>
              <a:gd name="connsiteY151" fmla="*/ 430816 h 1684262"/>
              <a:gd name="connsiteX152" fmla="*/ 643455 w 1206769"/>
              <a:gd name="connsiteY152" fmla="*/ 396145 h 1684262"/>
              <a:gd name="connsiteX153" fmla="*/ 639550 w 1206769"/>
              <a:gd name="connsiteY153" fmla="*/ 438436 h 1684262"/>
              <a:gd name="connsiteX154" fmla="*/ 682127 w 1206769"/>
              <a:gd name="connsiteY154" fmla="*/ 323088 h 1684262"/>
              <a:gd name="connsiteX155" fmla="*/ 681841 w 1206769"/>
              <a:gd name="connsiteY155" fmla="*/ 323088 h 1684262"/>
              <a:gd name="connsiteX156" fmla="*/ 351323 w 1206769"/>
              <a:gd name="connsiteY156" fmla="*/ 219361 h 1684262"/>
              <a:gd name="connsiteX157" fmla="*/ 383994 w 1206769"/>
              <a:gd name="connsiteY157" fmla="*/ 183070 h 1684262"/>
              <a:gd name="connsiteX158" fmla="*/ 403711 w 1206769"/>
              <a:gd name="connsiteY158" fmla="*/ 175069 h 1684262"/>
              <a:gd name="connsiteX159" fmla="*/ 411331 w 1206769"/>
              <a:gd name="connsiteY159" fmla="*/ 176117 h 1684262"/>
              <a:gd name="connsiteX160" fmla="*/ 569351 w 1206769"/>
              <a:gd name="connsiteY160" fmla="*/ 242792 h 1684262"/>
              <a:gd name="connsiteX161" fmla="*/ 569922 w 1206769"/>
              <a:gd name="connsiteY161" fmla="*/ 242792 h 1684262"/>
              <a:gd name="connsiteX162" fmla="*/ 558873 w 1206769"/>
              <a:gd name="connsiteY162" fmla="*/ 299942 h 1684262"/>
              <a:gd name="connsiteX163" fmla="*/ 351609 w 1206769"/>
              <a:gd name="connsiteY163" fmla="*/ 219075 h 1684262"/>
              <a:gd name="connsiteX164" fmla="*/ 351323 w 1206769"/>
              <a:gd name="connsiteY164" fmla="*/ 219361 h 1684262"/>
              <a:gd name="connsiteX165" fmla="*/ 470767 w 1206769"/>
              <a:gd name="connsiteY165" fmla="*/ 361188 h 1684262"/>
              <a:gd name="connsiteX166" fmla="*/ 566874 w 1206769"/>
              <a:gd name="connsiteY166" fmla="*/ 503396 h 1684262"/>
              <a:gd name="connsiteX167" fmla="*/ 470767 w 1206769"/>
              <a:gd name="connsiteY167" fmla="*/ 361188 h 1684262"/>
              <a:gd name="connsiteX168" fmla="*/ 632216 w 1206769"/>
              <a:gd name="connsiteY168" fmla="*/ 453485 h 1684262"/>
              <a:gd name="connsiteX169" fmla="*/ 699367 w 1206769"/>
              <a:gd name="connsiteY169" fmla="*/ 515112 h 1684262"/>
              <a:gd name="connsiteX170" fmla="*/ 759089 w 1206769"/>
              <a:gd name="connsiteY170" fmla="*/ 438055 h 1684262"/>
              <a:gd name="connsiteX171" fmla="*/ 678317 w 1206769"/>
              <a:gd name="connsiteY171" fmla="*/ 611029 h 1684262"/>
              <a:gd name="connsiteX172" fmla="*/ 640217 w 1206769"/>
              <a:gd name="connsiteY172" fmla="*/ 587978 h 1684262"/>
              <a:gd name="connsiteX173" fmla="*/ 632216 w 1206769"/>
              <a:gd name="connsiteY173" fmla="*/ 453581 h 1684262"/>
              <a:gd name="connsiteX174" fmla="*/ 632216 w 1206769"/>
              <a:gd name="connsiteY174" fmla="*/ 453485 h 1684262"/>
              <a:gd name="connsiteX175" fmla="*/ 686032 w 1206769"/>
              <a:gd name="connsiteY175" fmla="*/ 837819 h 1684262"/>
              <a:gd name="connsiteX176" fmla="*/ 628310 w 1206769"/>
              <a:gd name="connsiteY176" fmla="*/ 930116 h 1684262"/>
              <a:gd name="connsiteX177" fmla="*/ 686032 w 1206769"/>
              <a:gd name="connsiteY177" fmla="*/ 837914 h 1684262"/>
              <a:gd name="connsiteX178" fmla="*/ 686032 w 1206769"/>
              <a:gd name="connsiteY178" fmla="*/ 837819 h 1684262"/>
              <a:gd name="connsiteX179" fmla="*/ 743658 w 1206769"/>
              <a:gd name="connsiteY179" fmla="*/ 1291400 h 1684262"/>
              <a:gd name="connsiteX180" fmla="*/ 547634 w 1206769"/>
              <a:gd name="connsiteY180" fmla="*/ 1206818 h 1684262"/>
              <a:gd name="connsiteX181" fmla="*/ 573446 w 1206769"/>
              <a:gd name="connsiteY181" fmla="*/ 1222439 h 1684262"/>
              <a:gd name="connsiteX182" fmla="*/ 603450 w 1206769"/>
              <a:gd name="connsiteY182" fmla="*/ 1227487 h 1684262"/>
              <a:gd name="connsiteX183" fmla="*/ 743658 w 1206769"/>
              <a:gd name="connsiteY183" fmla="*/ 1291495 h 1684262"/>
              <a:gd name="connsiteX184" fmla="*/ 743658 w 1206769"/>
              <a:gd name="connsiteY184" fmla="*/ 1291400 h 1684262"/>
              <a:gd name="connsiteX185" fmla="*/ 578399 w 1206769"/>
              <a:gd name="connsiteY185" fmla="*/ 945452 h 1684262"/>
              <a:gd name="connsiteX186" fmla="*/ 689842 w 1206769"/>
              <a:gd name="connsiteY186" fmla="*/ 1122236 h 1684262"/>
              <a:gd name="connsiteX187" fmla="*/ 578399 w 1206769"/>
              <a:gd name="connsiteY187" fmla="*/ 945547 h 1684262"/>
              <a:gd name="connsiteX188" fmla="*/ 578399 w 1206769"/>
              <a:gd name="connsiteY188" fmla="*/ 945452 h 1684262"/>
              <a:gd name="connsiteX189" fmla="*/ 351609 w 1206769"/>
              <a:gd name="connsiteY189" fmla="*/ 1045464 h 1684262"/>
              <a:gd name="connsiteX190" fmla="*/ 382375 w 1206769"/>
              <a:gd name="connsiteY190" fmla="*/ 887825 h 1684262"/>
              <a:gd name="connsiteX191" fmla="*/ 351609 w 1206769"/>
              <a:gd name="connsiteY191" fmla="*/ 1045559 h 1684262"/>
              <a:gd name="connsiteX192" fmla="*/ 351609 w 1206769"/>
              <a:gd name="connsiteY192" fmla="*/ 1045464 h 1684262"/>
              <a:gd name="connsiteX193" fmla="*/ 420761 w 1206769"/>
              <a:gd name="connsiteY193" fmla="*/ 1018413 h 1684262"/>
              <a:gd name="connsiteX194" fmla="*/ 605260 w 1206769"/>
              <a:gd name="connsiteY194" fmla="*/ 1180338 h 1684262"/>
              <a:gd name="connsiteX195" fmla="*/ 420761 w 1206769"/>
              <a:gd name="connsiteY195" fmla="*/ 1018413 h 1684262"/>
              <a:gd name="connsiteX196" fmla="*/ 366944 w 1206769"/>
              <a:gd name="connsiteY196" fmla="*/ 1414272 h 1684262"/>
              <a:gd name="connsiteX197" fmla="*/ 597640 w 1206769"/>
              <a:gd name="connsiteY197" fmla="*/ 1460468 h 1684262"/>
              <a:gd name="connsiteX198" fmla="*/ 366944 w 1206769"/>
              <a:gd name="connsiteY198" fmla="*/ 1414463 h 1684262"/>
              <a:gd name="connsiteX199" fmla="*/ 366944 w 1206769"/>
              <a:gd name="connsiteY199" fmla="*/ 1414272 h 1684262"/>
              <a:gd name="connsiteX200" fmla="*/ 536108 w 1206769"/>
              <a:gd name="connsiteY200" fmla="*/ 1644968 h 1684262"/>
              <a:gd name="connsiteX201" fmla="*/ 498008 w 1206769"/>
              <a:gd name="connsiteY201" fmla="*/ 1625918 h 1684262"/>
              <a:gd name="connsiteX202" fmla="*/ 471148 w 1206769"/>
              <a:gd name="connsiteY202" fmla="*/ 1618202 h 1684262"/>
              <a:gd name="connsiteX203" fmla="*/ 471148 w 1206769"/>
              <a:gd name="connsiteY203" fmla="*/ 1664399 h 1684262"/>
              <a:gd name="connsiteX204" fmla="*/ 401901 w 1206769"/>
              <a:gd name="connsiteY204" fmla="*/ 1579817 h 1684262"/>
              <a:gd name="connsiteX205" fmla="*/ 536108 w 1206769"/>
              <a:gd name="connsiteY205" fmla="*/ 1645158 h 1684262"/>
              <a:gd name="connsiteX206" fmla="*/ 536108 w 1206769"/>
              <a:gd name="connsiteY206" fmla="*/ 1644968 h 1684262"/>
              <a:gd name="connsiteX207" fmla="*/ 616785 w 1206769"/>
              <a:gd name="connsiteY207" fmla="*/ 1564196 h 1684262"/>
              <a:gd name="connsiteX208" fmla="*/ 555349 w 1206769"/>
              <a:gd name="connsiteY208" fmla="*/ 1541145 h 1684262"/>
              <a:gd name="connsiteX209" fmla="*/ 638597 w 1206769"/>
              <a:gd name="connsiteY209" fmla="*/ 1493520 h 1684262"/>
              <a:gd name="connsiteX210" fmla="*/ 739848 w 1206769"/>
              <a:gd name="connsiteY210" fmla="*/ 1525715 h 1684262"/>
              <a:gd name="connsiteX211" fmla="*/ 616785 w 1206769"/>
              <a:gd name="connsiteY211" fmla="*/ 1564386 h 1684262"/>
              <a:gd name="connsiteX212" fmla="*/ 616785 w 1206769"/>
              <a:gd name="connsiteY212" fmla="*/ 1564196 h 1684262"/>
              <a:gd name="connsiteX213" fmla="*/ 752231 w 1206769"/>
              <a:gd name="connsiteY213" fmla="*/ 1664779 h 1684262"/>
              <a:gd name="connsiteX214" fmla="*/ 739658 w 1206769"/>
              <a:gd name="connsiteY214" fmla="*/ 1664779 h 1684262"/>
              <a:gd name="connsiteX215" fmla="*/ 731180 w 1206769"/>
              <a:gd name="connsiteY215" fmla="*/ 1664779 h 1684262"/>
              <a:gd name="connsiteX216" fmla="*/ 727561 w 1206769"/>
              <a:gd name="connsiteY216" fmla="*/ 1664779 h 1684262"/>
              <a:gd name="connsiteX217" fmla="*/ 713750 w 1206769"/>
              <a:gd name="connsiteY217" fmla="*/ 1666780 h 1684262"/>
              <a:gd name="connsiteX218" fmla="*/ 704225 w 1206769"/>
              <a:gd name="connsiteY218" fmla="*/ 1665256 h 1684262"/>
              <a:gd name="connsiteX219" fmla="*/ 705558 w 1206769"/>
              <a:gd name="connsiteY219" fmla="*/ 1667733 h 1684262"/>
              <a:gd name="connsiteX220" fmla="*/ 790045 w 1206769"/>
              <a:gd name="connsiteY220" fmla="*/ 1610106 h 1684262"/>
              <a:gd name="connsiteX221" fmla="*/ 752231 w 1206769"/>
              <a:gd name="connsiteY221" fmla="*/ 1664970 h 1684262"/>
              <a:gd name="connsiteX222" fmla="*/ 752231 w 1206769"/>
              <a:gd name="connsiteY222" fmla="*/ 1664779 h 1684262"/>
              <a:gd name="connsiteX223" fmla="*/ 857863 w 1206769"/>
              <a:gd name="connsiteY223" fmla="*/ 1591056 h 1684262"/>
              <a:gd name="connsiteX224" fmla="*/ 838813 w 1206769"/>
              <a:gd name="connsiteY224" fmla="*/ 1568958 h 1684262"/>
              <a:gd name="connsiteX225" fmla="*/ 836146 w 1206769"/>
              <a:gd name="connsiteY225" fmla="*/ 1564291 h 1684262"/>
              <a:gd name="connsiteX226" fmla="*/ 955179 w 1206769"/>
              <a:gd name="connsiteY226" fmla="*/ 1500720 h 1684262"/>
              <a:gd name="connsiteX227" fmla="*/ 1066493 w 1206769"/>
              <a:gd name="connsiteY227" fmla="*/ 1492065 h 1684262"/>
              <a:gd name="connsiteX228" fmla="*/ 857863 w 1206769"/>
              <a:gd name="connsiteY228" fmla="*/ 1591247 h 1684262"/>
              <a:gd name="connsiteX229" fmla="*/ 857863 w 1206769"/>
              <a:gd name="connsiteY229" fmla="*/ 1591056 h 1684262"/>
              <a:gd name="connsiteX230" fmla="*/ 1054979 w 1206769"/>
              <a:gd name="connsiteY230" fmla="*/ 1445037 h 1684262"/>
              <a:gd name="connsiteX231" fmla="*/ 916632 w 1206769"/>
              <a:gd name="connsiteY231" fmla="*/ 1468184 h 1684262"/>
              <a:gd name="connsiteX232" fmla="*/ 1028170 w 1206769"/>
              <a:gd name="connsiteY232" fmla="*/ 1445228 h 1684262"/>
              <a:gd name="connsiteX233" fmla="*/ 1054979 w 1206769"/>
              <a:gd name="connsiteY233" fmla="*/ 1445037 h 1684262"/>
              <a:gd name="connsiteX234" fmla="*/ 862816 w 1206769"/>
              <a:gd name="connsiteY234" fmla="*/ 1410462 h 1684262"/>
              <a:gd name="connsiteX235" fmla="*/ 647551 w 1206769"/>
              <a:gd name="connsiteY235" fmla="*/ 1448562 h 1684262"/>
              <a:gd name="connsiteX236" fmla="*/ 862816 w 1206769"/>
              <a:gd name="connsiteY236" fmla="*/ 1410653 h 1684262"/>
              <a:gd name="connsiteX237" fmla="*/ 862816 w 1206769"/>
              <a:gd name="connsiteY237" fmla="*/ 1410462 h 1684262"/>
              <a:gd name="connsiteX238" fmla="*/ 689842 w 1206769"/>
              <a:gd name="connsiteY238" fmla="*/ 1391412 h 1684262"/>
              <a:gd name="connsiteX239" fmla="*/ 924347 w 1206769"/>
              <a:gd name="connsiteY239" fmla="*/ 1306830 h 1684262"/>
              <a:gd name="connsiteX240" fmla="*/ 689842 w 1206769"/>
              <a:gd name="connsiteY240" fmla="*/ 1391412 h 1684262"/>
              <a:gd name="connsiteX241" fmla="*/ 1162663 w 1206769"/>
              <a:gd name="connsiteY241" fmla="*/ 1057085 h 1684262"/>
              <a:gd name="connsiteX242" fmla="*/ 1148756 w 1206769"/>
              <a:gd name="connsiteY242" fmla="*/ 1134428 h 1684262"/>
              <a:gd name="connsiteX243" fmla="*/ 1066841 w 1206769"/>
              <a:gd name="connsiteY243" fmla="*/ 1139762 h 1684262"/>
              <a:gd name="connsiteX244" fmla="*/ 1035790 w 1206769"/>
              <a:gd name="connsiteY244" fmla="*/ 1087755 h 1684262"/>
              <a:gd name="connsiteX245" fmla="*/ 1162663 w 1206769"/>
              <a:gd name="connsiteY245" fmla="*/ 1057085 h 1684262"/>
              <a:gd name="connsiteX246" fmla="*/ 987913 w 1206769"/>
              <a:gd name="connsiteY246" fmla="*/ 1181170 h 1684262"/>
              <a:gd name="connsiteX247" fmla="*/ 958923 w 1206769"/>
              <a:gd name="connsiteY247" fmla="*/ 1264444 h 1684262"/>
              <a:gd name="connsiteX248" fmla="*/ 905107 w 1206769"/>
              <a:gd name="connsiteY248" fmla="*/ 1118330 h 1684262"/>
              <a:gd name="connsiteX249" fmla="*/ 987913 w 1206769"/>
              <a:gd name="connsiteY24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6385 w 1206769"/>
              <a:gd name="connsiteY87" fmla="*/ 1331825 h 1684262"/>
              <a:gd name="connsiteX88" fmla="*/ 802904 w 1206769"/>
              <a:gd name="connsiteY88" fmla="*/ 1350454 h 1684262"/>
              <a:gd name="connsiteX89" fmla="*/ 841956 w 1206769"/>
              <a:gd name="connsiteY89" fmla="*/ 1326547 h 1684262"/>
              <a:gd name="connsiteX90" fmla="*/ 952485 w 1206769"/>
              <a:gd name="connsiteY90" fmla="*/ 1295929 h 1684262"/>
              <a:gd name="connsiteX91" fmla="*/ 980354 w 1206769"/>
              <a:gd name="connsiteY91" fmla="*/ 1268921 h 1684262"/>
              <a:gd name="connsiteX92" fmla="*/ 1084177 w 1206769"/>
              <a:gd name="connsiteY92" fmla="*/ 1211294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952485 w 1206769"/>
              <a:gd name="connsiteY90" fmla="*/ 1295929 h 1684262"/>
              <a:gd name="connsiteX91" fmla="*/ 980354 w 1206769"/>
              <a:gd name="connsiteY91" fmla="*/ 1268921 h 1684262"/>
              <a:gd name="connsiteX92" fmla="*/ 1084177 w 1206769"/>
              <a:gd name="connsiteY92" fmla="*/ 1211294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1018286 w 1206769"/>
              <a:gd name="connsiteY90" fmla="*/ 1315425 h 1684262"/>
              <a:gd name="connsiteX91" fmla="*/ 980354 w 1206769"/>
              <a:gd name="connsiteY91" fmla="*/ 1268921 h 1684262"/>
              <a:gd name="connsiteX92" fmla="*/ 1084177 w 1206769"/>
              <a:gd name="connsiteY92" fmla="*/ 1211294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1018286 w 1206769"/>
              <a:gd name="connsiteY90" fmla="*/ 1315425 h 1684262"/>
              <a:gd name="connsiteX91" fmla="*/ 980354 w 1206769"/>
              <a:gd name="connsiteY91" fmla="*/ 1268921 h 1684262"/>
              <a:gd name="connsiteX92" fmla="*/ 1091488 w 1206769"/>
              <a:gd name="connsiteY92" fmla="*/ 1221043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1018286 w 1206769"/>
              <a:gd name="connsiteY90" fmla="*/ 1315425 h 1684262"/>
              <a:gd name="connsiteX91" fmla="*/ 980354 w 1206769"/>
              <a:gd name="connsiteY91" fmla="*/ 1268921 h 1684262"/>
              <a:gd name="connsiteX92" fmla="*/ 1091488 w 1206769"/>
              <a:gd name="connsiteY92" fmla="*/ 1221043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94173 w 1206769"/>
              <a:gd name="connsiteY75" fmla="*/ 1528286 h 1684262"/>
              <a:gd name="connsiteX76" fmla="*/ 275123 w 1206769"/>
              <a:gd name="connsiteY76" fmla="*/ 1516571 h 1684262"/>
              <a:gd name="connsiteX77" fmla="*/ 273028 w 1206769"/>
              <a:gd name="connsiteY77" fmla="*/ 1515809 h 1684262"/>
              <a:gd name="connsiteX78" fmla="*/ 255883 w 1206769"/>
              <a:gd name="connsiteY78" fmla="*/ 1502664 h 1684262"/>
              <a:gd name="connsiteX79" fmla="*/ 255883 w 1206769"/>
              <a:gd name="connsiteY79" fmla="*/ 1502664 h 1684262"/>
              <a:gd name="connsiteX80" fmla="*/ 239976 w 1206769"/>
              <a:gd name="connsiteY80" fmla="*/ 1484281 h 1684262"/>
              <a:gd name="connsiteX81" fmla="*/ 203495 w 1206769"/>
              <a:gd name="connsiteY81" fmla="*/ 1484281 h 1684262"/>
              <a:gd name="connsiteX82" fmla="*/ 187303 w 1206769"/>
              <a:gd name="connsiteY82" fmla="*/ 1499140 h 1684262"/>
              <a:gd name="connsiteX83" fmla="*/ 490674 w 1206769"/>
              <a:gd name="connsiteY83" fmla="*/ 1673352 h 1684262"/>
              <a:gd name="connsiteX84" fmla="*/ 757374 w 1206769"/>
              <a:gd name="connsiteY84" fmla="*/ 1682401 h 1684262"/>
              <a:gd name="connsiteX85" fmla="*/ 988070 w 1206769"/>
              <a:gd name="connsiteY85" fmla="*/ 1594485 h 1684262"/>
              <a:gd name="connsiteX86" fmla="*/ 1152566 w 1206769"/>
              <a:gd name="connsiteY86" fmla="*/ 1394460 h 1684262"/>
              <a:gd name="connsiteX87" fmla="*/ 918822 w 1206769"/>
              <a:gd name="connsiteY87" fmla="*/ 1363507 h 1684262"/>
              <a:gd name="connsiteX88" fmla="*/ 802904 w 1206769"/>
              <a:gd name="connsiteY88" fmla="*/ 1350454 h 1684262"/>
              <a:gd name="connsiteX89" fmla="*/ 841956 w 1206769"/>
              <a:gd name="connsiteY89" fmla="*/ 1326547 h 1684262"/>
              <a:gd name="connsiteX90" fmla="*/ 1018286 w 1206769"/>
              <a:gd name="connsiteY90" fmla="*/ 1315425 h 1684262"/>
              <a:gd name="connsiteX91" fmla="*/ 980354 w 1206769"/>
              <a:gd name="connsiteY91" fmla="*/ 1268921 h 1684262"/>
              <a:gd name="connsiteX92" fmla="*/ 1091488 w 1206769"/>
              <a:gd name="connsiteY92" fmla="*/ 1221043 h 1684262"/>
              <a:gd name="connsiteX93" fmla="*/ 911203 w 1206769"/>
              <a:gd name="connsiteY93" fmla="*/ 1022890 h 1684262"/>
              <a:gd name="connsiteX94" fmla="*/ 1193429 w 1206769"/>
              <a:gd name="connsiteY94" fmla="*/ 899446 h 1684262"/>
              <a:gd name="connsiteX95" fmla="*/ 759089 w 1206769"/>
              <a:gd name="connsiteY95" fmla="*/ 61246 h 1684262"/>
              <a:gd name="connsiteX96" fmla="*/ 720989 w 1206769"/>
              <a:gd name="connsiteY96" fmla="*/ 145828 h 1684262"/>
              <a:gd name="connsiteX97" fmla="*/ 759089 w 1206769"/>
              <a:gd name="connsiteY97" fmla="*/ 61436 h 1684262"/>
              <a:gd name="connsiteX98" fmla="*/ 759089 w 1206769"/>
              <a:gd name="connsiteY98" fmla="*/ 61246 h 1684262"/>
              <a:gd name="connsiteX99" fmla="*/ 363611 w 1206769"/>
              <a:gd name="connsiteY99" fmla="*/ 545783 h 1684262"/>
              <a:gd name="connsiteX100" fmla="*/ 348275 w 1206769"/>
              <a:gd name="connsiteY100" fmla="*/ 553498 h 1684262"/>
              <a:gd name="connsiteX101" fmla="*/ 363611 w 1206769"/>
              <a:gd name="connsiteY101" fmla="*/ 545783 h 1684262"/>
              <a:gd name="connsiteX102" fmla="*/ 232451 w 1206769"/>
              <a:gd name="connsiteY102" fmla="*/ 523113 h 1684262"/>
              <a:gd name="connsiteX103" fmla="*/ 254694 w 1206769"/>
              <a:gd name="connsiteY103" fmla="*/ 664096 h 1684262"/>
              <a:gd name="connsiteX104" fmla="*/ 232451 w 1206769"/>
              <a:gd name="connsiteY104" fmla="*/ 523113 h 1684262"/>
              <a:gd name="connsiteX105" fmla="*/ 340084 w 1206769"/>
              <a:gd name="connsiteY105" fmla="*/ 692277 h 1684262"/>
              <a:gd name="connsiteX106" fmla="*/ 470767 w 1206769"/>
              <a:gd name="connsiteY106" fmla="*/ 684562 h 1684262"/>
              <a:gd name="connsiteX107" fmla="*/ 340084 w 1206769"/>
              <a:gd name="connsiteY107" fmla="*/ 691896 h 1684262"/>
              <a:gd name="connsiteX108" fmla="*/ 340084 w 1206769"/>
              <a:gd name="connsiteY108" fmla="*/ 692277 h 1684262"/>
              <a:gd name="connsiteX109" fmla="*/ 382375 w 1206769"/>
              <a:gd name="connsiteY109" fmla="*/ 615410 h 1684262"/>
              <a:gd name="connsiteX110" fmla="*/ 516868 w 1206769"/>
              <a:gd name="connsiteY110" fmla="*/ 688372 h 1684262"/>
              <a:gd name="connsiteX111" fmla="*/ 382661 w 1206769"/>
              <a:gd name="connsiteY111" fmla="*/ 615029 h 1684262"/>
              <a:gd name="connsiteX112" fmla="*/ 382375 w 1206769"/>
              <a:gd name="connsiteY112" fmla="*/ 615410 h 1684262"/>
              <a:gd name="connsiteX113" fmla="*/ 201400 w 1206769"/>
              <a:gd name="connsiteY113" fmla="*/ 907542 h 1684262"/>
              <a:gd name="connsiteX114" fmla="*/ 163300 w 1206769"/>
              <a:gd name="connsiteY114" fmla="*/ 838295 h 1684262"/>
              <a:gd name="connsiteX115" fmla="*/ 201686 w 1206769"/>
              <a:gd name="connsiteY115" fmla="*/ 907161 h 1684262"/>
              <a:gd name="connsiteX116" fmla="*/ 201400 w 1206769"/>
              <a:gd name="connsiteY116" fmla="*/ 907542 h 1684262"/>
              <a:gd name="connsiteX117" fmla="*/ 97811 w 1206769"/>
              <a:gd name="connsiteY117" fmla="*/ 1285557 h 1684262"/>
              <a:gd name="connsiteX118" fmla="*/ 123279 w 1206769"/>
              <a:gd name="connsiteY118" fmla="*/ 1264178 h 1684262"/>
              <a:gd name="connsiteX119" fmla="*/ 231975 w 1206769"/>
              <a:gd name="connsiteY119" fmla="*/ 1341501 h 1684262"/>
              <a:gd name="connsiteX120" fmla="*/ 97811 w 1206769"/>
              <a:gd name="connsiteY120" fmla="*/ 1285557 h 1684262"/>
              <a:gd name="connsiteX121" fmla="*/ 232928 w 1206769"/>
              <a:gd name="connsiteY121" fmla="*/ 1376077 h 1684262"/>
              <a:gd name="connsiteX122" fmla="*/ 279029 w 1206769"/>
              <a:gd name="connsiteY122" fmla="*/ 1379887 h 1684262"/>
              <a:gd name="connsiteX123" fmla="*/ 232451 w 1206769"/>
              <a:gd name="connsiteY123" fmla="*/ 1376077 h 1684262"/>
              <a:gd name="connsiteX124" fmla="*/ 232928 w 1206769"/>
              <a:gd name="connsiteY124" fmla="*/ 1376077 h 1684262"/>
              <a:gd name="connsiteX125" fmla="*/ 856244 w 1206769"/>
              <a:gd name="connsiteY125" fmla="*/ 715613 h 1684262"/>
              <a:gd name="connsiteX126" fmla="*/ 817635 w 1206769"/>
              <a:gd name="connsiteY126" fmla="*/ 708913 h 1684262"/>
              <a:gd name="connsiteX127" fmla="*/ 721084 w 1206769"/>
              <a:gd name="connsiteY127" fmla="*/ 657225 h 1684262"/>
              <a:gd name="connsiteX128" fmla="*/ 855767 w 1206769"/>
              <a:gd name="connsiteY128" fmla="*/ 715613 h 1684262"/>
              <a:gd name="connsiteX129" fmla="*/ 856244 w 1206769"/>
              <a:gd name="connsiteY129" fmla="*/ 715613 h 1684262"/>
              <a:gd name="connsiteX130" fmla="*/ 663458 w 1206769"/>
              <a:gd name="connsiteY130" fmla="*/ 722662 h 1684262"/>
              <a:gd name="connsiteX131" fmla="*/ 644408 w 1206769"/>
              <a:gd name="connsiteY131" fmla="*/ 807149 h 1684262"/>
              <a:gd name="connsiteX132" fmla="*/ 662981 w 1206769"/>
              <a:gd name="connsiteY132" fmla="*/ 723138 h 1684262"/>
              <a:gd name="connsiteX133" fmla="*/ 663458 w 1206769"/>
              <a:gd name="connsiteY133" fmla="*/ 722662 h 1684262"/>
              <a:gd name="connsiteX134" fmla="*/ 628882 w 1206769"/>
              <a:gd name="connsiteY134" fmla="*/ 753332 h 1684262"/>
              <a:gd name="connsiteX135" fmla="*/ 655742 w 1206769"/>
              <a:gd name="connsiteY135" fmla="*/ 726472 h 1684262"/>
              <a:gd name="connsiteX136" fmla="*/ 628406 w 1206769"/>
              <a:gd name="connsiteY136" fmla="*/ 753332 h 1684262"/>
              <a:gd name="connsiteX137" fmla="*/ 628882 w 1206769"/>
              <a:gd name="connsiteY137" fmla="*/ 753332 h 1684262"/>
              <a:gd name="connsiteX138" fmla="*/ 771090 w 1206769"/>
              <a:gd name="connsiteY138" fmla="*/ 757237 h 1684262"/>
              <a:gd name="connsiteX139" fmla="*/ 690318 w 1206769"/>
              <a:gd name="connsiteY139" fmla="*/ 822579 h 1684262"/>
              <a:gd name="connsiteX140" fmla="*/ 770614 w 1206769"/>
              <a:gd name="connsiteY140" fmla="*/ 757237 h 1684262"/>
              <a:gd name="connsiteX141" fmla="*/ 771090 w 1206769"/>
              <a:gd name="connsiteY141" fmla="*/ 757237 h 1684262"/>
              <a:gd name="connsiteX142" fmla="*/ 759565 w 1206769"/>
              <a:gd name="connsiteY142" fmla="*/ 538162 h 1684262"/>
              <a:gd name="connsiteX143" fmla="*/ 851767 w 1206769"/>
              <a:gd name="connsiteY143" fmla="*/ 480536 h 1684262"/>
              <a:gd name="connsiteX144" fmla="*/ 759089 w 1206769"/>
              <a:gd name="connsiteY144" fmla="*/ 538067 h 1684262"/>
              <a:gd name="connsiteX145" fmla="*/ 759565 w 1206769"/>
              <a:gd name="connsiteY145" fmla="*/ 538162 h 1684262"/>
              <a:gd name="connsiteX146" fmla="*/ 877961 w 1206769"/>
              <a:gd name="connsiteY146" fmla="*/ 342138 h 1684262"/>
              <a:gd name="connsiteX147" fmla="*/ 812619 w 1206769"/>
              <a:gd name="connsiteY147" fmla="*/ 442055 h 1684262"/>
              <a:gd name="connsiteX148" fmla="*/ 877961 w 1206769"/>
              <a:gd name="connsiteY148" fmla="*/ 342138 h 1684262"/>
              <a:gd name="connsiteX149" fmla="*/ 681841 w 1206769"/>
              <a:gd name="connsiteY149" fmla="*/ 323088 h 1684262"/>
              <a:gd name="connsiteX150" fmla="*/ 758803 w 1206769"/>
              <a:gd name="connsiteY150" fmla="*/ 430816 h 1684262"/>
              <a:gd name="connsiteX151" fmla="*/ 643455 w 1206769"/>
              <a:gd name="connsiteY151" fmla="*/ 396145 h 1684262"/>
              <a:gd name="connsiteX152" fmla="*/ 639550 w 1206769"/>
              <a:gd name="connsiteY152" fmla="*/ 438436 h 1684262"/>
              <a:gd name="connsiteX153" fmla="*/ 682127 w 1206769"/>
              <a:gd name="connsiteY153" fmla="*/ 323088 h 1684262"/>
              <a:gd name="connsiteX154" fmla="*/ 681841 w 1206769"/>
              <a:gd name="connsiteY154" fmla="*/ 323088 h 1684262"/>
              <a:gd name="connsiteX155" fmla="*/ 351323 w 1206769"/>
              <a:gd name="connsiteY155" fmla="*/ 219361 h 1684262"/>
              <a:gd name="connsiteX156" fmla="*/ 383994 w 1206769"/>
              <a:gd name="connsiteY156" fmla="*/ 183070 h 1684262"/>
              <a:gd name="connsiteX157" fmla="*/ 403711 w 1206769"/>
              <a:gd name="connsiteY157" fmla="*/ 175069 h 1684262"/>
              <a:gd name="connsiteX158" fmla="*/ 411331 w 1206769"/>
              <a:gd name="connsiteY158" fmla="*/ 176117 h 1684262"/>
              <a:gd name="connsiteX159" fmla="*/ 569351 w 1206769"/>
              <a:gd name="connsiteY159" fmla="*/ 242792 h 1684262"/>
              <a:gd name="connsiteX160" fmla="*/ 569922 w 1206769"/>
              <a:gd name="connsiteY160" fmla="*/ 242792 h 1684262"/>
              <a:gd name="connsiteX161" fmla="*/ 558873 w 1206769"/>
              <a:gd name="connsiteY161" fmla="*/ 299942 h 1684262"/>
              <a:gd name="connsiteX162" fmla="*/ 351609 w 1206769"/>
              <a:gd name="connsiteY162" fmla="*/ 219075 h 1684262"/>
              <a:gd name="connsiteX163" fmla="*/ 351323 w 1206769"/>
              <a:gd name="connsiteY163" fmla="*/ 219361 h 1684262"/>
              <a:gd name="connsiteX164" fmla="*/ 470767 w 1206769"/>
              <a:gd name="connsiteY164" fmla="*/ 361188 h 1684262"/>
              <a:gd name="connsiteX165" fmla="*/ 566874 w 1206769"/>
              <a:gd name="connsiteY165" fmla="*/ 503396 h 1684262"/>
              <a:gd name="connsiteX166" fmla="*/ 470767 w 1206769"/>
              <a:gd name="connsiteY166" fmla="*/ 361188 h 1684262"/>
              <a:gd name="connsiteX167" fmla="*/ 632216 w 1206769"/>
              <a:gd name="connsiteY167" fmla="*/ 453485 h 1684262"/>
              <a:gd name="connsiteX168" fmla="*/ 699367 w 1206769"/>
              <a:gd name="connsiteY168" fmla="*/ 515112 h 1684262"/>
              <a:gd name="connsiteX169" fmla="*/ 759089 w 1206769"/>
              <a:gd name="connsiteY169" fmla="*/ 438055 h 1684262"/>
              <a:gd name="connsiteX170" fmla="*/ 678317 w 1206769"/>
              <a:gd name="connsiteY170" fmla="*/ 611029 h 1684262"/>
              <a:gd name="connsiteX171" fmla="*/ 640217 w 1206769"/>
              <a:gd name="connsiteY171" fmla="*/ 587978 h 1684262"/>
              <a:gd name="connsiteX172" fmla="*/ 632216 w 1206769"/>
              <a:gd name="connsiteY172" fmla="*/ 453581 h 1684262"/>
              <a:gd name="connsiteX173" fmla="*/ 632216 w 1206769"/>
              <a:gd name="connsiteY173" fmla="*/ 453485 h 1684262"/>
              <a:gd name="connsiteX174" fmla="*/ 686032 w 1206769"/>
              <a:gd name="connsiteY174" fmla="*/ 837819 h 1684262"/>
              <a:gd name="connsiteX175" fmla="*/ 628310 w 1206769"/>
              <a:gd name="connsiteY175" fmla="*/ 930116 h 1684262"/>
              <a:gd name="connsiteX176" fmla="*/ 686032 w 1206769"/>
              <a:gd name="connsiteY176" fmla="*/ 837914 h 1684262"/>
              <a:gd name="connsiteX177" fmla="*/ 686032 w 1206769"/>
              <a:gd name="connsiteY177" fmla="*/ 837819 h 1684262"/>
              <a:gd name="connsiteX178" fmla="*/ 743658 w 1206769"/>
              <a:gd name="connsiteY178" fmla="*/ 1291400 h 1684262"/>
              <a:gd name="connsiteX179" fmla="*/ 547634 w 1206769"/>
              <a:gd name="connsiteY179" fmla="*/ 1206818 h 1684262"/>
              <a:gd name="connsiteX180" fmla="*/ 573446 w 1206769"/>
              <a:gd name="connsiteY180" fmla="*/ 1222439 h 1684262"/>
              <a:gd name="connsiteX181" fmla="*/ 603450 w 1206769"/>
              <a:gd name="connsiteY181" fmla="*/ 1227487 h 1684262"/>
              <a:gd name="connsiteX182" fmla="*/ 743658 w 1206769"/>
              <a:gd name="connsiteY182" fmla="*/ 1291495 h 1684262"/>
              <a:gd name="connsiteX183" fmla="*/ 743658 w 1206769"/>
              <a:gd name="connsiteY183" fmla="*/ 1291400 h 1684262"/>
              <a:gd name="connsiteX184" fmla="*/ 578399 w 1206769"/>
              <a:gd name="connsiteY184" fmla="*/ 945452 h 1684262"/>
              <a:gd name="connsiteX185" fmla="*/ 689842 w 1206769"/>
              <a:gd name="connsiteY185" fmla="*/ 1122236 h 1684262"/>
              <a:gd name="connsiteX186" fmla="*/ 578399 w 1206769"/>
              <a:gd name="connsiteY186" fmla="*/ 945547 h 1684262"/>
              <a:gd name="connsiteX187" fmla="*/ 578399 w 1206769"/>
              <a:gd name="connsiteY187" fmla="*/ 945452 h 1684262"/>
              <a:gd name="connsiteX188" fmla="*/ 351609 w 1206769"/>
              <a:gd name="connsiteY188" fmla="*/ 1045464 h 1684262"/>
              <a:gd name="connsiteX189" fmla="*/ 382375 w 1206769"/>
              <a:gd name="connsiteY189" fmla="*/ 887825 h 1684262"/>
              <a:gd name="connsiteX190" fmla="*/ 351609 w 1206769"/>
              <a:gd name="connsiteY190" fmla="*/ 1045559 h 1684262"/>
              <a:gd name="connsiteX191" fmla="*/ 351609 w 1206769"/>
              <a:gd name="connsiteY191" fmla="*/ 1045464 h 1684262"/>
              <a:gd name="connsiteX192" fmla="*/ 420761 w 1206769"/>
              <a:gd name="connsiteY192" fmla="*/ 1018413 h 1684262"/>
              <a:gd name="connsiteX193" fmla="*/ 605260 w 1206769"/>
              <a:gd name="connsiteY193" fmla="*/ 1180338 h 1684262"/>
              <a:gd name="connsiteX194" fmla="*/ 420761 w 1206769"/>
              <a:gd name="connsiteY194" fmla="*/ 1018413 h 1684262"/>
              <a:gd name="connsiteX195" fmla="*/ 366944 w 1206769"/>
              <a:gd name="connsiteY195" fmla="*/ 1414272 h 1684262"/>
              <a:gd name="connsiteX196" fmla="*/ 597640 w 1206769"/>
              <a:gd name="connsiteY196" fmla="*/ 1460468 h 1684262"/>
              <a:gd name="connsiteX197" fmla="*/ 366944 w 1206769"/>
              <a:gd name="connsiteY197" fmla="*/ 1414463 h 1684262"/>
              <a:gd name="connsiteX198" fmla="*/ 366944 w 1206769"/>
              <a:gd name="connsiteY198" fmla="*/ 1414272 h 1684262"/>
              <a:gd name="connsiteX199" fmla="*/ 536108 w 1206769"/>
              <a:gd name="connsiteY199" fmla="*/ 1644968 h 1684262"/>
              <a:gd name="connsiteX200" fmla="*/ 498008 w 1206769"/>
              <a:gd name="connsiteY200" fmla="*/ 1625918 h 1684262"/>
              <a:gd name="connsiteX201" fmla="*/ 471148 w 1206769"/>
              <a:gd name="connsiteY201" fmla="*/ 1618202 h 1684262"/>
              <a:gd name="connsiteX202" fmla="*/ 471148 w 1206769"/>
              <a:gd name="connsiteY202" fmla="*/ 1664399 h 1684262"/>
              <a:gd name="connsiteX203" fmla="*/ 401901 w 1206769"/>
              <a:gd name="connsiteY203" fmla="*/ 1579817 h 1684262"/>
              <a:gd name="connsiteX204" fmla="*/ 536108 w 1206769"/>
              <a:gd name="connsiteY204" fmla="*/ 1645158 h 1684262"/>
              <a:gd name="connsiteX205" fmla="*/ 536108 w 1206769"/>
              <a:gd name="connsiteY205" fmla="*/ 1644968 h 1684262"/>
              <a:gd name="connsiteX206" fmla="*/ 616785 w 1206769"/>
              <a:gd name="connsiteY206" fmla="*/ 1564196 h 1684262"/>
              <a:gd name="connsiteX207" fmla="*/ 555349 w 1206769"/>
              <a:gd name="connsiteY207" fmla="*/ 1541145 h 1684262"/>
              <a:gd name="connsiteX208" fmla="*/ 638597 w 1206769"/>
              <a:gd name="connsiteY208" fmla="*/ 1493520 h 1684262"/>
              <a:gd name="connsiteX209" fmla="*/ 739848 w 1206769"/>
              <a:gd name="connsiteY209" fmla="*/ 1525715 h 1684262"/>
              <a:gd name="connsiteX210" fmla="*/ 616785 w 1206769"/>
              <a:gd name="connsiteY210" fmla="*/ 1564386 h 1684262"/>
              <a:gd name="connsiteX211" fmla="*/ 616785 w 1206769"/>
              <a:gd name="connsiteY211" fmla="*/ 1564196 h 1684262"/>
              <a:gd name="connsiteX212" fmla="*/ 752231 w 1206769"/>
              <a:gd name="connsiteY212" fmla="*/ 1664779 h 1684262"/>
              <a:gd name="connsiteX213" fmla="*/ 739658 w 1206769"/>
              <a:gd name="connsiteY213" fmla="*/ 1664779 h 1684262"/>
              <a:gd name="connsiteX214" fmla="*/ 731180 w 1206769"/>
              <a:gd name="connsiteY214" fmla="*/ 1664779 h 1684262"/>
              <a:gd name="connsiteX215" fmla="*/ 727561 w 1206769"/>
              <a:gd name="connsiteY215" fmla="*/ 1664779 h 1684262"/>
              <a:gd name="connsiteX216" fmla="*/ 713750 w 1206769"/>
              <a:gd name="connsiteY216" fmla="*/ 1666780 h 1684262"/>
              <a:gd name="connsiteX217" fmla="*/ 704225 w 1206769"/>
              <a:gd name="connsiteY217" fmla="*/ 1665256 h 1684262"/>
              <a:gd name="connsiteX218" fmla="*/ 705558 w 1206769"/>
              <a:gd name="connsiteY218" fmla="*/ 1667733 h 1684262"/>
              <a:gd name="connsiteX219" fmla="*/ 790045 w 1206769"/>
              <a:gd name="connsiteY219" fmla="*/ 1610106 h 1684262"/>
              <a:gd name="connsiteX220" fmla="*/ 752231 w 1206769"/>
              <a:gd name="connsiteY220" fmla="*/ 1664970 h 1684262"/>
              <a:gd name="connsiteX221" fmla="*/ 752231 w 1206769"/>
              <a:gd name="connsiteY221" fmla="*/ 1664779 h 1684262"/>
              <a:gd name="connsiteX222" fmla="*/ 857863 w 1206769"/>
              <a:gd name="connsiteY222" fmla="*/ 1591056 h 1684262"/>
              <a:gd name="connsiteX223" fmla="*/ 838813 w 1206769"/>
              <a:gd name="connsiteY223" fmla="*/ 1568958 h 1684262"/>
              <a:gd name="connsiteX224" fmla="*/ 836146 w 1206769"/>
              <a:gd name="connsiteY224" fmla="*/ 1564291 h 1684262"/>
              <a:gd name="connsiteX225" fmla="*/ 955179 w 1206769"/>
              <a:gd name="connsiteY225" fmla="*/ 1500720 h 1684262"/>
              <a:gd name="connsiteX226" fmla="*/ 1066493 w 1206769"/>
              <a:gd name="connsiteY226" fmla="*/ 1492065 h 1684262"/>
              <a:gd name="connsiteX227" fmla="*/ 857863 w 1206769"/>
              <a:gd name="connsiteY227" fmla="*/ 1591247 h 1684262"/>
              <a:gd name="connsiteX228" fmla="*/ 857863 w 1206769"/>
              <a:gd name="connsiteY228" fmla="*/ 1591056 h 1684262"/>
              <a:gd name="connsiteX229" fmla="*/ 1054979 w 1206769"/>
              <a:gd name="connsiteY229" fmla="*/ 1445037 h 1684262"/>
              <a:gd name="connsiteX230" fmla="*/ 916632 w 1206769"/>
              <a:gd name="connsiteY230" fmla="*/ 1468184 h 1684262"/>
              <a:gd name="connsiteX231" fmla="*/ 1028170 w 1206769"/>
              <a:gd name="connsiteY231" fmla="*/ 1445228 h 1684262"/>
              <a:gd name="connsiteX232" fmla="*/ 1054979 w 1206769"/>
              <a:gd name="connsiteY232" fmla="*/ 1445037 h 1684262"/>
              <a:gd name="connsiteX233" fmla="*/ 862816 w 1206769"/>
              <a:gd name="connsiteY233" fmla="*/ 1410462 h 1684262"/>
              <a:gd name="connsiteX234" fmla="*/ 647551 w 1206769"/>
              <a:gd name="connsiteY234" fmla="*/ 1448562 h 1684262"/>
              <a:gd name="connsiteX235" fmla="*/ 862816 w 1206769"/>
              <a:gd name="connsiteY235" fmla="*/ 1410653 h 1684262"/>
              <a:gd name="connsiteX236" fmla="*/ 862816 w 1206769"/>
              <a:gd name="connsiteY236" fmla="*/ 1410462 h 1684262"/>
              <a:gd name="connsiteX237" fmla="*/ 689842 w 1206769"/>
              <a:gd name="connsiteY237" fmla="*/ 1391412 h 1684262"/>
              <a:gd name="connsiteX238" fmla="*/ 924347 w 1206769"/>
              <a:gd name="connsiteY238" fmla="*/ 1306830 h 1684262"/>
              <a:gd name="connsiteX239" fmla="*/ 689842 w 1206769"/>
              <a:gd name="connsiteY239" fmla="*/ 1391412 h 1684262"/>
              <a:gd name="connsiteX240" fmla="*/ 1162663 w 1206769"/>
              <a:gd name="connsiteY240" fmla="*/ 1057085 h 1684262"/>
              <a:gd name="connsiteX241" fmla="*/ 1148756 w 1206769"/>
              <a:gd name="connsiteY241" fmla="*/ 1134428 h 1684262"/>
              <a:gd name="connsiteX242" fmla="*/ 1066841 w 1206769"/>
              <a:gd name="connsiteY242" fmla="*/ 1139762 h 1684262"/>
              <a:gd name="connsiteX243" fmla="*/ 1035790 w 1206769"/>
              <a:gd name="connsiteY243" fmla="*/ 1087755 h 1684262"/>
              <a:gd name="connsiteX244" fmla="*/ 1162663 w 1206769"/>
              <a:gd name="connsiteY244" fmla="*/ 1057085 h 1684262"/>
              <a:gd name="connsiteX245" fmla="*/ 987913 w 1206769"/>
              <a:gd name="connsiteY245" fmla="*/ 1181170 h 1684262"/>
              <a:gd name="connsiteX246" fmla="*/ 958923 w 1206769"/>
              <a:gd name="connsiteY246" fmla="*/ 1264444 h 1684262"/>
              <a:gd name="connsiteX247" fmla="*/ 905107 w 1206769"/>
              <a:gd name="connsiteY247" fmla="*/ 1118330 h 1684262"/>
              <a:gd name="connsiteX248" fmla="*/ 987913 w 1206769"/>
              <a:gd name="connsiteY248"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75123 w 1206769"/>
              <a:gd name="connsiteY75" fmla="*/ 1516571 h 1684262"/>
              <a:gd name="connsiteX76" fmla="*/ 273028 w 1206769"/>
              <a:gd name="connsiteY76" fmla="*/ 1515809 h 1684262"/>
              <a:gd name="connsiteX77" fmla="*/ 255883 w 1206769"/>
              <a:gd name="connsiteY77" fmla="*/ 1502664 h 1684262"/>
              <a:gd name="connsiteX78" fmla="*/ 255883 w 1206769"/>
              <a:gd name="connsiteY78" fmla="*/ 1502664 h 1684262"/>
              <a:gd name="connsiteX79" fmla="*/ 239976 w 1206769"/>
              <a:gd name="connsiteY79" fmla="*/ 1484281 h 1684262"/>
              <a:gd name="connsiteX80" fmla="*/ 203495 w 1206769"/>
              <a:gd name="connsiteY80" fmla="*/ 1484281 h 1684262"/>
              <a:gd name="connsiteX81" fmla="*/ 187303 w 1206769"/>
              <a:gd name="connsiteY81" fmla="*/ 1499140 h 1684262"/>
              <a:gd name="connsiteX82" fmla="*/ 490674 w 1206769"/>
              <a:gd name="connsiteY82" fmla="*/ 1673352 h 1684262"/>
              <a:gd name="connsiteX83" fmla="*/ 757374 w 1206769"/>
              <a:gd name="connsiteY83" fmla="*/ 1682401 h 1684262"/>
              <a:gd name="connsiteX84" fmla="*/ 988070 w 1206769"/>
              <a:gd name="connsiteY84" fmla="*/ 1594485 h 1684262"/>
              <a:gd name="connsiteX85" fmla="*/ 1152566 w 1206769"/>
              <a:gd name="connsiteY85" fmla="*/ 1394460 h 1684262"/>
              <a:gd name="connsiteX86" fmla="*/ 918822 w 1206769"/>
              <a:gd name="connsiteY86" fmla="*/ 1363507 h 1684262"/>
              <a:gd name="connsiteX87" fmla="*/ 802904 w 1206769"/>
              <a:gd name="connsiteY87" fmla="*/ 1350454 h 1684262"/>
              <a:gd name="connsiteX88" fmla="*/ 841956 w 1206769"/>
              <a:gd name="connsiteY88" fmla="*/ 1326547 h 1684262"/>
              <a:gd name="connsiteX89" fmla="*/ 1018286 w 1206769"/>
              <a:gd name="connsiteY89" fmla="*/ 1315425 h 1684262"/>
              <a:gd name="connsiteX90" fmla="*/ 980354 w 1206769"/>
              <a:gd name="connsiteY90" fmla="*/ 1268921 h 1684262"/>
              <a:gd name="connsiteX91" fmla="*/ 1091488 w 1206769"/>
              <a:gd name="connsiteY91" fmla="*/ 1221043 h 1684262"/>
              <a:gd name="connsiteX92" fmla="*/ 911203 w 1206769"/>
              <a:gd name="connsiteY92" fmla="*/ 1022890 h 1684262"/>
              <a:gd name="connsiteX93" fmla="*/ 1193429 w 1206769"/>
              <a:gd name="connsiteY93" fmla="*/ 899446 h 1684262"/>
              <a:gd name="connsiteX94" fmla="*/ 759089 w 1206769"/>
              <a:gd name="connsiteY94" fmla="*/ 61246 h 1684262"/>
              <a:gd name="connsiteX95" fmla="*/ 720989 w 1206769"/>
              <a:gd name="connsiteY95" fmla="*/ 145828 h 1684262"/>
              <a:gd name="connsiteX96" fmla="*/ 759089 w 1206769"/>
              <a:gd name="connsiteY96" fmla="*/ 61436 h 1684262"/>
              <a:gd name="connsiteX97" fmla="*/ 759089 w 1206769"/>
              <a:gd name="connsiteY97" fmla="*/ 61246 h 1684262"/>
              <a:gd name="connsiteX98" fmla="*/ 363611 w 1206769"/>
              <a:gd name="connsiteY98" fmla="*/ 545783 h 1684262"/>
              <a:gd name="connsiteX99" fmla="*/ 348275 w 1206769"/>
              <a:gd name="connsiteY99" fmla="*/ 553498 h 1684262"/>
              <a:gd name="connsiteX100" fmla="*/ 363611 w 1206769"/>
              <a:gd name="connsiteY100" fmla="*/ 545783 h 1684262"/>
              <a:gd name="connsiteX101" fmla="*/ 232451 w 1206769"/>
              <a:gd name="connsiteY101" fmla="*/ 523113 h 1684262"/>
              <a:gd name="connsiteX102" fmla="*/ 254694 w 1206769"/>
              <a:gd name="connsiteY102" fmla="*/ 664096 h 1684262"/>
              <a:gd name="connsiteX103" fmla="*/ 232451 w 1206769"/>
              <a:gd name="connsiteY103" fmla="*/ 523113 h 1684262"/>
              <a:gd name="connsiteX104" fmla="*/ 340084 w 1206769"/>
              <a:gd name="connsiteY104" fmla="*/ 692277 h 1684262"/>
              <a:gd name="connsiteX105" fmla="*/ 470767 w 1206769"/>
              <a:gd name="connsiteY105" fmla="*/ 684562 h 1684262"/>
              <a:gd name="connsiteX106" fmla="*/ 340084 w 1206769"/>
              <a:gd name="connsiteY106" fmla="*/ 691896 h 1684262"/>
              <a:gd name="connsiteX107" fmla="*/ 340084 w 1206769"/>
              <a:gd name="connsiteY107" fmla="*/ 692277 h 1684262"/>
              <a:gd name="connsiteX108" fmla="*/ 382375 w 1206769"/>
              <a:gd name="connsiteY108" fmla="*/ 615410 h 1684262"/>
              <a:gd name="connsiteX109" fmla="*/ 516868 w 1206769"/>
              <a:gd name="connsiteY109" fmla="*/ 688372 h 1684262"/>
              <a:gd name="connsiteX110" fmla="*/ 382661 w 1206769"/>
              <a:gd name="connsiteY110" fmla="*/ 615029 h 1684262"/>
              <a:gd name="connsiteX111" fmla="*/ 382375 w 1206769"/>
              <a:gd name="connsiteY111" fmla="*/ 615410 h 1684262"/>
              <a:gd name="connsiteX112" fmla="*/ 201400 w 1206769"/>
              <a:gd name="connsiteY112" fmla="*/ 907542 h 1684262"/>
              <a:gd name="connsiteX113" fmla="*/ 163300 w 1206769"/>
              <a:gd name="connsiteY113" fmla="*/ 838295 h 1684262"/>
              <a:gd name="connsiteX114" fmla="*/ 201686 w 1206769"/>
              <a:gd name="connsiteY114" fmla="*/ 907161 h 1684262"/>
              <a:gd name="connsiteX115" fmla="*/ 201400 w 1206769"/>
              <a:gd name="connsiteY115" fmla="*/ 907542 h 1684262"/>
              <a:gd name="connsiteX116" fmla="*/ 97811 w 1206769"/>
              <a:gd name="connsiteY116" fmla="*/ 1285557 h 1684262"/>
              <a:gd name="connsiteX117" fmla="*/ 123279 w 1206769"/>
              <a:gd name="connsiteY117" fmla="*/ 1264178 h 1684262"/>
              <a:gd name="connsiteX118" fmla="*/ 231975 w 1206769"/>
              <a:gd name="connsiteY118" fmla="*/ 1341501 h 1684262"/>
              <a:gd name="connsiteX119" fmla="*/ 97811 w 1206769"/>
              <a:gd name="connsiteY119" fmla="*/ 1285557 h 1684262"/>
              <a:gd name="connsiteX120" fmla="*/ 232928 w 1206769"/>
              <a:gd name="connsiteY120" fmla="*/ 1376077 h 1684262"/>
              <a:gd name="connsiteX121" fmla="*/ 279029 w 1206769"/>
              <a:gd name="connsiteY121" fmla="*/ 1379887 h 1684262"/>
              <a:gd name="connsiteX122" fmla="*/ 232451 w 1206769"/>
              <a:gd name="connsiteY122" fmla="*/ 1376077 h 1684262"/>
              <a:gd name="connsiteX123" fmla="*/ 232928 w 1206769"/>
              <a:gd name="connsiteY123" fmla="*/ 1376077 h 1684262"/>
              <a:gd name="connsiteX124" fmla="*/ 856244 w 1206769"/>
              <a:gd name="connsiteY124" fmla="*/ 715613 h 1684262"/>
              <a:gd name="connsiteX125" fmla="*/ 817635 w 1206769"/>
              <a:gd name="connsiteY125" fmla="*/ 708913 h 1684262"/>
              <a:gd name="connsiteX126" fmla="*/ 721084 w 1206769"/>
              <a:gd name="connsiteY126" fmla="*/ 657225 h 1684262"/>
              <a:gd name="connsiteX127" fmla="*/ 855767 w 1206769"/>
              <a:gd name="connsiteY127" fmla="*/ 715613 h 1684262"/>
              <a:gd name="connsiteX128" fmla="*/ 856244 w 1206769"/>
              <a:gd name="connsiteY128" fmla="*/ 715613 h 1684262"/>
              <a:gd name="connsiteX129" fmla="*/ 663458 w 1206769"/>
              <a:gd name="connsiteY129" fmla="*/ 722662 h 1684262"/>
              <a:gd name="connsiteX130" fmla="*/ 644408 w 1206769"/>
              <a:gd name="connsiteY130" fmla="*/ 807149 h 1684262"/>
              <a:gd name="connsiteX131" fmla="*/ 662981 w 1206769"/>
              <a:gd name="connsiteY131" fmla="*/ 723138 h 1684262"/>
              <a:gd name="connsiteX132" fmla="*/ 663458 w 1206769"/>
              <a:gd name="connsiteY132" fmla="*/ 722662 h 1684262"/>
              <a:gd name="connsiteX133" fmla="*/ 628882 w 1206769"/>
              <a:gd name="connsiteY133" fmla="*/ 753332 h 1684262"/>
              <a:gd name="connsiteX134" fmla="*/ 655742 w 1206769"/>
              <a:gd name="connsiteY134" fmla="*/ 726472 h 1684262"/>
              <a:gd name="connsiteX135" fmla="*/ 628406 w 1206769"/>
              <a:gd name="connsiteY135" fmla="*/ 753332 h 1684262"/>
              <a:gd name="connsiteX136" fmla="*/ 628882 w 1206769"/>
              <a:gd name="connsiteY136" fmla="*/ 753332 h 1684262"/>
              <a:gd name="connsiteX137" fmla="*/ 771090 w 1206769"/>
              <a:gd name="connsiteY137" fmla="*/ 757237 h 1684262"/>
              <a:gd name="connsiteX138" fmla="*/ 690318 w 1206769"/>
              <a:gd name="connsiteY138" fmla="*/ 822579 h 1684262"/>
              <a:gd name="connsiteX139" fmla="*/ 770614 w 1206769"/>
              <a:gd name="connsiteY139" fmla="*/ 757237 h 1684262"/>
              <a:gd name="connsiteX140" fmla="*/ 771090 w 1206769"/>
              <a:gd name="connsiteY140" fmla="*/ 757237 h 1684262"/>
              <a:gd name="connsiteX141" fmla="*/ 759565 w 1206769"/>
              <a:gd name="connsiteY141" fmla="*/ 538162 h 1684262"/>
              <a:gd name="connsiteX142" fmla="*/ 851767 w 1206769"/>
              <a:gd name="connsiteY142" fmla="*/ 480536 h 1684262"/>
              <a:gd name="connsiteX143" fmla="*/ 759089 w 1206769"/>
              <a:gd name="connsiteY143" fmla="*/ 538067 h 1684262"/>
              <a:gd name="connsiteX144" fmla="*/ 759565 w 1206769"/>
              <a:gd name="connsiteY144" fmla="*/ 538162 h 1684262"/>
              <a:gd name="connsiteX145" fmla="*/ 877961 w 1206769"/>
              <a:gd name="connsiteY145" fmla="*/ 342138 h 1684262"/>
              <a:gd name="connsiteX146" fmla="*/ 812619 w 1206769"/>
              <a:gd name="connsiteY146" fmla="*/ 442055 h 1684262"/>
              <a:gd name="connsiteX147" fmla="*/ 877961 w 1206769"/>
              <a:gd name="connsiteY147" fmla="*/ 342138 h 1684262"/>
              <a:gd name="connsiteX148" fmla="*/ 681841 w 1206769"/>
              <a:gd name="connsiteY148" fmla="*/ 323088 h 1684262"/>
              <a:gd name="connsiteX149" fmla="*/ 758803 w 1206769"/>
              <a:gd name="connsiteY149" fmla="*/ 430816 h 1684262"/>
              <a:gd name="connsiteX150" fmla="*/ 643455 w 1206769"/>
              <a:gd name="connsiteY150" fmla="*/ 396145 h 1684262"/>
              <a:gd name="connsiteX151" fmla="*/ 639550 w 1206769"/>
              <a:gd name="connsiteY151" fmla="*/ 438436 h 1684262"/>
              <a:gd name="connsiteX152" fmla="*/ 682127 w 1206769"/>
              <a:gd name="connsiteY152" fmla="*/ 323088 h 1684262"/>
              <a:gd name="connsiteX153" fmla="*/ 681841 w 1206769"/>
              <a:gd name="connsiteY153" fmla="*/ 323088 h 1684262"/>
              <a:gd name="connsiteX154" fmla="*/ 351323 w 1206769"/>
              <a:gd name="connsiteY154" fmla="*/ 219361 h 1684262"/>
              <a:gd name="connsiteX155" fmla="*/ 383994 w 1206769"/>
              <a:gd name="connsiteY155" fmla="*/ 183070 h 1684262"/>
              <a:gd name="connsiteX156" fmla="*/ 403711 w 1206769"/>
              <a:gd name="connsiteY156" fmla="*/ 175069 h 1684262"/>
              <a:gd name="connsiteX157" fmla="*/ 411331 w 1206769"/>
              <a:gd name="connsiteY157" fmla="*/ 176117 h 1684262"/>
              <a:gd name="connsiteX158" fmla="*/ 569351 w 1206769"/>
              <a:gd name="connsiteY158" fmla="*/ 242792 h 1684262"/>
              <a:gd name="connsiteX159" fmla="*/ 569922 w 1206769"/>
              <a:gd name="connsiteY159" fmla="*/ 242792 h 1684262"/>
              <a:gd name="connsiteX160" fmla="*/ 558873 w 1206769"/>
              <a:gd name="connsiteY160" fmla="*/ 299942 h 1684262"/>
              <a:gd name="connsiteX161" fmla="*/ 351609 w 1206769"/>
              <a:gd name="connsiteY161" fmla="*/ 219075 h 1684262"/>
              <a:gd name="connsiteX162" fmla="*/ 351323 w 1206769"/>
              <a:gd name="connsiteY162" fmla="*/ 219361 h 1684262"/>
              <a:gd name="connsiteX163" fmla="*/ 470767 w 1206769"/>
              <a:gd name="connsiteY163" fmla="*/ 361188 h 1684262"/>
              <a:gd name="connsiteX164" fmla="*/ 566874 w 1206769"/>
              <a:gd name="connsiteY164" fmla="*/ 503396 h 1684262"/>
              <a:gd name="connsiteX165" fmla="*/ 470767 w 1206769"/>
              <a:gd name="connsiteY165" fmla="*/ 361188 h 1684262"/>
              <a:gd name="connsiteX166" fmla="*/ 632216 w 1206769"/>
              <a:gd name="connsiteY166" fmla="*/ 453485 h 1684262"/>
              <a:gd name="connsiteX167" fmla="*/ 699367 w 1206769"/>
              <a:gd name="connsiteY167" fmla="*/ 515112 h 1684262"/>
              <a:gd name="connsiteX168" fmla="*/ 759089 w 1206769"/>
              <a:gd name="connsiteY168" fmla="*/ 438055 h 1684262"/>
              <a:gd name="connsiteX169" fmla="*/ 678317 w 1206769"/>
              <a:gd name="connsiteY169" fmla="*/ 611029 h 1684262"/>
              <a:gd name="connsiteX170" fmla="*/ 640217 w 1206769"/>
              <a:gd name="connsiteY170" fmla="*/ 587978 h 1684262"/>
              <a:gd name="connsiteX171" fmla="*/ 632216 w 1206769"/>
              <a:gd name="connsiteY171" fmla="*/ 453581 h 1684262"/>
              <a:gd name="connsiteX172" fmla="*/ 632216 w 1206769"/>
              <a:gd name="connsiteY172" fmla="*/ 453485 h 1684262"/>
              <a:gd name="connsiteX173" fmla="*/ 686032 w 1206769"/>
              <a:gd name="connsiteY173" fmla="*/ 837819 h 1684262"/>
              <a:gd name="connsiteX174" fmla="*/ 628310 w 1206769"/>
              <a:gd name="connsiteY174" fmla="*/ 930116 h 1684262"/>
              <a:gd name="connsiteX175" fmla="*/ 686032 w 1206769"/>
              <a:gd name="connsiteY175" fmla="*/ 837914 h 1684262"/>
              <a:gd name="connsiteX176" fmla="*/ 686032 w 1206769"/>
              <a:gd name="connsiteY176" fmla="*/ 837819 h 1684262"/>
              <a:gd name="connsiteX177" fmla="*/ 743658 w 1206769"/>
              <a:gd name="connsiteY177" fmla="*/ 1291400 h 1684262"/>
              <a:gd name="connsiteX178" fmla="*/ 547634 w 1206769"/>
              <a:gd name="connsiteY178" fmla="*/ 1206818 h 1684262"/>
              <a:gd name="connsiteX179" fmla="*/ 573446 w 1206769"/>
              <a:gd name="connsiteY179" fmla="*/ 1222439 h 1684262"/>
              <a:gd name="connsiteX180" fmla="*/ 603450 w 1206769"/>
              <a:gd name="connsiteY180" fmla="*/ 1227487 h 1684262"/>
              <a:gd name="connsiteX181" fmla="*/ 743658 w 1206769"/>
              <a:gd name="connsiteY181" fmla="*/ 1291495 h 1684262"/>
              <a:gd name="connsiteX182" fmla="*/ 743658 w 1206769"/>
              <a:gd name="connsiteY182" fmla="*/ 1291400 h 1684262"/>
              <a:gd name="connsiteX183" fmla="*/ 578399 w 1206769"/>
              <a:gd name="connsiteY183" fmla="*/ 945452 h 1684262"/>
              <a:gd name="connsiteX184" fmla="*/ 689842 w 1206769"/>
              <a:gd name="connsiteY184" fmla="*/ 1122236 h 1684262"/>
              <a:gd name="connsiteX185" fmla="*/ 578399 w 1206769"/>
              <a:gd name="connsiteY185" fmla="*/ 945547 h 1684262"/>
              <a:gd name="connsiteX186" fmla="*/ 578399 w 1206769"/>
              <a:gd name="connsiteY186" fmla="*/ 945452 h 1684262"/>
              <a:gd name="connsiteX187" fmla="*/ 351609 w 1206769"/>
              <a:gd name="connsiteY187" fmla="*/ 1045464 h 1684262"/>
              <a:gd name="connsiteX188" fmla="*/ 382375 w 1206769"/>
              <a:gd name="connsiteY188" fmla="*/ 887825 h 1684262"/>
              <a:gd name="connsiteX189" fmla="*/ 351609 w 1206769"/>
              <a:gd name="connsiteY189" fmla="*/ 1045559 h 1684262"/>
              <a:gd name="connsiteX190" fmla="*/ 351609 w 1206769"/>
              <a:gd name="connsiteY190" fmla="*/ 1045464 h 1684262"/>
              <a:gd name="connsiteX191" fmla="*/ 420761 w 1206769"/>
              <a:gd name="connsiteY191" fmla="*/ 1018413 h 1684262"/>
              <a:gd name="connsiteX192" fmla="*/ 605260 w 1206769"/>
              <a:gd name="connsiteY192" fmla="*/ 1180338 h 1684262"/>
              <a:gd name="connsiteX193" fmla="*/ 420761 w 1206769"/>
              <a:gd name="connsiteY193" fmla="*/ 1018413 h 1684262"/>
              <a:gd name="connsiteX194" fmla="*/ 366944 w 1206769"/>
              <a:gd name="connsiteY194" fmla="*/ 1414272 h 1684262"/>
              <a:gd name="connsiteX195" fmla="*/ 597640 w 1206769"/>
              <a:gd name="connsiteY195" fmla="*/ 1460468 h 1684262"/>
              <a:gd name="connsiteX196" fmla="*/ 366944 w 1206769"/>
              <a:gd name="connsiteY196" fmla="*/ 1414463 h 1684262"/>
              <a:gd name="connsiteX197" fmla="*/ 366944 w 1206769"/>
              <a:gd name="connsiteY197" fmla="*/ 1414272 h 1684262"/>
              <a:gd name="connsiteX198" fmla="*/ 536108 w 1206769"/>
              <a:gd name="connsiteY198" fmla="*/ 1644968 h 1684262"/>
              <a:gd name="connsiteX199" fmla="*/ 498008 w 1206769"/>
              <a:gd name="connsiteY199" fmla="*/ 1625918 h 1684262"/>
              <a:gd name="connsiteX200" fmla="*/ 471148 w 1206769"/>
              <a:gd name="connsiteY200" fmla="*/ 1618202 h 1684262"/>
              <a:gd name="connsiteX201" fmla="*/ 471148 w 1206769"/>
              <a:gd name="connsiteY201" fmla="*/ 1664399 h 1684262"/>
              <a:gd name="connsiteX202" fmla="*/ 401901 w 1206769"/>
              <a:gd name="connsiteY202" fmla="*/ 1579817 h 1684262"/>
              <a:gd name="connsiteX203" fmla="*/ 536108 w 1206769"/>
              <a:gd name="connsiteY203" fmla="*/ 1645158 h 1684262"/>
              <a:gd name="connsiteX204" fmla="*/ 536108 w 1206769"/>
              <a:gd name="connsiteY204" fmla="*/ 1644968 h 1684262"/>
              <a:gd name="connsiteX205" fmla="*/ 616785 w 1206769"/>
              <a:gd name="connsiteY205" fmla="*/ 1564196 h 1684262"/>
              <a:gd name="connsiteX206" fmla="*/ 555349 w 1206769"/>
              <a:gd name="connsiteY206" fmla="*/ 1541145 h 1684262"/>
              <a:gd name="connsiteX207" fmla="*/ 638597 w 1206769"/>
              <a:gd name="connsiteY207" fmla="*/ 1493520 h 1684262"/>
              <a:gd name="connsiteX208" fmla="*/ 739848 w 1206769"/>
              <a:gd name="connsiteY208" fmla="*/ 1525715 h 1684262"/>
              <a:gd name="connsiteX209" fmla="*/ 616785 w 1206769"/>
              <a:gd name="connsiteY209" fmla="*/ 1564386 h 1684262"/>
              <a:gd name="connsiteX210" fmla="*/ 616785 w 1206769"/>
              <a:gd name="connsiteY210" fmla="*/ 1564196 h 1684262"/>
              <a:gd name="connsiteX211" fmla="*/ 752231 w 1206769"/>
              <a:gd name="connsiteY211" fmla="*/ 1664779 h 1684262"/>
              <a:gd name="connsiteX212" fmla="*/ 739658 w 1206769"/>
              <a:gd name="connsiteY212" fmla="*/ 1664779 h 1684262"/>
              <a:gd name="connsiteX213" fmla="*/ 731180 w 1206769"/>
              <a:gd name="connsiteY213" fmla="*/ 1664779 h 1684262"/>
              <a:gd name="connsiteX214" fmla="*/ 727561 w 1206769"/>
              <a:gd name="connsiteY214" fmla="*/ 1664779 h 1684262"/>
              <a:gd name="connsiteX215" fmla="*/ 713750 w 1206769"/>
              <a:gd name="connsiteY215" fmla="*/ 1666780 h 1684262"/>
              <a:gd name="connsiteX216" fmla="*/ 704225 w 1206769"/>
              <a:gd name="connsiteY216" fmla="*/ 1665256 h 1684262"/>
              <a:gd name="connsiteX217" fmla="*/ 705558 w 1206769"/>
              <a:gd name="connsiteY217" fmla="*/ 1667733 h 1684262"/>
              <a:gd name="connsiteX218" fmla="*/ 790045 w 1206769"/>
              <a:gd name="connsiteY218" fmla="*/ 1610106 h 1684262"/>
              <a:gd name="connsiteX219" fmla="*/ 752231 w 1206769"/>
              <a:gd name="connsiteY219" fmla="*/ 1664970 h 1684262"/>
              <a:gd name="connsiteX220" fmla="*/ 752231 w 1206769"/>
              <a:gd name="connsiteY220" fmla="*/ 1664779 h 1684262"/>
              <a:gd name="connsiteX221" fmla="*/ 857863 w 1206769"/>
              <a:gd name="connsiteY221" fmla="*/ 1591056 h 1684262"/>
              <a:gd name="connsiteX222" fmla="*/ 838813 w 1206769"/>
              <a:gd name="connsiteY222" fmla="*/ 1568958 h 1684262"/>
              <a:gd name="connsiteX223" fmla="*/ 836146 w 1206769"/>
              <a:gd name="connsiteY223" fmla="*/ 1564291 h 1684262"/>
              <a:gd name="connsiteX224" fmla="*/ 955179 w 1206769"/>
              <a:gd name="connsiteY224" fmla="*/ 1500720 h 1684262"/>
              <a:gd name="connsiteX225" fmla="*/ 1066493 w 1206769"/>
              <a:gd name="connsiteY225" fmla="*/ 1492065 h 1684262"/>
              <a:gd name="connsiteX226" fmla="*/ 857863 w 1206769"/>
              <a:gd name="connsiteY226" fmla="*/ 1591247 h 1684262"/>
              <a:gd name="connsiteX227" fmla="*/ 857863 w 1206769"/>
              <a:gd name="connsiteY227" fmla="*/ 1591056 h 1684262"/>
              <a:gd name="connsiteX228" fmla="*/ 1054979 w 1206769"/>
              <a:gd name="connsiteY228" fmla="*/ 1445037 h 1684262"/>
              <a:gd name="connsiteX229" fmla="*/ 916632 w 1206769"/>
              <a:gd name="connsiteY229" fmla="*/ 1468184 h 1684262"/>
              <a:gd name="connsiteX230" fmla="*/ 1028170 w 1206769"/>
              <a:gd name="connsiteY230" fmla="*/ 1445228 h 1684262"/>
              <a:gd name="connsiteX231" fmla="*/ 1054979 w 1206769"/>
              <a:gd name="connsiteY231" fmla="*/ 1445037 h 1684262"/>
              <a:gd name="connsiteX232" fmla="*/ 862816 w 1206769"/>
              <a:gd name="connsiteY232" fmla="*/ 1410462 h 1684262"/>
              <a:gd name="connsiteX233" fmla="*/ 647551 w 1206769"/>
              <a:gd name="connsiteY233" fmla="*/ 1448562 h 1684262"/>
              <a:gd name="connsiteX234" fmla="*/ 862816 w 1206769"/>
              <a:gd name="connsiteY234" fmla="*/ 1410653 h 1684262"/>
              <a:gd name="connsiteX235" fmla="*/ 862816 w 1206769"/>
              <a:gd name="connsiteY235" fmla="*/ 1410462 h 1684262"/>
              <a:gd name="connsiteX236" fmla="*/ 689842 w 1206769"/>
              <a:gd name="connsiteY236" fmla="*/ 1391412 h 1684262"/>
              <a:gd name="connsiteX237" fmla="*/ 924347 w 1206769"/>
              <a:gd name="connsiteY237" fmla="*/ 1306830 h 1684262"/>
              <a:gd name="connsiteX238" fmla="*/ 689842 w 1206769"/>
              <a:gd name="connsiteY238" fmla="*/ 1391412 h 1684262"/>
              <a:gd name="connsiteX239" fmla="*/ 1162663 w 1206769"/>
              <a:gd name="connsiteY239" fmla="*/ 1057085 h 1684262"/>
              <a:gd name="connsiteX240" fmla="*/ 1148756 w 1206769"/>
              <a:gd name="connsiteY240" fmla="*/ 1134428 h 1684262"/>
              <a:gd name="connsiteX241" fmla="*/ 1066841 w 1206769"/>
              <a:gd name="connsiteY241" fmla="*/ 1139762 h 1684262"/>
              <a:gd name="connsiteX242" fmla="*/ 1035790 w 1206769"/>
              <a:gd name="connsiteY242" fmla="*/ 1087755 h 1684262"/>
              <a:gd name="connsiteX243" fmla="*/ 1162663 w 1206769"/>
              <a:gd name="connsiteY243" fmla="*/ 1057085 h 1684262"/>
              <a:gd name="connsiteX244" fmla="*/ 987913 w 1206769"/>
              <a:gd name="connsiteY244" fmla="*/ 1181170 h 1684262"/>
              <a:gd name="connsiteX245" fmla="*/ 958923 w 1206769"/>
              <a:gd name="connsiteY245" fmla="*/ 1264444 h 1684262"/>
              <a:gd name="connsiteX246" fmla="*/ 905107 w 1206769"/>
              <a:gd name="connsiteY246" fmla="*/ 1118330 h 1684262"/>
              <a:gd name="connsiteX247" fmla="*/ 987913 w 1206769"/>
              <a:gd name="connsiteY247"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75123 w 1206769"/>
              <a:gd name="connsiteY75" fmla="*/ 1516571 h 1684262"/>
              <a:gd name="connsiteX76" fmla="*/ 255883 w 1206769"/>
              <a:gd name="connsiteY76" fmla="*/ 1502664 h 1684262"/>
              <a:gd name="connsiteX77" fmla="*/ 255883 w 1206769"/>
              <a:gd name="connsiteY77" fmla="*/ 1502664 h 1684262"/>
              <a:gd name="connsiteX78" fmla="*/ 239976 w 1206769"/>
              <a:gd name="connsiteY78" fmla="*/ 1484281 h 1684262"/>
              <a:gd name="connsiteX79" fmla="*/ 203495 w 1206769"/>
              <a:gd name="connsiteY79" fmla="*/ 1484281 h 1684262"/>
              <a:gd name="connsiteX80" fmla="*/ 187303 w 1206769"/>
              <a:gd name="connsiteY80" fmla="*/ 1499140 h 1684262"/>
              <a:gd name="connsiteX81" fmla="*/ 490674 w 1206769"/>
              <a:gd name="connsiteY81" fmla="*/ 1673352 h 1684262"/>
              <a:gd name="connsiteX82" fmla="*/ 757374 w 1206769"/>
              <a:gd name="connsiteY82" fmla="*/ 1682401 h 1684262"/>
              <a:gd name="connsiteX83" fmla="*/ 988070 w 1206769"/>
              <a:gd name="connsiteY83" fmla="*/ 1594485 h 1684262"/>
              <a:gd name="connsiteX84" fmla="*/ 1152566 w 1206769"/>
              <a:gd name="connsiteY84" fmla="*/ 1394460 h 1684262"/>
              <a:gd name="connsiteX85" fmla="*/ 918822 w 1206769"/>
              <a:gd name="connsiteY85" fmla="*/ 1363507 h 1684262"/>
              <a:gd name="connsiteX86" fmla="*/ 802904 w 1206769"/>
              <a:gd name="connsiteY86" fmla="*/ 1350454 h 1684262"/>
              <a:gd name="connsiteX87" fmla="*/ 841956 w 1206769"/>
              <a:gd name="connsiteY87" fmla="*/ 1326547 h 1684262"/>
              <a:gd name="connsiteX88" fmla="*/ 1018286 w 1206769"/>
              <a:gd name="connsiteY88" fmla="*/ 1315425 h 1684262"/>
              <a:gd name="connsiteX89" fmla="*/ 980354 w 1206769"/>
              <a:gd name="connsiteY89" fmla="*/ 1268921 h 1684262"/>
              <a:gd name="connsiteX90" fmla="*/ 1091488 w 1206769"/>
              <a:gd name="connsiteY90" fmla="*/ 1221043 h 1684262"/>
              <a:gd name="connsiteX91" fmla="*/ 911203 w 1206769"/>
              <a:gd name="connsiteY91" fmla="*/ 1022890 h 1684262"/>
              <a:gd name="connsiteX92" fmla="*/ 1193429 w 1206769"/>
              <a:gd name="connsiteY92" fmla="*/ 899446 h 1684262"/>
              <a:gd name="connsiteX93" fmla="*/ 759089 w 1206769"/>
              <a:gd name="connsiteY93" fmla="*/ 61246 h 1684262"/>
              <a:gd name="connsiteX94" fmla="*/ 720989 w 1206769"/>
              <a:gd name="connsiteY94" fmla="*/ 145828 h 1684262"/>
              <a:gd name="connsiteX95" fmla="*/ 759089 w 1206769"/>
              <a:gd name="connsiteY95" fmla="*/ 61436 h 1684262"/>
              <a:gd name="connsiteX96" fmla="*/ 759089 w 1206769"/>
              <a:gd name="connsiteY96" fmla="*/ 61246 h 1684262"/>
              <a:gd name="connsiteX97" fmla="*/ 363611 w 1206769"/>
              <a:gd name="connsiteY97" fmla="*/ 545783 h 1684262"/>
              <a:gd name="connsiteX98" fmla="*/ 348275 w 1206769"/>
              <a:gd name="connsiteY98" fmla="*/ 553498 h 1684262"/>
              <a:gd name="connsiteX99" fmla="*/ 363611 w 1206769"/>
              <a:gd name="connsiteY99" fmla="*/ 545783 h 1684262"/>
              <a:gd name="connsiteX100" fmla="*/ 232451 w 1206769"/>
              <a:gd name="connsiteY100" fmla="*/ 523113 h 1684262"/>
              <a:gd name="connsiteX101" fmla="*/ 254694 w 1206769"/>
              <a:gd name="connsiteY101" fmla="*/ 664096 h 1684262"/>
              <a:gd name="connsiteX102" fmla="*/ 232451 w 1206769"/>
              <a:gd name="connsiteY102" fmla="*/ 523113 h 1684262"/>
              <a:gd name="connsiteX103" fmla="*/ 340084 w 1206769"/>
              <a:gd name="connsiteY103" fmla="*/ 692277 h 1684262"/>
              <a:gd name="connsiteX104" fmla="*/ 470767 w 1206769"/>
              <a:gd name="connsiteY104" fmla="*/ 684562 h 1684262"/>
              <a:gd name="connsiteX105" fmla="*/ 340084 w 1206769"/>
              <a:gd name="connsiteY105" fmla="*/ 691896 h 1684262"/>
              <a:gd name="connsiteX106" fmla="*/ 340084 w 1206769"/>
              <a:gd name="connsiteY106" fmla="*/ 692277 h 1684262"/>
              <a:gd name="connsiteX107" fmla="*/ 382375 w 1206769"/>
              <a:gd name="connsiteY107" fmla="*/ 615410 h 1684262"/>
              <a:gd name="connsiteX108" fmla="*/ 516868 w 1206769"/>
              <a:gd name="connsiteY108" fmla="*/ 688372 h 1684262"/>
              <a:gd name="connsiteX109" fmla="*/ 382661 w 1206769"/>
              <a:gd name="connsiteY109" fmla="*/ 615029 h 1684262"/>
              <a:gd name="connsiteX110" fmla="*/ 382375 w 1206769"/>
              <a:gd name="connsiteY110" fmla="*/ 615410 h 1684262"/>
              <a:gd name="connsiteX111" fmla="*/ 201400 w 1206769"/>
              <a:gd name="connsiteY111" fmla="*/ 907542 h 1684262"/>
              <a:gd name="connsiteX112" fmla="*/ 163300 w 1206769"/>
              <a:gd name="connsiteY112" fmla="*/ 838295 h 1684262"/>
              <a:gd name="connsiteX113" fmla="*/ 201686 w 1206769"/>
              <a:gd name="connsiteY113" fmla="*/ 907161 h 1684262"/>
              <a:gd name="connsiteX114" fmla="*/ 201400 w 1206769"/>
              <a:gd name="connsiteY114" fmla="*/ 907542 h 1684262"/>
              <a:gd name="connsiteX115" fmla="*/ 97811 w 1206769"/>
              <a:gd name="connsiteY115" fmla="*/ 1285557 h 1684262"/>
              <a:gd name="connsiteX116" fmla="*/ 123279 w 1206769"/>
              <a:gd name="connsiteY116" fmla="*/ 1264178 h 1684262"/>
              <a:gd name="connsiteX117" fmla="*/ 231975 w 1206769"/>
              <a:gd name="connsiteY117" fmla="*/ 1341501 h 1684262"/>
              <a:gd name="connsiteX118" fmla="*/ 97811 w 1206769"/>
              <a:gd name="connsiteY118" fmla="*/ 1285557 h 1684262"/>
              <a:gd name="connsiteX119" fmla="*/ 232928 w 1206769"/>
              <a:gd name="connsiteY119" fmla="*/ 1376077 h 1684262"/>
              <a:gd name="connsiteX120" fmla="*/ 279029 w 1206769"/>
              <a:gd name="connsiteY120" fmla="*/ 1379887 h 1684262"/>
              <a:gd name="connsiteX121" fmla="*/ 232451 w 1206769"/>
              <a:gd name="connsiteY121" fmla="*/ 1376077 h 1684262"/>
              <a:gd name="connsiteX122" fmla="*/ 232928 w 1206769"/>
              <a:gd name="connsiteY122" fmla="*/ 1376077 h 1684262"/>
              <a:gd name="connsiteX123" fmla="*/ 856244 w 1206769"/>
              <a:gd name="connsiteY123" fmla="*/ 715613 h 1684262"/>
              <a:gd name="connsiteX124" fmla="*/ 817635 w 1206769"/>
              <a:gd name="connsiteY124" fmla="*/ 708913 h 1684262"/>
              <a:gd name="connsiteX125" fmla="*/ 721084 w 1206769"/>
              <a:gd name="connsiteY125" fmla="*/ 657225 h 1684262"/>
              <a:gd name="connsiteX126" fmla="*/ 855767 w 1206769"/>
              <a:gd name="connsiteY126" fmla="*/ 715613 h 1684262"/>
              <a:gd name="connsiteX127" fmla="*/ 856244 w 1206769"/>
              <a:gd name="connsiteY127" fmla="*/ 715613 h 1684262"/>
              <a:gd name="connsiteX128" fmla="*/ 663458 w 1206769"/>
              <a:gd name="connsiteY128" fmla="*/ 722662 h 1684262"/>
              <a:gd name="connsiteX129" fmla="*/ 644408 w 1206769"/>
              <a:gd name="connsiteY129" fmla="*/ 807149 h 1684262"/>
              <a:gd name="connsiteX130" fmla="*/ 662981 w 1206769"/>
              <a:gd name="connsiteY130" fmla="*/ 723138 h 1684262"/>
              <a:gd name="connsiteX131" fmla="*/ 663458 w 1206769"/>
              <a:gd name="connsiteY131" fmla="*/ 722662 h 1684262"/>
              <a:gd name="connsiteX132" fmla="*/ 628882 w 1206769"/>
              <a:gd name="connsiteY132" fmla="*/ 753332 h 1684262"/>
              <a:gd name="connsiteX133" fmla="*/ 655742 w 1206769"/>
              <a:gd name="connsiteY133" fmla="*/ 726472 h 1684262"/>
              <a:gd name="connsiteX134" fmla="*/ 628406 w 1206769"/>
              <a:gd name="connsiteY134" fmla="*/ 753332 h 1684262"/>
              <a:gd name="connsiteX135" fmla="*/ 628882 w 1206769"/>
              <a:gd name="connsiteY135" fmla="*/ 753332 h 1684262"/>
              <a:gd name="connsiteX136" fmla="*/ 771090 w 1206769"/>
              <a:gd name="connsiteY136" fmla="*/ 757237 h 1684262"/>
              <a:gd name="connsiteX137" fmla="*/ 690318 w 1206769"/>
              <a:gd name="connsiteY137" fmla="*/ 822579 h 1684262"/>
              <a:gd name="connsiteX138" fmla="*/ 770614 w 1206769"/>
              <a:gd name="connsiteY138" fmla="*/ 757237 h 1684262"/>
              <a:gd name="connsiteX139" fmla="*/ 771090 w 1206769"/>
              <a:gd name="connsiteY139" fmla="*/ 757237 h 1684262"/>
              <a:gd name="connsiteX140" fmla="*/ 759565 w 1206769"/>
              <a:gd name="connsiteY140" fmla="*/ 538162 h 1684262"/>
              <a:gd name="connsiteX141" fmla="*/ 851767 w 1206769"/>
              <a:gd name="connsiteY141" fmla="*/ 480536 h 1684262"/>
              <a:gd name="connsiteX142" fmla="*/ 759089 w 1206769"/>
              <a:gd name="connsiteY142" fmla="*/ 538067 h 1684262"/>
              <a:gd name="connsiteX143" fmla="*/ 759565 w 1206769"/>
              <a:gd name="connsiteY143" fmla="*/ 538162 h 1684262"/>
              <a:gd name="connsiteX144" fmla="*/ 877961 w 1206769"/>
              <a:gd name="connsiteY144" fmla="*/ 342138 h 1684262"/>
              <a:gd name="connsiteX145" fmla="*/ 812619 w 1206769"/>
              <a:gd name="connsiteY145" fmla="*/ 442055 h 1684262"/>
              <a:gd name="connsiteX146" fmla="*/ 877961 w 1206769"/>
              <a:gd name="connsiteY146" fmla="*/ 342138 h 1684262"/>
              <a:gd name="connsiteX147" fmla="*/ 681841 w 1206769"/>
              <a:gd name="connsiteY147" fmla="*/ 323088 h 1684262"/>
              <a:gd name="connsiteX148" fmla="*/ 758803 w 1206769"/>
              <a:gd name="connsiteY148" fmla="*/ 430816 h 1684262"/>
              <a:gd name="connsiteX149" fmla="*/ 643455 w 1206769"/>
              <a:gd name="connsiteY149" fmla="*/ 396145 h 1684262"/>
              <a:gd name="connsiteX150" fmla="*/ 639550 w 1206769"/>
              <a:gd name="connsiteY150" fmla="*/ 438436 h 1684262"/>
              <a:gd name="connsiteX151" fmla="*/ 682127 w 1206769"/>
              <a:gd name="connsiteY151" fmla="*/ 323088 h 1684262"/>
              <a:gd name="connsiteX152" fmla="*/ 681841 w 1206769"/>
              <a:gd name="connsiteY152" fmla="*/ 323088 h 1684262"/>
              <a:gd name="connsiteX153" fmla="*/ 351323 w 1206769"/>
              <a:gd name="connsiteY153" fmla="*/ 219361 h 1684262"/>
              <a:gd name="connsiteX154" fmla="*/ 383994 w 1206769"/>
              <a:gd name="connsiteY154" fmla="*/ 183070 h 1684262"/>
              <a:gd name="connsiteX155" fmla="*/ 403711 w 1206769"/>
              <a:gd name="connsiteY155" fmla="*/ 175069 h 1684262"/>
              <a:gd name="connsiteX156" fmla="*/ 411331 w 1206769"/>
              <a:gd name="connsiteY156" fmla="*/ 176117 h 1684262"/>
              <a:gd name="connsiteX157" fmla="*/ 569351 w 1206769"/>
              <a:gd name="connsiteY157" fmla="*/ 242792 h 1684262"/>
              <a:gd name="connsiteX158" fmla="*/ 569922 w 1206769"/>
              <a:gd name="connsiteY158" fmla="*/ 242792 h 1684262"/>
              <a:gd name="connsiteX159" fmla="*/ 558873 w 1206769"/>
              <a:gd name="connsiteY159" fmla="*/ 299942 h 1684262"/>
              <a:gd name="connsiteX160" fmla="*/ 351609 w 1206769"/>
              <a:gd name="connsiteY160" fmla="*/ 219075 h 1684262"/>
              <a:gd name="connsiteX161" fmla="*/ 351323 w 1206769"/>
              <a:gd name="connsiteY161" fmla="*/ 219361 h 1684262"/>
              <a:gd name="connsiteX162" fmla="*/ 470767 w 1206769"/>
              <a:gd name="connsiteY162" fmla="*/ 361188 h 1684262"/>
              <a:gd name="connsiteX163" fmla="*/ 566874 w 1206769"/>
              <a:gd name="connsiteY163" fmla="*/ 503396 h 1684262"/>
              <a:gd name="connsiteX164" fmla="*/ 470767 w 1206769"/>
              <a:gd name="connsiteY164" fmla="*/ 361188 h 1684262"/>
              <a:gd name="connsiteX165" fmla="*/ 632216 w 1206769"/>
              <a:gd name="connsiteY165" fmla="*/ 453485 h 1684262"/>
              <a:gd name="connsiteX166" fmla="*/ 699367 w 1206769"/>
              <a:gd name="connsiteY166" fmla="*/ 515112 h 1684262"/>
              <a:gd name="connsiteX167" fmla="*/ 759089 w 1206769"/>
              <a:gd name="connsiteY167" fmla="*/ 438055 h 1684262"/>
              <a:gd name="connsiteX168" fmla="*/ 678317 w 1206769"/>
              <a:gd name="connsiteY168" fmla="*/ 611029 h 1684262"/>
              <a:gd name="connsiteX169" fmla="*/ 640217 w 1206769"/>
              <a:gd name="connsiteY169" fmla="*/ 587978 h 1684262"/>
              <a:gd name="connsiteX170" fmla="*/ 632216 w 1206769"/>
              <a:gd name="connsiteY170" fmla="*/ 453581 h 1684262"/>
              <a:gd name="connsiteX171" fmla="*/ 632216 w 1206769"/>
              <a:gd name="connsiteY171" fmla="*/ 453485 h 1684262"/>
              <a:gd name="connsiteX172" fmla="*/ 686032 w 1206769"/>
              <a:gd name="connsiteY172" fmla="*/ 837819 h 1684262"/>
              <a:gd name="connsiteX173" fmla="*/ 628310 w 1206769"/>
              <a:gd name="connsiteY173" fmla="*/ 930116 h 1684262"/>
              <a:gd name="connsiteX174" fmla="*/ 686032 w 1206769"/>
              <a:gd name="connsiteY174" fmla="*/ 837914 h 1684262"/>
              <a:gd name="connsiteX175" fmla="*/ 686032 w 1206769"/>
              <a:gd name="connsiteY175" fmla="*/ 837819 h 1684262"/>
              <a:gd name="connsiteX176" fmla="*/ 743658 w 1206769"/>
              <a:gd name="connsiteY176" fmla="*/ 1291400 h 1684262"/>
              <a:gd name="connsiteX177" fmla="*/ 547634 w 1206769"/>
              <a:gd name="connsiteY177" fmla="*/ 1206818 h 1684262"/>
              <a:gd name="connsiteX178" fmla="*/ 573446 w 1206769"/>
              <a:gd name="connsiteY178" fmla="*/ 1222439 h 1684262"/>
              <a:gd name="connsiteX179" fmla="*/ 603450 w 1206769"/>
              <a:gd name="connsiteY179" fmla="*/ 1227487 h 1684262"/>
              <a:gd name="connsiteX180" fmla="*/ 743658 w 1206769"/>
              <a:gd name="connsiteY180" fmla="*/ 1291495 h 1684262"/>
              <a:gd name="connsiteX181" fmla="*/ 743658 w 1206769"/>
              <a:gd name="connsiteY181" fmla="*/ 1291400 h 1684262"/>
              <a:gd name="connsiteX182" fmla="*/ 578399 w 1206769"/>
              <a:gd name="connsiteY182" fmla="*/ 945452 h 1684262"/>
              <a:gd name="connsiteX183" fmla="*/ 689842 w 1206769"/>
              <a:gd name="connsiteY183" fmla="*/ 1122236 h 1684262"/>
              <a:gd name="connsiteX184" fmla="*/ 578399 w 1206769"/>
              <a:gd name="connsiteY184" fmla="*/ 945547 h 1684262"/>
              <a:gd name="connsiteX185" fmla="*/ 578399 w 1206769"/>
              <a:gd name="connsiteY185" fmla="*/ 945452 h 1684262"/>
              <a:gd name="connsiteX186" fmla="*/ 351609 w 1206769"/>
              <a:gd name="connsiteY186" fmla="*/ 1045464 h 1684262"/>
              <a:gd name="connsiteX187" fmla="*/ 382375 w 1206769"/>
              <a:gd name="connsiteY187" fmla="*/ 887825 h 1684262"/>
              <a:gd name="connsiteX188" fmla="*/ 351609 w 1206769"/>
              <a:gd name="connsiteY188" fmla="*/ 1045559 h 1684262"/>
              <a:gd name="connsiteX189" fmla="*/ 351609 w 1206769"/>
              <a:gd name="connsiteY189" fmla="*/ 1045464 h 1684262"/>
              <a:gd name="connsiteX190" fmla="*/ 420761 w 1206769"/>
              <a:gd name="connsiteY190" fmla="*/ 1018413 h 1684262"/>
              <a:gd name="connsiteX191" fmla="*/ 605260 w 1206769"/>
              <a:gd name="connsiteY191" fmla="*/ 1180338 h 1684262"/>
              <a:gd name="connsiteX192" fmla="*/ 420761 w 1206769"/>
              <a:gd name="connsiteY192" fmla="*/ 1018413 h 1684262"/>
              <a:gd name="connsiteX193" fmla="*/ 366944 w 1206769"/>
              <a:gd name="connsiteY193" fmla="*/ 1414272 h 1684262"/>
              <a:gd name="connsiteX194" fmla="*/ 597640 w 1206769"/>
              <a:gd name="connsiteY194" fmla="*/ 1460468 h 1684262"/>
              <a:gd name="connsiteX195" fmla="*/ 366944 w 1206769"/>
              <a:gd name="connsiteY195" fmla="*/ 1414463 h 1684262"/>
              <a:gd name="connsiteX196" fmla="*/ 366944 w 1206769"/>
              <a:gd name="connsiteY196" fmla="*/ 1414272 h 1684262"/>
              <a:gd name="connsiteX197" fmla="*/ 536108 w 1206769"/>
              <a:gd name="connsiteY197" fmla="*/ 1644968 h 1684262"/>
              <a:gd name="connsiteX198" fmla="*/ 498008 w 1206769"/>
              <a:gd name="connsiteY198" fmla="*/ 1625918 h 1684262"/>
              <a:gd name="connsiteX199" fmla="*/ 471148 w 1206769"/>
              <a:gd name="connsiteY199" fmla="*/ 1618202 h 1684262"/>
              <a:gd name="connsiteX200" fmla="*/ 471148 w 1206769"/>
              <a:gd name="connsiteY200" fmla="*/ 1664399 h 1684262"/>
              <a:gd name="connsiteX201" fmla="*/ 401901 w 1206769"/>
              <a:gd name="connsiteY201" fmla="*/ 1579817 h 1684262"/>
              <a:gd name="connsiteX202" fmla="*/ 536108 w 1206769"/>
              <a:gd name="connsiteY202" fmla="*/ 1645158 h 1684262"/>
              <a:gd name="connsiteX203" fmla="*/ 536108 w 1206769"/>
              <a:gd name="connsiteY203" fmla="*/ 1644968 h 1684262"/>
              <a:gd name="connsiteX204" fmla="*/ 616785 w 1206769"/>
              <a:gd name="connsiteY204" fmla="*/ 1564196 h 1684262"/>
              <a:gd name="connsiteX205" fmla="*/ 555349 w 1206769"/>
              <a:gd name="connsiteY205" fmla="*/ 1541145 h 1684262"/>
              <a:gd name="connsiteX206" fmla="*/ 638597 w 1206769"/>
              <a:gd name="connsiteY206" fmla="*/ 1493520 h 1684262"/>
              <a:gd name="connsiteX207" fmla="*/ 739848 w 1206769"/>
              <a:gd name="connsiteY207" fmla="*/ 1525715 h 1684262"/>
              <a:gd name="connsiteX208" fmla="*/ 616785 w 1206769"/>
              <a:gd name="connsiteY208" fmla="*/ 1564386 h 1684262"/>
              <a:gd name="connsiteX209" fmla="*/ 616785 w 1206769"/>
              <a:gd name="connsiteY209" fmla="*/ 1564196 h 1684262"/>
              <a:gd name="connsiteX210" fmla="*/ 752231 w 1206769"/>
              <a:gd name="connsiteY210" fmla="*/ 1664779 h 1684262"/>
              <a:gd name="connsiteX211" fmla="*/ 739658 w 1206769"/>
              <a:gd name="connsiteY211" fmla="*/ 1664779 h 1684262"/>
              <a:gd name="connsiteX212" fmla="*/ 731180 w 1206769"/>
              <a:gd name="connsiteY212" fmla="*/ 1664779 h 1684262"/>
              <a:gd name="connsiteX213" fmla="*/ 727561 w 1206769"/>
              <a:gd name="connsiteY213" fmla="*/ 1664779 h 1684262"/>
              <a:gd name="connsiteX214" fmla="*/ 713750 w 1206769"/>
              <a:gd name="connsiteY214" fmla="*/ 1666780 h 1684262"/>
              <a:gd name="connsiteX215" fmla="*/ 704225 w 1206769"/>
              <a:gd name="connsiteY215" fmla="*/ 1665256 h 1684262"/>
              <a:gd name="connsiteX216" fmla="*/ 705558 w 1206769"/>
              <a:gd name="connsiteY216" fmla="*/ 1667733 h 1684262"/>
              <a:gd name="connsiteX217" fmla="*/ 790045 w 1206769"/>
              <a:gd name="connsiteY217" fmla="*/ 1610106 h 1684262"/>
              <a:gd name="connsiteX218" fmla="*/ 752231 w 1206769"/>
              <a:gd name="connsiteY218" fmla="*/ 1664970 h 1684262"/>
              <a:gd name="connsiteX219" fmla="*/ 752231 w 1206769"/>
              <a:gd name="connsiteY219" fmla="*/ 1664779 h 1684262"/>
              <a:gd name="connsiteX220" fmla="*/ 857863 w 1206769"/>
              <a:gd name="connsiteY220" fmla="*/ 1591056 h 1684262"/>
              <a:gd name="connsiteX221" fmla="*/ 838813 w 1206769"/>
              <a:gd name="connsiteY221" fmla="*/ 1568958 h 1684262"/>
              <a:gd name="connsiteX222" fmla="*/ 836146 w 1206769"/>
              <a:gd name="connsiteY222" fmla="*/ 1564291 h 1684262"/>
              <a:gd name="connsiteX223" fmla="*/ 955179 w 1206769"/>
              <a:gd name="connsiteY223" fmla="*/ 1500720 h 1684262"/>
              <a:gd name="connsiteX224" fmla="*/ 1066493 w 1206769"/>
              <a:gd name="connsiteY224" fmla="*/ 1492065 h 1684262"/>
              <a:gd name="connsiteX225" fmla="*/ 857863 w 1206769"/>
              <a:gd name="connsiteY225" fmla="*/ 1591247 h 1684262"/>
              <a:gd name="connsiteX226" fmla="*/ 857863 w 1206769"/>
              <a:gd name="connsiteY226" fmla="*/ 1591056 h 1684262"/>
              <a:gd name="connsiteX227" fmla="*/ 1054979 w 1206769"/>
              <a:gd name="connsiteY227" fmla="*/ 1445037 h 1684262"/>
              <a:gd name="connsiteX228" fmla="*/ 916632 w 1206769"/>
              <a:gd name="connsiteY228" fmla="*/ 1468184 h 1684262"/>
              <a:gd name="connsiteX229" fmla="*/ 1028170 w 1206769"/>
              <a:gd name="connsiteY229" fmla="*/ 1445228 h 1684262"/>
              <a:gd name="connsiteX230" fmla="*/ 1054979 w 1206769"/>
              <a:gd name="connsiteY230" fmla="*/ 1445037 h 1684262"/>
              <a:gd name="connsiteX231" fmla="*/ 862816 w 1206769"/>
              <a:gd name="connsiteY231" fmla="*/ 1410462 h 1684262"/>
              <a:gd name="connsiteX232" fmla="*/ 647551 w 1206769"/>
              <a:gd name="connsiteY232" fmla="*/ 1448562 h 1684262"/>
              <a:gd name="connsiteX233" fmla="*/ 862816 w 1206769"/>
              <a:gd name="connsiteY233" fmla="*/ 1410653 h 1684262"/>
              <a:gd name="connsiteX234" fmla="*/ 862816 w 1206769"/>
              <a:gd name="connsiteY234" fmla="*/ 1410462 h 1684262"/>
              <a:gd name="connsiteX235" fmla="*/ 689842 w 1206769"/>
              <a:gd name="connsiteY235" fmla="*/ 1391412 h 1684262"/>
              <a:gd name="connsiteX236" fmla="*/ 924347 w 1206769"/>
              <a:gd name="connsiteY236" fmla="*/ 1306830 h 1684262"/>
              <a:gd name="connsiteX237" fmla="*/ 689842 w 1206769"/>
              <a:gd name="connsiteY237" fmla="*/ 1391412 h 1684262"/>
              <a:gd name="connsiteX238" fmla="*/ 1162663 w 1206769"/>
              <a:gd name="connsiteY238" fmla="*/ 1057085 h 1684262"/>
              <a:gd name="connsiteX239" fmla="*/ 1148756 w 1206769"/>
              <a:gd name="connsiteY239" fmla="*/ 1134428 h 1684262"/>
              <a:gd name="connsiteX240" fmla="*/ 1066841 w 1206769"/>
              <a:gd name="connsiteY240" fmla="*/ 1139762 h 1684262"/>
              <a:gd name="connsiteX241" fmla="*/ 1035790 w 1206769"/>
              <a:gd name="connsiteY241" fmla="*/ 1087755 h 1684262"/>
              <a:gd name="connsiteX242" fmla="*/ 1162663 w 1206769"/>
              <a:gd name="connsiteY242" fmla="*/ 1057085 h 1684262"/>
              <a:gd name="connsiteX243" fmla="*/ 987913 w 1206769"/>
              <a:gd name="connsiteY243" fmla="*/ 1181170 h 1684262"/>
              <a:gd name="connsiteX244" fmla="*/ 958923 w 1206769"/>
              <a:gd name="connsiteY244" fmla="*/ 1264444 h 1684262"/>
              <a:gd name="connsiteX245" fmla="*/ 905107 w 1206769"/>
              <a:gd name="connsiteY245" fmla="*/ 1118330 h 1684262"/>
              <a:gd name="connsiteX246" fmla="*/ 987913 w 1206769"/>
              <a:gd name="connsiteY246"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309509 w 1206769"/>
              <a:gd name="connsiteY74" fmla="*/ 1541241 h 1684262"/>
              <a:gd name="connsiteX75" fmla="*/ 255883 w 1206769"/>
              <a:gd name="connsiteY75" fmla="*/ 1502664 h 1684262"/>
              <a:gd name="connsiteX76" fmla="*/ 255883 w 1206769"/>
              <a:gd name="connsiteY76" fmla="*/ 1502664 h 1684262"/>
              <a:gd name="connsiteX77" fmla="*/ 239976 w 1206769"/>
              <a:gd name="connsiteY77" fmla="*/ 1484281 h 1684262"/>
              <a:gd name="connsiteX78" fmla="*/ 203495 w 1206769"/>
              <a:gd name="connsiteY78" fmla="*/ 1484281 h 1684262"/>
              <a:gd name="connsiteX79" fmla="*/ 187303 w 1206769"/>
              <a:gd name="connsiteY79" fmla="*/ 1499140 h 1684262"/>
              <a:gd name="connsiteX80" fmla="*/ 490674 w 1206769"/>
              <a:gd name="connsiteY80" fmla="*/ 1673352 h 1684262"/>
              <a:gd name="connsiteX81" fmla="*/ 757374 w 1206769"/>
              <a:gd name="connsiteY81" fmla="*/ 1682401 h 1684262"/>
              <a:gd name="connsiteX82" fmla="*/ 988070 w 1206769"/>
              <a:gd name="connsiteY82" fmla="*/ 1594485 h 1684262"/>
              <a:gd name="connsiteX83" fmla="*/ 1152566 w 1206769"/>
              <a:gd name="connsiteY83" fmla="*/ 1394460 h 1684262"/>
              <a:gd name="connsiteX84" fmla="*/ 918822 w 1206769"/>
              <a:gd name="connsiteY84" fmla="*/ 1363507 h 1684262"/>
              <a:gd name="connsiteX85" fmla="*/ 802904 w 1206769"/>
              <a:gd name="connsiteY85" fmla="*/ 1350454 h 1684262"/>
              <a:gd name="connsiteX86" fmla="*/ 841956 w 1206769"/>
              <a:gd name="connsiteY86" fmla="*/ 1326547 h 1684262"/>
              <a:gd name="connsiteX87" fmla="*/ 1018286 w 1206769"/>
              <a:gd name="connsiteY87" fmla="*/ 1315425 h 1684262"/>
              <a:gd name="connsiteX88" fmla="*/ 980354 w 1206769"/>
              <a:gd name="connsiteY88" fmla="*/ 1268921 h 1684262"/>
              <a:gd name="connsiteX89" fmla="*/ 1091488 w 1206769"/>
              <a:gd name="connsiteY89" fmla="*/ 1221043 h 1684262"/>
              <a:gd name="connsiteX90" fmla="*/ 911203 w 1206769"/>
              <a:gd name="connsiteY90" fmla="*/ 1022890 h 1684262"/>
              <a:gd name="connsiteX91" fmla="*/ 1193429 w 1206769"/>
              <a:gd name="connsiteY91" fmla="*/ 899446 h 1684262"/>
              <a:gd name="connsiteX92" fmla="*/ 759089 w 1206769"/>
              <a:gd name="connsiteY92" fmla="*/ 61246 h 1684262"/>
              <a:gd name="connsiteX93" fmla="*/ 720989 w 1206769"/>
              <a:gd name="connsiteY93" fmla="*/ 145828 h 1684262"/>
              <a:gd name="connsiteX94" fmla="*/ 759089 w 1206769"/>
              <a:gd name="connsiteY94" fmla="*/ 61436 h 1684262"/>
              <a:gd name="connsiteX95" fmla="*/ 759089 w 1206769"/>
              <a:gd name="connsiteY95" fmla="*/ 61246 h 1684262"/>
              <a:gd name="connsiteX96" fmla="*/ 363611 w 1206769"/>
              <a:gd name="connsiteY96" fmla="*/ 545783 h 1684262"/>
              <a:gd name="connsiteX97" fmla="*/ 348275 w 1206769"/>
              <a:gd name="connsiteY97" fmla="*/ 553498 h 1684262"/>
              <a:gd name="connsiteX98" fmla="*/ 363611 w 1206769"/>
              <a:gd name="connsiteY98" fmla="*/ 545783 h 1684262"/>
              <a:gd name="connsiteX99" fmla="*/ 232451 w 1206769"/>
              <a:gd name="connsiteY99" fmla="*/ 523113 h 1684262"/>
              <a:gd name="connsiteX100" fmla="*/ 254694 w 1206769"/>
              <a:gd name="connsiteY100" fmla="*/ 664096 h 1684262"/>
              <a:gd name="connsiteX101" fmla="*/ 232451 w 1206769"/>
              <a:gd name="connsiteY101" fmla="*/ 523113 h 1684262"/>
              <a:gd name="connsiteX102" fmla="*/ 340084 w 1206769"/>
              <a:gd name="connsiteY102" fmla="*/ 692277 h 1684262"/>
              <a:gd name="connsiteX103" fmla="*/ 470767 w 1206769"/>
              <a:gd name="connsiteY103" fmla="*/ 684562 h 1684262"/>
              <a:gd name="connsiteX104" fmla="*/ 340084 w 1206769"/>
              <a:gd name="connsiteY104" fmla="*/ 691896 h 1684262"/>
              <a:gd name="connsiteX105" fmla="*/ 340084 w 1206769"/>
              <a:gd name="connsiteY105" fmla="*/ 692277 h 1684262"/>
              <a:gd name="connsiteX106" fmla="*/ 382375 w 1206769"/>
              <a:gd name="connsiteY106" fmla="*/ 615410 h 1684262"/>
              <a:gd name="connsiteX107" fmla="*/ 516868 w 1206769"/>
              <a:gd name="connsiteY107" fmla="*/ 688372 h 1684262"/>
              <a:gd name="connsiteX108" fmla="*/ 382661 w 1206769"/>
              <a:gd name="connsiteY108" fmla="*/ 615029 h 1684262"/>
              <a:gd name="connsiteX109" fmla="*/ 382375 w 1206769"/>
              <a:gd name="connsiteY109" fmla="*/ 615410 h 1684262"/>
              <a:gd name="connsiteX110" fmla="*/ 201400 w 1206769"/>
              <a:gd name="connsiteY110" fmla="*/ 907542 h 1684262"/>
              <a:gd name="connsiteX111" fmla="*/ 163300 w 1206769"/>
              <a:gd name="connsiteY111" fmla="*/ 838295 h 1684262"/>
              <a:gd name="connsiteX112" fmla="*/ 201686 w 1206769"/>
              <a:gd name="connsiteY112" fmla="*/ 907161 h 1684262"/>
              <a:gd name="connsiteX113" fmla="*/ 201400 w 1206769"/>
              <a:gd name="connsiteY113" fmla="*/ 907542 h 1684262"/>
              <a:gd name="connsiteX114" fmla="*/ 97811 w 1206769"/>
              <a:gd name="connsiteY114" fmla="*/ 1285557 h 1684262"/>
              <a:gd name="connsiteX115" fmla="*/ 123279 w 1206769"/>
              <a:gd name="connsiteY115" fmla="*/ 1264178 h 1684262"/>
              <a:gd name="connsiteX116" fmla="*/ 231975 w 1206769"/>
              <a:gd name="connsiteY116" fmla="*/ 1341501 h 1684262"/>
              <a:gd name="connsiteX117" fmla="*/ 97811 w 1206769"/>
              <a:gd name="connsiteY117" fmla="*/ 1285557 h 1684262"/>
              <a:gd name="connsiteX118" fmla="*/ 232928 w 1206769"/>
              <a:gd name="connsiteY118" fmla="*/ 1376077 h 1684262"/>
              <a:gd name="connsiteX119" fmla="*/ 279029 w 1206769"/>
              <a:gd name="connsiteY119" fmla="*/ 1379887 h 1684262"/>
              <a:gd name="connsiteX120" fmla="*/ 232451 w 1206769"/>
              <a:gd name="connsiteY120" fmla="*/ 1376077 h 1684262"/>
              <a:gd name="connsiteX121" fmla="*/ 232928 w 1206769"/>
              <a:gd name="connsiteY121" fmla="*/ 1376077 h 1684262"/>
              <a:gd name="connsiteX122" fmla="*/ 856244 w 1206769"/>
              <a:gd name="connsiteY122" fmla="*/ 715613 h 1684262"/>
              <a:gd name="connsiteX123" fmla="*/ 817635 w 1206769"/>
              <a:gd name="connsiteY123" fmla="*/ 708913 h 1684262"/>
              <a:gd name="connsiteX124" fmla="*/ 721084 w 1206769"/>
              <a:gd name="connsiteY124" fmla="*/ 657225 h 1684262"/>
              <a:gd name="connsiteX125" fmla="*/ 855767 w 1206769"/>
              <a:gd name="connsiteY125" fmla="*/ 715613 h 1684262"/>
              <a:gd name="connsiteX126" fmla="*/ 856244 w 1206769"/>
              <a:gd name="connsiteY126" fmla="*/ 715613 h 1684262"/>
              <a:gd name="connsiteX127" fmla="*/ 663458 w 1206769"/>
              <a:gd name="connsiteY127" fmla="*/ 722662 h 1684262"/>
              <a:gd name="connsiteX128" fmla="*/ 644408 w 1206769"/>
              <a:gd name="connsiteY128" fmla="*/ 807149 h 1684262"/>
              <a:gd name="connsiteX129" fmla="*/ 662981 w 1206769"/>
              <a:gd name="connsiteY129" fmla="*/ 723138 h 1684262"/>
              <a:gd name="connsiteX130" fmla="*/ 663458 w 1206769"/>
              <a:gd name="connsiteY130" fmla="*/ 722662 h 1684262"/>
              <a:gd name="connsiteX131" fmla="*/ 628882 w 1206769"/>
              <a:gd name="connsiteY131" fmla="*/ 753332 h 1684262"/>
              <a:gd name="connsiteX132" fmla="*/ 655742 w 1206769"/>
              <a:gd name="connsiteY132" fmla="*/ 726472 h 1684262"/>
              <a:gd name="connsiteX133" fmla="*/ 628406 w 1206769"/>
              <a:gd name="connsiteY133" fmla="*/ 753332 h 1684262"/>
              <a:gd name="connsiteX134" fmla="*/ 628882 w 1206769"/>
              <a:gd name="connsiteY134" fmla="*/ 753332 h 1684262"/>
              <a:gd name="connsiteX135" fmla="*/ 771090 w 1206769"/>
              <a:gd name="connsiteY135" fmla="*/ 757237 h 1684262"/>
              <a:gd name="connsiteX136" fmla="*/ 690318 w 1206769"/>
              <a:gd name="connsiteY136" fmla="*/ 822579 h 1684262"/>
              <a:gd name="connsiteX137" fmla="*/ 770614 w 1206769"/>
              <a:gd name="connsiteY137" fmla="*/ 757237 h 1684262"/>
              <a:gd name="connsiteX138" fmla="*/ 771090 w 1206769"/>
              <a:gd name="connsiteY138" fmla="*/ 757237 h 1684262"/>
              <a:gd name="connsiteX139" fmla="*/ 759565 w 1206769"/>
              <a:gd name="connsiteY139" fmla="*/ 538162 h 1684262"/>
              <a:gd name="connsiteX140" fmla="*/ 851767 w 1206769"/>
              <a:gd name="connsiteY140" fmla="*/ 480536 h 1684262"/>
              <a:gd name="connsiteX141" fmla="*/ 759089 w 1206769"/>
              <a:gd name="connsiteY141" fmla="*/ 538067 h 1684262"/>
              <a:gd name="connsiteX142" fmla="*/ 759565 w 1206769"/>
              <a:gd name="connsiteY142" fmla="*/ 538162 h 1684262"/>
              <a:gd name="connsiteX143" fmla="*/ 877961 w 1206769"/>
              <a:gd name="connsiteY143" fmla="*/ 342138 h 1684262"/>
              <a:gd name="connsiteX144" fmla="*/ 812619 w 1206769"/>
              <a:gd name="connsiteY144" fmla="*/ 442055 h 1684262"/>
              <a:gd name="connsiteX145" fmla="*/ 877961 w 1206769"/>
              <a:gd name="connsiteY145" fmla="*/ 342138 h 1684262"/>
              <a:gd name="connsiteX146" fmla="*/ 681841 w 1206769"/>
              <a:gd name="connsiteY146" fmla="*/ 323088 h 1684262"/>
              <a:gd name="connsiteX147" fmla="*/ 758803 w 1206769"/>
              <a:gd name="connsiteY147" fmla="*/ 430816 h 1684262"/>
              <a:gd name="connsiteX148" fmla="*/ 643455 w 1206769"/>
              <a:gd name="connsiteY148" fmla="*/ 396145 h 1684262"/>
              <a:gd name="connsiteX149" fmla="*/ 639550 w 1206769"/>
              <a:gd name="connsiteY149" fmla="*/ 438436 h 1684262"/>
              <a:gd name="connsiteX150" fmla="*/ 682127 w 1206769"/>
              <a:gd name="connsiteY150" fmla="*/ 323088 h 1684262"/>
              <a:gd name="connsiteX151" fmla="*/ 681841 w 1206769"/>
              <a:gd name="connsiteY151" fmla="*/ 323088 h 1684262"/>
              <a:gd name="connsiteX152" fmla="*/ 351323 w 1206769"/>
              <a:gd name="connsiteY152" fmla="*/ 219361 h 1684262"/>
              <a:gd name="connsiteX153" fmla="*/ 383994 w 1206769"/>
              <a:gd name="connsiteY153" fmla="*/ 183070 h 1684262"/>
              <a:gd name="connsiteX154" fmla="*/ 403711 w 1206769"/>
              <a:gd name="connsiteY154" fmla="*/ 175069 h 1684262"/>
              <a:gd name="connsiteX155" fmla="*/ 411331 w 1206769"/>
              <a:gd name="connsiteY155" fmla="*/ 176117 h 1684262"/>
              <a:gd name="connsiteX156" fmla="*/ 569351 w 1206769"/>
              <a:gd name="connsiteY156" fmla="*/ 242792 h 1684262"/>
              <a:gd name="connsiteX157" fmla="*/ 569922 w 1206769"/>
              <a:gd name="connsiteY157" fmla="*/ 242792 h 1684262"/>
              <a:gd name="connsiteX158" fmla="*/ 558873 w 1206769"/>
              <a:gd name="connsiteY158" fmla="*/ 299942 h 1684262"/>
              <a:gd name="connsiteX159" fmla="*/ 351609 w 1206769"/>
              <a:gd name="connsiteY159" fmla="*/ 219075 h 1684262"/>
              <a:gd name="connsiteX160" fmla="*/ 351323 w 1206769"/>
              <a:gd name="connsiteY160" fmla="*/ 219361 h 1684262"/>
              <a:gd name="connsiteX161" fmla="*/ 470767 w 1206769"/>
              <a:gd name="connsiteY161" fmla="*/ 361188 h 1684262"/>
              <a:gd name="connsiteX162" fmla="*/ 566874 w 1206769"/>
              <a:gd name="connsiteY162" fmla="*/ 503396 h 1684262"/>
              <a:gd name="connsiteX163" fmla="*/ 470767 w 1206769"/>
              <a:gd name="connsiteY163" fmla="*/ 361188 h 1684262"/>
              <a:gd name="connsiteX164" fmla="*/ 632216 w 1206769"/>
              <a:gd name="connsiteY164" fmla="*/ 453485 h 1684262"/>
              <a:gd name="connsiteX165" fmla="*/ 699367 w 1206769"/>
              <a:gd name="connsiteY165" fmla="*/ 515112 h 1684262"/>
              <a:gd name="connsiteX166" fmla="*/ 759089 w 1206769"/>
              <a:gd name="connsiteY166" fmla="*/ 438055 h 1684262"/>
              <a:gd name="connsiteX167" fmla="*/ 678317 w 1206769"/>
              <a:gd name="connsiteY167" fmla="*/ 611029 h 1684262"/>
              <a:gd name="connsiteX168" fmla="*/ 640217 w 1206769"/>
              <a:gd name="connsiteY168" fmla="*/ 587978 h 1684262"/>
              <a:gd name="connsiteX169" fmla="*/ 632216 w 1206769"/>
              <a:gd name="connsiteY169" fmla="*/ 453581 h 1684262"/>
              <a:gd name="connsiteX170" fmla="*/ 632216 w 1206769"/>
              <a:gd name="connsiteY170" fmla="*/ 453485 h 1684262"/>
              <a:gd name="connsiteX171" fmla="*/ 686032 w 1206769"/>
              <a:gd name="connsiteY171" fmla="*/ 837819 h 1684262"/>
              <a:gd name="connsiteX172" fmla="*/ 628310 w 1206769"/>
              <a:gd name="connsiteY172" fmla="*/ 930116 h 1684262"/>
              <a:gd name="connsiteX173" fmla="*/ 686032 w 1206769"/>
              <a:gd name="connsiteY173" fmla="*/ 837914 h 1684262"/>
              <a:gd name="connsiteX174" fmla="*/ 686032 w 1206769"/>
              <a:gd name="connsiteY174" fmla="*/ 837819 h 1684262"/>
              <a:gd name="connsiteX175" fmla="*/ 743658 w 1206769"/>
              <a:gd name="connsiteY175" fmla="*/ 1291400 h 1684262"/>
              <a:gd name="connsiteX176" fmla="*/ 547634 w 1206769"/>
              <a:gd name="connsiteY176" fmla="*/ 1206818 h 1684262"/>
              <a:gd name="connsiteX177" fmla="*/ 573446 w 1206769"/>
              <a:gd name="connsiteY177" fmla="*/ 1222439 h 1684262"/>
              <a:gd name="connsiteX178" fmla="*/ 603450 w 1206769"/>
              <a:gd name="connsiteY178" fmla="*/ 1227487 h 1684262"/>
              <a:gd name="connsiteX179" fmla="*/ 743658 w 1206769"/>
              <a:gd name="connsiteY179" fmla="*/ 1291495 h 1684262"/>
              <a:gd name="connsiteX180" fmla="*/ 743658 w 1206769"/>
              <a:gd name="connsiteY180" fmla="*/ 1291400 h 1684262"/>
              <a:gd name="connsiteX181" fmla="*/ 578399 w 1206769"/>
              <a:gd name="connsiteY181" fmla="*/ 945452 h 1684262"/>
              <a:gd name="connsiteX182" fmla="*/ 689842 w 1206769"/>
              <a:gd name="connsiteY182" fmla="*/ 1122236 h 1684262"/>
              <a:gd name="connsiteX183" fmla="*/ 578399 w 1206769"/>
              <a:gd name="connsiteY183" fmla="*/ 945547 h 1684262"/>
              <a:gd name="connsiteX184" fmla="*/ 578399 w 1206769"/>
              <a:gd name="connsiteY184" fmla="*/ 945452 h 1684262"/>
              <a:gd name="connsiteX185" fmla="*/ 351609 w 1206769"/>
              <a:gd name="connsiteY185" fmla="*/ 1045464 h 1684262"/>
              <a:gd name="connsiteX186" fmla="*/ 382375 w 1206769"/>
              <a:gd name="connsiteY186" fmla="*/ 887825 h 1684262"/>
              <a:gd name="connsiteX187" fmla="*/ 351609 w 1206769"/>
              <a:gd name="connsiteY187" fmla="*/ 1045559 h 1684262"/>
              <a:gd name="connsiteX188" fmla="*/ 351609 w 1206769"/>
              <a:gd name="connsiteY188" fmla="*/ 1045464 h 1684262"/>
              <a:gd name="connsiteX189" fmla="*/ 420761 w 1206769"/>
              <a:gd name="connsiteY189" fmla="*/ 1018413 h 1684262"/>
              <a:gd name="connsiteX190" fmla="*/ 605260 w 1206769"/>
              <a:gd name="connsiteY190" fmla="*/ 1180338 h 1684262"/>
              <a:gd name="connsiteX191" fmla="*/ 420761 w 1206769"/>
              <a:gd name="connsiteY191" fmla="*/ 1018413 h 1684262"/>
              <a:gd name="connsiteX192" fmla="*/ 366944 w 1206769"/>
              <a:gd name="connsiteY192" fmla="*/ 1414272 h 1684262"/>
              <a:gd name="connsiteX193" fmla="*/ 597640 w 1206769"/>
              <a:gd name="connsiteY193" fmla="*/ 1460468 h 1684262"/>
              <a:gd name="connsiteX194" fmla="*/ 366944 w 1206769"/>
              <a:gd name="connsiteY194" fmla="*/ 1414463 h 1684262"/>
              <a:gd name="connsiteX195" fmla="*/ 366944 w 1206769"/>
              <a:gd name="connsiteY195" fmla="*/ 1414272 h 1684262"/>
              <a:gd name="connsiteX196" fmla="*/ 536108 w 1206769"/>
              <a:gd name="connsiteY196" fmla="*/ 1644968 h 1684262"/>
              <a:gd name="connsiteX197" fmla="*/ 498008 w 1206769"/>
              <a:gd name="connsiteY197" fmla="*/ 1625918 h 1684262"/>
              <a:gd name="connsiteX198" fmla="*/ 471148 w 1206769"/>
              <a:gd name="connsiteY198" fmla="*/ 1618202 h 1684262"/>
              <a:gd name="connsiteX199" fmla="*/ 471148 w 1206769"/>
              <a:gd name="connsiteY199" fmla="*/ 1664399 h 1684262"/>
              <a:gd name="connsiteX200" fmla="*/ 401901 w 1206769"/>
              <a:gd name="connsiteY200" fmla="*/ 1579817 h 1684262"/>
              <a:gd name="connsiteX201" fmla="*/ 536108 w 1206769"/>
              <a:gd name="connsiteY201" fmla="*/ 1645158 h 1684262"/>
              <a:gd name="connsiteX202" fmla="*/ 536108 w 1206769"/>
              <a:gd name="connsiteY202" fmla="*/ 1644968 h 1684262"/>
              <a:gd name="connsiteX203" fmla="*/ 616785 w 1206769"/>
              <a:gd name="connsiteY203" fmla="*/ 1564196 h 1684262"/>
              <a:gd name="connsiteX204" fmla="*/ 555349 w 1206769"/>
              <a:gd name="connsiteY204" fmla="*/ 1541145 h 1684262"/>
              <a:gd name="connsiteX205" fmla="*/ 638597 w 1206769"/>
              <a:gd name="connsiteY205" fmla="*/ 1493520 h 1684262"/>
              <a:gd name="connsiteX206" fmla="*/ 739848 w 1206769"/>
              <a:gd name="connsiteY206" fmla="*/ 1525715 h 1684262"/>
              <a:gd name="connsiteX207" fmla="*/ 616785 w 1206769"/>
              <a:gd name="connsiteY207" fmla="*/ 1564386 h 1684262"/>
              <a:gd name="connsiteX208" fmla="*/ 616785 w 1206769"/>
              <a:gd name="connsiteY208" fmla="*/ 1564196 h 1684262"/>
              <a:gd name="connsiteX209" fmla="*/ 752231 w 1206769"/>
              <a:gd name="connsiteY209" fmla="*/ 1664779 h 1684262"/>
              <a:gd name="connsiteX210" fmla="*/ 739658 w 1206769"/>
              <a:gd name="connsiteY210" fmla="*/ 1664779 h 1684262"/>
              <a:gd name="connsiteX211" fmla="*/ 731180 w 1206769"/>
              <a:gd name="connsiteY211" fmla="*/ 1664779 h 1684262"/>
              <a:gd name="connsiteX212" fmla="*/ 727561 w 1206769"/>
              <a:gd name="connsiteY212" fmla="*/ 1664779 h 1684262"/>
              <a:gd name="connsiteX213" fmla="*/ 713750 w 1206769"/>
              <a:gd name="connsiteY213" fmla="*/ 1666780 h 1684262"/>
              <a:gd name="connsiteX214" fmla="*/ 704225 w 1206769"/>
              <a:gd name="connsiteY214" fmla="*/ 1665256 h 1684262"/>
              <a:gd name="connsiteX215" fmla="*/ 705558 w 1206769"/>
              <a:gd name="connsiteY215" fmla="*/ 1667733 h 1684262"/>
              <a:gd name="connsiteX216" fmla="*/ 790045 w 1206769"/>
              <a:gd name="connsiteY216" fmla="*/ 1610106 h 1684262"/>
              <a:gd name="connsiteX217" fmla="*/ 752231 w 1206769"/>
              <a:gd name="connsiteY217" fmla="*/ 1664970 h 1684262"/>
              <a:gd name="connsiteX218" fmla="*/ 752231 w 1206769"/>
              <a:gd name="connsiteY218" fmla="*/ 1664779 h 1684262"/>
              <a:gd name="connsiteX219" fmla="*/ 857863 w 1206769"/>
              <a:gd name="connsiteY219" fmla="*/ 1591056 h 1684262"/>
              <a:gd name="connsiteX220" fmla="*/ 838813 w 1206769"/>
              <a:gd name="connsiteY220" fmla="*/ 1568958 h 1684262"/>
              <a:gd name="connsiteX221" fmla="*/ 836146 w 1206769"/>
              <a:gd name="connsiteY221" fmla="*/ 1564291 h 1684262"/>
              <a:gd name="connsiteX222" fmla="*/ 955179 w 1206769"/>
              <a:gd name="connsiteY222" fmla="*/ 1500720 h 1684262"/>
              <a:gd name="connsiteX223" fmla="*/ 1066493 w 1206769"/>
              <a:gd name="connsiteY223" fmla="*/ 1492065 h 1684262"/>
              <a:gd name="connsiteX224" fmla="*/ 857863 w 1206769"/>
              <a:gd name="connsiteY224" fmla="*/ 1591247 h 1684262"/>
              <a:gd name="connsiteX225" fmla="*/ 857863 w 1206769"/>
              <a:gd name="connsiteY225" fmla="*/ 1591056 h 1684262"/>
              <a:gd name="connsiteX226" fmla="*/ 1054979 w 1206769"/>
              <a:gd name="connsiteY226" fmla="*/ 1445037 h 1684262"/>
              <a:gd name="connsiteX227" fmla="*/ 916632 w 1206769"/>
              <a:gd name="connsiteY227" fmla="*/ 1468184 h 1684262"/>
              <a:gd name="connsiteX228" fmla="*/ 1028170 w 1206769"/>
              <a:gd name="connsiteY228" fmla="*/ 1445228 h 1684262"/>
              <a:gd name="connsiteX229" fmla="*/ 1054979 w 1206769"/>
              <a:gd name="connsiteY229" fmla="*/ 1445037 h 1684262"/>
              <a:gd name="connsiteX230" fmla="*/ 862816 w 1206769"/>
              <a:gd name="connsiteY230" fmla="*/ 1410462 h 1684262"/>
              <a:gd name="connsiteX231" fmla="*/ 647551 w 1206769"/>
              <a:gd name="connsiteY231" fmla="*/ 1448562 h 1684262"/>
              <a:gd name="connsiteX232" fmla="*/ 862816 w 1206769"/>
              <a:gd name="connsiteY232" fmla="*/ 1410653 h 1684262"/>
              <a:gd name="connsiteX233" fmla="*/ 862816 w 1206769"/>
              <a:gd name="connsiteY233" fmla="*/ 1410462 h 1684262"/>
              <a:gd name="connsiteX234" fmla="*/ 689842 w 1206769"/>
              <a:gd name="connsiteY234" fmla="*/ 1391412 h 1684262"/>
              <a:gd name="connsiteX235" fmla="*/ 924347 w 1206769"/>
              <a:gd name="connsiteY235" fmla="*/ 1306830 h 1684262"/>
              <a:gd name="connsiteX236" fmla="*/ 689842 w 1206769"/>
              <a:gd name="connsiteY236" fmla="*/ 1391412 h 1684262"/>
              <a:gd name="connsiteX237" fmla="*/ 1162663 w 1206769"/>
              <a:gd name="connsiteY237" fmla="*/ 1057085 h 1684262"/>
              <a:gd name="connsiteX238" fmla="*/ 1148756 w 1206769"/>
              <a:gd name="connsiteY238" fmla="*/ 1134428 h 1684262"/>
              <a:gd name="connsiteX239" fmla="*/ 1066841 w 1206769"/>
              <a:gd name="connsiteY239" fmla="*/ 1139762 h 1684262"/>
              <a:gd name="connsiteX240" fmla="*/ 1035790 w 1206769"/>
              <a:gd name="connsiteY240" fmla="*/ 1087755 h 1684262"/>
              <a:gd name="connsiteX241" fmla="*/ 1162663 w 1206769"/>
              <a:gd name="connsiteY241" fmla="*/ 1057085 h 1684262"/>
              <a:gd name="connsiteX242" fmla="*/ 987913 w 1206769"/>
              <a:gd name="connsiteY242" fmla="*/ 1181170 h 1684262"/>
              <a:gd name="connsiteX243" fmla="*/ 958923 w 1206769"/>
              <a:gd name="connsiteY243" fmla="*/ 1264444 h 1684262"/>
              <a:gd name="connsiteX244" fmla="*/ 905107 w 1206769"/>
              <a:gd name="connsiteY244" fmla="*/ 1118330 h 1684262"/>
              <a:gd name="connsiteX245" fmla="*/ 987913 w 1206769"/>
              <a:gd name="connsiteY245"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329797 w 1206769"/>
              <a:gd name="connsiteY73" fmla="*/ 1549622 h 1684262"/>
              <a:gd name="connsiteX74" fmla="*/ 255883 w 1206769"/>
              <a:gd name="connsiteY74" fmla="*/ 1502664 h 1684262"/>
              <a:gd name="connsiteX75" fmla="*/ 255883 w 1206769"/>
              <a:gd name="connsiteY75" fmla="*/ 1502664 h 1684262"/>
              <a:gd name="connsiteX76" fmla="*/ 239976 w 1206769"/>
              <a:gd name="connsiteY76" fmla="*/ 1484281 h 1684262"/>
              <a:gd name="connsiteX77" fmla="*/ 203495 w 1206769"/>
              <a:gd name="connsiteY77" fmla="*/ 1484281 h 1684262"/>
              <a:gd name="connsiteX78" fmla="*/ 187303 w 1206769"/>
              <a:gd name="connsiteY78" fmla="*/ 1499140 h 1684262"/>
              <a:gd name="connsiteX79" fmla="*/ 490674 w 1206769"/>
              <a:gd name="connsiteY79" fmla="*/ 1673352 h 1684262"/>
              <a:gd name="connsiteX80" fmla="*/ 757374 w 1206769"/>
              <a:gd name="connsiteY80" fmla="*/ 1682401 h 1684262"/>
              <a:gd name="connsiteX81" fmla="*/ 988070 w 1206769"/>
              <a:gd name="connsiteY81" fmla="*/ 1594485 h 1684262"/>
              <a:gd name="connsiteX82" fmla="*/ 1152566 w 1206769"/>
              <a:gd name="connsiteY82" fmla="*/ 1394460 h 1684262"/>
              <a:gd name="connsiteX83" fmla="*/ 918822 w 1206769"/>
              <a:gd name="connsiteY83" fmla="*/ 1363507 h 1684262"/>
              <a:gd name="connsiteX84" fmla="*/ 802904 w 1206769"/>
              <a:gd name="connsiteY84" fmla="*/ 1350454 h 1684262"/>
              <a:gd name="connsiteX85" fmla="*/ 841956 w 1206769"/>
              <a:gd name="connsiteY85" fmla="*/ 1326547 h 1684262"/>
              <a:gd name="connsiteX86" fmla="*/ 1018286 w 1206769"/>
              <a:gd name="connsiteY86" fmla="*/ 1315425 h 1684262"/>
              <a:gd name="connsiteX87" fmla="*/ 980354 w 1206769"/>
              <a:gd name="connsiteY87" fmla="*/ 1268921 h 1684262"/>
              <a:gd name="connsiteX88" fmla="*/ 1091488 w 1206769"/>
              <a:gd name="connsiteY88" fmla="*/ 1221043 h 1684262"/>
              <a:gd name="connsiteX89" fmla="*/ 911203 w 1206769"/>
              <a:gd name="connsiteY89" fmla="*/ 1022890 h 1684262"/>
              <a:gd name="connsiteX90" fmla="*/ 1193429 w 1206769"/>
              <a:gd name="connsiteY90" fmla="*/ 899446 h 1684262"/>
              <a:gd name="connsiteX91" fmla="*/ 759089 w 1206769"/>
              <a:gd name="connsiteY91" fmla="*/ 61246 h 1684262"/>
              <a:gd name="connsiteX92" fmla="*/ 720989 w 1206769"/>
              <a:gd name="connsiteY92" fmla="*/ 145828 h 1684262"/>
              <a:gd name="connsiteX93" fmla="*/ 759089 w 1206769"/>
              <a:gd name="connsiteY93" fmla="*/ 61436 h 1684262"/>
              <a:gd name="connsiteX94" fmla="*/ 759089 w 1206769"/>
              <a:gd name="connsiteY94" fmla="*/ 61246 h 1684262"/>
              <a:gd name="connsiteX95" fmla="*/ 363611 w 1206769"/>
              <a:gd name="connsiteY95" fmla="*/ 545783 h 1684262"/>
              <a:gd name="connsiteX96" fmla="*/ 348275 w 1206769"/>
              <a:gd name="connsiteY96" fmla="*/ 553498 h 1684262"/>
              <a:gd name="connsiteX97" fmla="*/ 363611 w 1206769"/>
              <a:gd name="connsiteY97" fmla="*/ 545783 h 1684262"/>
              <a:gd name="connsiteX98" fmla="*/ 232451 w 1206769"/>
              <a:gd name="connsiteY98" fmla="*/ 523113 h 1684262"/>
              <a:gd name="connsiteX99" fmla="*/ 254694 w 1206769"/>
              <a:gd name="connsiteY99" fmla="*/ 664096 h 1684262"/>
              <a:gd name="connsiteX100" fmla="*/ 232451 w 1206769"/>
              <a:gd name="connsiteY100" fmla="*/ 523113 h 1684262"/>
              <a:gd name="connsiteX101" fmla="*/ 340084 w 1206769"/>
              <a:gd name="connsiteY101" fmla="*/ 692277 h 1684262"/>
              <a:gd name="connsiteX102" fmla="*/ 470767 w 1206769"/>
              <a:gd name="connsiteY102" fmla="*/ 684562 h 1684262"/>
              <a:gd name="connsiteX103" fmla="*/ 340084 w 1206769"/>
              <a:gd name="connsiteY103" fmla="*/ 691896 h 1684262"/>
              <a:gd name="connsiteX104" fmla="*/ 340084 w 1206769"/>
              <a:gd name="connsiteY104" fmla="*/ 692277 h 1684262"/>
              <a:gd name="connsiteX105" fmla="*/ 382375 w 1206769"/>
              <a:gd name="connsiteY105" fmla="*/ 615410 h 1684262"/>
              <a:gd name="connsiteX106" fmla="*/ 516868 w 1206769"/>
              <a:gd name="connsiteY106" fmla="*/ 688372 h 1684262"/>
              <a:gd name="connsiteX107" fmla="*/ 382661 w 1206769"/>
              <a:gd name="connsiteY107" fmla="*/ 615029 h 1684262"/>
              <a:gd name="connsiteX108" fmla="*/ 382375 w 1206769"/>
              <a:gd name="connsiteY108" fmla="*/ 615410 h 1684262"/>
              <a:gd name="connsiteX109" fmla="*/ 201400 w 1206769"/>
              <a:gd name="connsiteY109" fmla="*/ 907542 h 1684262"/>
              <a:gd name="connsiteX110" fmla="*/ 163300 w 1206769"/>
              <a:gd name="connsiteY110" fmla="*/ 838295 h 1684262"/>
              <a:gd name="connsiteX111" fmla="*/ 201686 w 1206769"/>
              <a:gd name="connsiteY111" fmla="*/ 907161 h 1684262"/>
              <a:gd name="connsiteX112" fmla="*/ 201400 w 1206769"/>
              <a:gd name="connsiteY112" fmla="*/ 907542 h 1684262"/>
              <a:gd name="connsiteX113" fmla="*/ 97811 w 1206769"/>
              <a:gd name="connsiteY113" fmla="*/ 1285557 h 1684262"/>
              <a:gd name="connsiteX114" fmla="*/ 123279 w 1206769"/>
              <a:gd name="connsiteY114" fmla="*/ 1264178 h 1684262"/>
              <a:gd name="connsiteX115" fmla="*/ 231975 w 1206769"/>
              <a:gd name="connsiteY115" fmla="*/ 1341501 h 1684262"/>
              <a:gd name="connsiteX116" fmla="*/ 97811 w 1206769"/>
              <a:gd name="connsiteY116" fmla="*/ 1285557 h 1684262"/>
              <a:gd name="connsiteX117" fmla="*/ 232928 w 1206769"/>
              <a:gd name="connsiteY117" fmla="*/ 1376077 h 1684262"/>
              <a:gd name="connsiteX118" fmla="*/ 279029 w 1206769"/>
              <a:gd name="connsiteY118" fmla="*/ 1379887 h 1684262"/>
              <a:gd name="connsiteX119" fmla="*/ 232451 w 1206769"/>
              <a:gd name="connsiteY119" fmla="*/ 1376077 h 1684262"/>
              <a:gd name="connsiteX120" fmla="*/ 232928 w 1206769"/>
              <a:gd name="connsiteY120" fmla="*/ 1376077 h 1684262"/>
              <a:gd name="connsiteX121" fmla="*/ 856244 w 1206769"/>
              <a:gd name="connsiteY121" fmla="*/ 715613 h 1684262"/>
              <a:gd name="connsiteX122" fmla="*/ 817635 w 1206769"/>
              <a:gd name="connsiteY122" fmla="*/ 708913 h 1684262"/>
              <a:gd name="connsiteX123" fmla="*/ 721084 w 1206769"/>
              <a:gd name="connsiteY123" fmla="*/ 657225 h 1684262"/>
              <a:gd name="connsiteX124" fmla="*/ 855767 w 1206769"/>
              <a:gd name="connsiteY124" fmla="*/ 715613 h 1684262"/>
              <a:gd name="connsiteX125" fmla="*/ 856244 w 1206769"/>
              <a:gd name="connsiteY125" fmla="*/ 715613 h 1684262"/>
              <a:gd name="connsiteX126" fmla="*/ 663458 w 1206769"/>
              <a:gd name="connsiteY126" fmla="*/ 722662 h 1684262"/>
              <a:gd name="connsiteX127" fmla="*/ 644408 w 1206769"/>
              <a:gd name="connsiteY127" fmla="*/ 807149 h 1684262"/>
              <a:gd name="connsiteX128" fmla="*/ 662981 w 1206769"/>
              <a:gd name="connsiteY128" fmla="*/ 723138 h 1684262"/>
              <a:gd name="connsiteX129" fmla="*/ 663458 w 1206769"/>
              <a:gd name="connsiteY129" fmla="*/ 722662 h 1684262"/>
              <a:gd name="connsiteX130" fmla="*/ 628882 w 1206769"/>
              <a:gd name="connsiteY130" fmla="*/ 753332 h 1684262"/>
              <a:gd name="connsiteX131" fmla="*/ 655742 w 1206769"/>
              <a:gd name="connsiteY131" fmla="*/ 726472 h 1684262"/>
              <a:gd name="connsiteX132" fmla="*/ 628406 w 1206769"/>
              <a:gd name="connsiteY132" fmla="*/ 753332 h 1684262"/>
              <a:gd name="connsiteX133" fmla="*/ 628882 w 1206769"/>
              <a:gd name="connsiteY133" fmla="*/ 753332 h 1684262"/>
              <a:gd name="connsiteX134" fmla="*/ 771090 w 1206769"/>
              <a:gd name="connsiteY134" fmla="*/ 757237 h 1684262"/>
              <a:gd name="connsiteX135" fmla="*/ 690318 w 1206769"/>
              <a:gd name="connsiteY135" fmla="*/ 822579 h 1684262"/>
              <a:gd name="connsiteX136" fmla="*/ 770614 w 1206769"/>
              <a:gd name="connsiteY136" fmla="*/ 757237 h 1684262"/>
              <a:gd name="connsiteX137" fmla="*/ 771090 w 1206769"/>
              <a:gd name="connsiteY137" fmla="*/ 757237 h 1684262"/>
              <a:gd name="connsiteX138" fmla="*/ 759565 w 1206769"/>
              <a:gd name="connsiteY138" fmla="*/ 538162 h 1684262"/>
              <a:gd name="connsiteX139" fmla="*/ 851767 w 1206769"/>
              <a:gd name="connsiteY139" fmla="*/ 480536 h 1684262"/>
              <a:gd name="connsiteX140" fmla="*/ 759089 w 1206769"/>
              <a:gd name="connsiteY140" fmla="*/ 538067 h 1684262"/>
              <a:gd name="connsiteX141" fmla="*/ 759565 w 1206769"/>
              <a:gd name="connsiteY141" fmla="*/ 538162 h 1684262"/>
              <a:gd name="connsiteX142" fmla="*/ 877961 w 1206769"/>
              <a:gd name="connsiteY142" fmla="*/ 342138 h 1684262"/>
              <a:gd name="connsiteX143" fmla="*/ 812619 w 1206769"/>
              <a:gd name="connsiteY143" fmla="*/ 442055 h 1684262"/>
              <a:gd name="connsiteX144" fmla="*/ 877961 w 1206769"/>
              <a:gd name="connsiteY144" fmla="*/ 342138 h 1684262"/>
              <a:gd name="connsiteX145" fmla="*/ 681841 w 1206769"/>
              <a:gd name="connsiteY145" fmla="*/ 323088 h 1684262"/>
              <a:gd name="connsiteX146" fmla="*/ 758803 w 1206769"/>
              <a:gd name="connsiteY146" fmla="*/ 430816 h 1684262"/>
              <a:gd name="connsiteX147" fmla="*/ 643455 w 1206769"/>
              <a:gd name="connsiteY147" fmla="*/ 396145 h 1684262"/>
              <a:gd name="connsiteX148" fmla="*/ 639550 w 1206769"/>
              <a:gd name="connsiteY148" fmla="*/ 438436 h 1684262"/>
              <a:gd name="connsiteX149" fmla="*/ 682127 w 1206769"/>
              <a:gd name="connsiteY149" fmla="*/ 323088 h 1684262"/>
              <a:gd name="connsiteX150" fmla="*/ 681841 w 1206769"/>
              <a:gd name="connsiteY150" fmla="*/ 323088 h 1684262"/>
              <a:gd name="connsiteX151" fmla="*/ 351323 w 1206769"/>
              <a:gd name="connsiteY151" fmla="*/ 219361 h 1684262"/>
              <a:gd name="connsiteX152" fmla="*/ 383994 w 1206769"/>
              <a:gd name="connsiteY152" fmla="*/ 183070 h 1684262"/>
              <a:gd name="connsiteX153" fmla="*/ 403711 w 1206769"/>
              <a:gd name="connsiteY153" fmla="*/ 175069 h 1684262"/>
              <a:gd name="connsiteX154" fmla="*/ 411331 w 1206769"/>
              <a:gd name="connsiteY154" fmla="*/ 176117 h 1684262"/>
              <a:gd name="connsiteX155" fmla="*/ 569351 w 1206769"/>
              <a:gd name="connsiteY155" fmla="*/ 242792 h 1684262"/>
              <a:gd name="connsiteX156" fmla="*/ 569922 w 1206769"/>
              <a:gd name="connsiteY156" fmla="*/ 242792 h 1684262"/>
              <a:gd name="connsiteX157" fmla="*/ 558873 w 1206769"/>
              <a:gd name="connsiteY157" fmla="*/ 299942 h 1684262"/>
              <a:gd name="connsiteX158" fmla="*/ 351609 w 1206769"/>
              <a:gd name="connsiteY158" fmla="*/ 219075 h 1684262"/>
              <a:gd name="connsiteX159" fmla="*/ 351323 w 1206769"/>
              <a:gd name="connsiteY159" fmla="*/ 219361 h 1684262"/>
              <a:gd name="connsiteX160" fmla="*/ 470767 w 1206769"/>
              <a:gd name="connsiteY160" fmla="*/ 361188 h 1684262"/>
              <a:gd name="connsiteX161" fmla="*/ 566874 w 1206769"/>
              <a:gd name="connsiteY161" fmla="*/ 503396 h 1684262"/>
              <a:gd name="connsiteX162" fmla="*/ 470767 w 1206769"/>
              <a:gd name="connsiteY162" fmla="*/ 361188 h 1684262"/>
              <a:gd name="connsiteX163" fmla="*/ 632216 w 1206769"/>
              <a:gd name="connsiteY163" fmla="*/ 453485 h 1684262"/>
              <a:gd name="connsiteX164" fmla="*/ 699367 w 1206769"/>
              <a:gd name="connsiteY164" fmla="*/ 515112 h 1684262"/>
              <a:gd name="connsiteX165" fmla="*/ 759089 w 1206769"/>
              <a:gd name="connsiteY165" fmla="*/ 438055 h 1684262"/>
              <a:gd name="connsiteX166" fmla="*/ 678317 w 1206769"/>
              <a:gd name="connsiteY166" fmla="*/ 611029 h 1684262"/>
              <a:gd name="connsiteX167" fmla="*/ 640217 w 1206769"/>
              <a:gd name="connsiteY167" fmla="*/ 587978 h 1684262"/>
              <a:gd name="connsiteX168" fmla="*/ 632216 w 1206769"/>
              <a:gd name="connsiteY168" fmla="*/ 453581 h 1684262"/>
              <a:gd name="connsiteX169" fmla="*/ 632216 w 1206769"/>
              <a:gd name="connsiteY169" fmla="*/ 453485 h 1684262"/>
              <a:gd name="connsiteX170" fmla="*/ 686032 w 1206769"/>
              <a:gd name="connsiteY170" fmla="*/ 837819 h 1684262"/>
              <a:gd name="connsiteX171" fmla="*/ 628310 w 1206769"/>
              <a:gd name="connsiteY171" fmla="*/ 930116 h 1684262"/>
              <a:gd name="connsiteX172" fmla="*/ 686032 w 1206769"/>
              <a:gd name="connsiteY172" fmla="*/ 837914 h 1684262"/>
              <a:gd name="connsiteX173" fmla="*/ 686032 w 1206769"/>
              <a:gd name="connsiteY173" fmla="*/ 837819 h 1684262"/>
              <a:gd name="connsiteX174" fmla="*/ 743658 w 1206769"/>
              <a:gd name="connsiteY174" fmla="*/ 1291400 h 1684262"/>
              <a:gd name="connsiteX175" fmla="*/ 547634 w 1206769"/>
              <a:gd name="connsiteY175" fmla="*/ 1206818 h 1684262"/>
              <a:gd name="connsiteX176" fmla="*/ 573446 w 1206769"/>
              <a:gd name="connsiteY176" fmla="*/ 1222439 h 1684262"/>
              <a:gd name="connsiteX177" fmla="*/ 603450 w 1206769"/>
              <a:gd name="connsiteY177" fmla="*/ 1227487 h 1684262"/>
              <a:gd name="connsiteX178" fmla="*/ 743658 w 1206769"/>
              <a:gd name="connsiteY178" fmla="*/ 1291495 h 1684262"/>
              <a:gd name="connsiteX179" fmla="*/ 743658 w 1206769"/>
              <a:gd name="connsiteY179" fmla="*/ 1291400 h 1684262"/>
              <a:gd name="connsiteX180" fmla="*/ 578399 w 1206769"/>
              <a:gd name="connsiteY180" fmla="*/ 945452 h 1684262"/>
              <a:gd name="connsiteX181" fmla="*/ 689842 w 1206769"/>
              <a:gd name="connsiteY181" fmla="*/ 1122236 h 1684262"/>
              <a:gd name="connsiteX182" fmla="*/ 578399 w 1206769"/>
              <a:gd name="connsiteY182" fmla="*/ 945547 h 1684262"/>
              <a:gd name="connsiteX183" fmla="*/ 578399 w 1206769"/>
              <a:gd name="connsiteY183" fmla="*/ 945452 h 1684262"/>
              <a:gd name="connsiteX184" fmla="*/ 351609 w 1206769"/>
              <a:gd name="connsiteY184" fmla="*/ 1045464 h 1684262"/>
              <a:gd name="connsiteX185" fmla="*/ 382375 w 1206769"/>
              <a:gd name="connsiteY185" fmla="*/ 887825 h 1684262"/>
              <a:gd name="connsiteX186" fmla="*/ 351609 w 1206769"/>
              <a:gd name="connsiteY186" fmla="*/ 1045559 h 1684262"/>
              <a:gd name="connsiteX187" fmla="*/ 351609 w 1206769"/>
              <a:gd name="connsiteY187" fmla="*/ 1045464 h 1684262"/>
              <a:gd name="connsiteX188" fmla="*/ 420761 w 1206769"/>
              <a:gd name="connsiteY188" fmla="*/ 1018413 h 1684262"/>
              <a:gd name="connsiteX189" fmla="*/ 605260 w 1206769"/>
              <a:gd name="connsiteY189" fmla="*/ 1180338 h 1684262"/>
              <a:gd name="connsiteX190" fmla="*/ 420761 w 1206769"/>
              <a:gd name="connsiteY190" fmla="*/ 1018413 h 1684262"/>
              <a:gd name="connsiteX191" fmla="*/ 366944 w 1206769"/>
              <a:gd name="connsiteY191" fmla="*/ 1414272 h 1684262"/>
              <a:gd name="connsiteX192" fmla="*/ 597640 w 1206769"/>
              <a:gd name="connsiteY192" fmla="*/ 1460468 h 1684262"/>
              <a:gd name="connsiteX193" fmla="*/ 366944 w 1206769"/>
              <a:gd name="connsiteY193" fmla="*/ 1414463 h 1684262"/>
              <a:gd name="connsiteX194" fmla="*/ 366944 w 1206769"/>
              <a:gd name="connsiteY194" fmla="*/ 1414272 h 1684262"/>
              <a:gd name="connsiteX195" fmla="*/ 536108 w 1206769"/>
              <a:gd name="connsiteY195" fmla="*/ 1644968 h 1684262"/>
              <a:gd name="connsiteX196" fmla="*/ 498008 w 1206769"/>
              <a:gd name="connsiteY196" fmla="*/ 1625918 h 1684262"/>
              <a:gd name="connsiteX197" fmla="*/ 471148 w 1206769"/>
              <a:gd name="connsiteY197" fmla="*/ 1618202 h 1684262"/>
              <a:gd name="connsiteX198" fmla="*/ 471148 w 1206769"/>
              <a:gd name="connsiteY198" fmla="*/ 1664399 h 1684262"/>
              <a:gd name="connsiteX199" fmla="*/ 401901 w 1206769"/>
              <a:gd name="connsiteY199" fmla="*/ 1579817 h 1684262"/>
              <a:gd name="connsiteX200" fmla="*/ 536108 w 1206769"/>
              <a:gd name="connsiteY200" fmla="*/ 1645158 h 1684262"/>
              <a:gd name="connsiteX201" fmla="*/ 536108 w 1206769"/>
              <a:gd name="connsiteY201" fmla="*/ 1644968 h 1684262"/>
              <a:gd name="connsiteX202" fmla="*/ 616785 w 1206769"/>
              <a:gd name="connsiteY202" fmla="*/ 1564196 h 1684262"/>
              <a:gd name="connsiteX203" fmla="*/ 555349 w 1206769"/>
              <a:gd name="connsiteY203" fmla="*/ 1541145 h 1684262"/>
              <a:gd name="connsiteX204" fmla="*/ 638597 w 1206769"/>
              <a:gd name="connsiteY204" fmla="*/ 1493520 h 1684262"/>
              <a:gd name="connsiteX205" fmla="*/ 739848 w 1206769"/>
              <a:gd name="connsiteY205" fmla="*/ 1525715 h 1684262"/>
              <a:gd name="connsiteX206" fmla="*/ 616785 w 1206769"/>
              <a:gd name="connsiteY206" fmla="*/ 1564386 h 1684262"/>
              <a:gd name="connsiteX207" fmla="*/ 616785 w 1206769"/>
              <a:gd name="connsiteY207" fmla="*/ 1564196 h 1684262"/>
              <a:gd name="connsiteX208" fmla="*/ 752231 w 1206769"/>
              <a:gd name="connsiteY208" fmla="*/ 1664779 h 1684262"/>
              <a:gd name="connsiteX209" fmla="*/ 739658 w 1206769"/>
              <a:gd name="connsiteY209" fmla="*/ 1664779 h 1684262"/>
              <a:gd name="connsiteX210" fmla="*/ 731180 w 1206769"/>
              <a:gd name="connsiteY210" fmla="*/ 1664779 h 1684262"/>
              <a:gd name="connsiteX211" fmla="*/ 727561 w 1206769"/>
              <a:gd name="connsiteY211" fmla="*/ 1664779 h 1684262"/>
              <a:gd name="connsiteX212" fmla="*/ 713750 w 1206769"/>
              <a:gd name="connsiteY212" fmla="*/ 1666780 h 1684262"/>
              <a:gd name="connsiteX213" fmla="*/ 704225 w 1206769"/>
              <a:gd name="connsiteY213" fmla="*/ 1665256 h 1684262"/>
              <a:gd name="connsiteX214" fmla="*/ 705558 w 1206769"/>
              <a:gd name="connsiteY214" fmla="*/ 1667733 h 1684262"/>
              <a:gd name="connsiteX215" fmla="*/ 790045 w 1206769"/>
              <a:gd name="connsiteY215" fmla="*/ 1610106 h 1684262"/>
              <a:gd name="connsiteX216" fmla="*/ 752231 w 1206769"/>
              <a:gd name="connsiteY216" fmla="*/ 1664970 h 1684262"/>
              <a:gd name="connsiteX217" fmla="*/ 752231 w 1206769"/>
              <a:gd name="connsiteY217" fmla="*/ 1664779 h 1684262"/>
              <a:gd name="connsiteX218" fmla="*/ 857863 w 1206769"/>
              <a:gd name="connsiteY218" fmla="*/ 1591056 h 1684262"/>
              <a:gd name="connsiteX219" fmla="*/ 838813 w 1206769"/>
              <a:gd name="connsiteY219" fmla="*/ 1568958 h 1684262"/>
              <a:gd name="connsiteX220" fmla="*/ 836146 w 1206769"/>
              <a:gd name="connsiteY220" fmla="*/ 1564291 h 1684262"/>
              <a:gd name="connsiteX221" fmla="*/ 955179 w 1206769"/>
              <a:gd name="connsiteY221" fmla="*/ 1500720 h 1684262"/>
              <a:gd name="connsiteX222" fmla="*/ 1066493 w 1206769"/>
              <a:gd name="connsiteY222" fmla="*/ 1492065 h 1684262"/>
              <a:gd name="connsiteX223" fmla="*/ 857863 w 1206769"/>
              <a:gd name="connsiteY223" fmla="*/ 1591247 h 1684262"/>
              <a:gd name="connsiteX224" fmla="*/ 857863 w 1206769"/>
              <a:gd name="connsiteY224" fmla="*/ 1591056 h 1684262"/>
              <a:gd name="connsiteX225" fmla="*/ 1054979 w 1206769"/>
              <a:gd name="connsiteY225" fmla="*/ 1445037 h 1684262"/>
              <a:gd name="connsiteX226" fmla="*/ 916632 w 1206769"/>
              <a:gd name="connsiteY226" fmla="*/ 1468184 h 1684262"/>
              <a:gd name="connsiteX227" fmla="*/ 1028170 w 1206769"/>
              <a:gd name="connsiteY227" fmla="*/ 1445228 h 1684262"/>
              <a:gd name="connsiteX228" fmla="*/ 1054979 w 1206769"/>
              <a:gd name="connsiteY228" fmla="*/ 1445037 h 1684262"/>
              <a:gd name="connsiteX229" fmla="*/ 862816 w 1206769"/>
              <a:gd name="connsiteY229" fmla="*/ 1410462 h 1684262"/>
              <a:gd name="connsiteX230" fmla="*/ 647551 w 1206769"/>
              <a:gd name="connsiteY230" fmla="*/ 1448562 h 1684262"/>
              <a:gd name="connsiteX231" fmla="*/ 862816 w 1206769"/>
              <a:gd name="connsiteY231" fmla="*/ 1410653 h 1684262"/>
              <a:gd name="connsiteX232" fmla="*/ 862816 w 1206769"/>
              <a:gd name="connsiteY232" fmla="*/ 1410462 h 1684262"/>
              <a:gd name="connsiteX233" fmla="*/ 689842 w 1206769"/>
              <a:gd name="connsiteY233" fmla="*/ 1391412 h 1684262"/>
              <a:gd name="connsiteX234" fmla="*/ 924347 w 1206769"/>
              <a:gd name="connsiteY234" fmla="*/ 1306830 h 1684262"/>
              <a:gd name="connsiteX235" fmla="*/ 689842 w 1206769"/>
              <a:gd name="connsiteY235" fmla="*/ 1391412 h 1684262"/>
              <a:gd name="connsiteX236" fmla="*/ 1162663 w 1206769"/>
              <a:gd name="connsiteY236" fmla="*/ 1057085 h 1684262"/>
              <a:gd name="connsiteX237" fmla="*/ 1148756 w 1206769"/>
              <a:gd name="connsiteY237" fmla="*/ 1134428 h 1684262"/>
              <a:gd name="connsiteX238" fmla="*/ 1066841 w 1206769"/>
              <a:gd name="connsiteY238" fmla="*/ 1139762 h 1684262"/>
              <a:gd name="connsiteX239" fmla="*/ 1035790 w 1206769"/>
              <a:gd name="connsiteY239" fmla="*/ 1087755 h 1684262"/>
              <a:gd name="connsiteX240" fmla="*/ 1162663 w 1206769"/>
              <a:gd name="connsiteY240" fmla="*/ 1057085 h 1684262"/>
              <a:gd name="connsiteX241" fmla="*/ 987913 w 1206769"/>
              <a:gd name="connsiteY241" fmla="*/ 1181170 h 1684262"/>
              <a:gd name="connsiteX242" fmla="*/ 958923 w 1206769"/>
              <a:gd name="connsiteY242" fmla="*/ 1264444 h 1684262"/>
              <a:gd name="connsiteX243" fmla="*/ 905107 w 1206769"/>
              <a:gd name="connsiteY243" fmla="*/ 1118330 h 1684262"/>
              <a:gd name="connsiteX244" fmla="*/ 987913 w 1206769"/>
              <a:gd name="connsiteY244"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0738 w 1206769"/>
              <a:gd name="connsiteY15" fmla="*/ 677704 h 1684262"/>
              <a:gd name="connsiteX16" fmla="*/ 1005881 w 1206769"/>
              <a:gd name="connsiteY16" fmla="*/ 661511 h 1684262"/>
              <a:gd name="connsiteX17" fmla="*/ 1065794 w 1206769"/>
              <a:gd name="connsiteY17" fmla="*/ 651415 h 1684262"/>
              <a:gd name="connsiteX18" fmla="*/ 1073223 w 1206769"/>
              <a:gd name="connsiteY18" fmla="*/ 652653 h 1684262"/>
              <a:gd name="connsiteX19" fmla="*/ 1086272 w 1206769"/>
              <a:gd name="connsiteY19" fmla="*/ 660654 h 1684262"/>
              <a:gd name="connsiteX20" fmla="*/ 1102560 w 1206769"/>
              <a:gd name="connsiteY20" fmla="*/ 657701 h 1684262"/>
              <a:gd name="connsiteX21" fmla="*/ 739848 w 1206769"/>
              <a:gd name="connsiteY21" fmla="*/ 595694 h 1684262"/>
              <a:gd name="connsiteX22" fmla="*/ 716893 w 1206769"/>
              <a:gd name="connsiteY22" fmla="*/ 318992 h 1684262"/>
              <a:gd name="connsiteX23" fmla="*/ 920537 w 1206769"/>
              <a:gd name="connsiteY23" fmla="*/ 246031 h 1684262"/>
              <a:gd name="connsiteX24" fmla="*/ 682412 w 1206769"/>
              <a:gd name="connsiteY24" fmla="*/ 238316 h 1684262"/>
              <a:gd name="connsiteX25" fmla="*/ 928538 w 1206769"/>
              <a:gd name="connsiteY25" fmla="*/ 226790 h 1684262"/>
              <a:gd name="connsiteX26" fmla="*/ 720893 w 1206769"/>
              <a:gd name="connsiteY26" fmla="*/ 196025 h 1684262"/>
              <a:gd name="connsiteX27" fmla="*/ 736229 w 1206769"/>
              <a:gd name="connsiteY27" fmla="*/ 49911 h 1684262"/>
              <a:gd name="connsiteX28" fmla="*/ 663267 w 1206769"/>
              <a:gd name="connsiteY28" fmla="*/ 0 h 1684262"/>
              <a:gd name="connsiteX29" fmla="*/ 625167 w 1206769"/>
              <a:gd name="connsiteY29" fmla="*/ 103727 h 1684262"/>
              <a:gd name="connsiteX30" fmla="*/ 625167 w 1206769"/>
              <a:gd name="connsiteY30" fmla="*/ 288322 h 1684262"/>
              <a:gd name="connsiteX31" fmla="*/ 336845 w 1206769"/>
              <a:gd name="connsiteY31" fmla="*/ 261366 h 1684262"/>
              <a:gd name="connsiteX32" fmla="*/ 367611 w 1206769"/>
              <a:gd name="connsiteY32" fmla="*/ 307467 h 1684262"/>
              <a:gd name="connsiteX33" fmla="*/ 579066 w 1206769"/>
              <a:gd name="connsiteY33" fmla="*/ 615029 h 1684262"/>
              <a:gd name="connsiteX34" fmla="*/ 263884 w 1206769"/>
              <a:gd name="connsiteY34" fmla="*/ 511207 h 1684262"/>
              <a:gd name="connsiteX35" fmla="*/ 233118 w 1206769"/>
              <a:gd name="connsiteY35" fmla="*/ 714947 h 1684262"/>
              <a:gd name="connsiteX36" fmla="*/ 532965 w 1206769"/>
              <a:gd name="connsiteY36" fmla="*/ 807149 h 1684262"/>
              <a:gd name="connsiteX37" fmla="*/ 513915 w 1206769"/>
              <a:gd name="connsiteY37" fmla="*/ 803339 h 1684262"/>
              <a:gd name="connsiteX38" fmla="*/ 502390 w 1206769"/>
              <a:gd name="connsiteY38" fmla="*/ 791813 h 1684262"/>
              <a:gd name="connsiteX39" fmla="*/ 464290 w 1206769"/>
              <a:gd name="connsiteY39" fmla="*/ 772763 h 1684262"/>
              <a:gd name="connsiteX40" fmla="*/ 375231 w 1206769"/>
              <a:gd name="connsiteY40" fmla="*/ 788670 h 1684262"/>
              <a:gd name="connsiteX41" fmla="*/ 418189 w 1206769"/>
              <a:gd name="connsiteY41" fmla="*/ 826770 h 1684262"/>
              <a:gd name="connsiteX42" fmla="*/ 333607 w 1206769"/>
              <a:gd name="connsiteY42" fmla="*/ 826770 h 1684262"/>
              <a:gd name="connsiteX43" fmla="*/ 276457 w 1206769"/>
              <a:gd name="connsiteY43" fmla="*/ 857536 h 1684262"/>
              <a:gd name="connsiteX44" fmla="*/ 288458 w 1206769"/>
              <a:gd name="connsiteY44" fmla="*/ 766001 h 1684262"/>
              <a:gd name="connsiteX45" fmla="*/ 138059 w 1206769"/>
              <a:gd name="connsiteY45" fmla="*/ 911352 h 1684262"/>
              <a:gd name="connsiteX46" fmla="*/ 237976 w 1206769"/>
              <a:gd name="connsiteY46" fmla="*/ 961358 h 1684262"/>
              <a:gd name="connsiteX47" fmla="*/ 75102 w 1206769"/>
              <a:gd name="connsiteY47" fmla="*/ 1025783 h 1684262"/>
              <a:gd name="connsiteX48" fmla="*/ 80432 w 1206769"/>
              <a:gd name="connsiteY48" fmla="*/ 915162 h 1684262"/>
              <a:gd name="connsiteX49" fmla="*/ 91958 w 1206769"/>
              <a:gd name="connsiteY49" fmla="*/ 1107377 h 1684262"/>
              <a:gd name="connsiteX50" fmla="*/ 214925 w 1206769"/>
              <a:gd name="connsiteY50" fmla="*/ 1157383 h 1684262"/>
              <a:gd name="connsiteX51" fmla="*/ 322463 w 1206769"/>
              <a:gd name="connsiteY51" fmla="*/ 1240346 h 1684262"/>
              <a:gd name="connsiteX52" fmla="*/ 309794 w 1206769"/>
              <a:gd name="connsiteY52" fmla="*/ 1240346 h 1684262"/>
              <a:gd name="connsiteX53" fmla="*/ 311699 w 1206769"/>
              <a:gd name="connsiteY53" fmla="*/ 1248728 h 1684262"/>
              <a:gd name="connsiteX54" fmla="*/ 310842 w 1206769"/>
              <a:gd name="connsiteY54" fmla="*/ 1254824 h 1684262"/>
              <a:gd name="connsiteX55" fmla="*/ 309223 w 1206769"/>
              <a:gd name="connsiteY55" fmla="*/ 1259396 h 1684262"/>
              <a:gd name="connsiteX56" fmla="*/ 301317 w 1206769"/>
              <a:gd name="connsiteY56" fmla="*/ 1268063 h 1684262"/>
              <a:gd name="connsiteX57" fmla="*/ 283886 w 1206769"/>
              <a:gd name="connsiteY57" fmla="*/ 1268063 h 1684262"/>
              <a:gd name="connsiteX58" fmla="*/ 284934 w 1206769"/>
              <a:gd name="connsiteY58" fmla="*/ 1275207 h 1684262"/>
              <a:gd name="connsiteX59" fmla="*/ 395615 w 1206769"/>
              <a:gd name="connsiteY59" fmla="*/ 1319117 h 1684262"/>
              <a:gd name="connsiteX60" fmla="*/ 257026 w 1206769"/>
              <a:gd name="connsiteY60" fmla="*/ 1309592 h 1684262"/>
              <a:gd name="connsiteX61" fmla="*/ 257026 w 1206769"/>
              <a:gd name="connsiteY61" fmla="*/ 1309592 h 1684262"/>
              <a:gd name="connsiteX62" fmla="*/ 248263 w 1206769"/>
              <a:gd name="connsiteY62" fmla="*/ 1308259 h 1684262"/>
              <a:gd name="connsiteX63" fmla="*/ 247691 w 1206769"/>
              <a:gd name="connsiteY63" fmla="*/ 1308735 h 1684262"/>
              <a:gd name="connsiteX64" fmla="*/ 229880 w 1206769"/>
              <a:gd name="connsiteY64" fmla="*/ 1312259 h 1684262"/>
              <a:gd name="connsiteX65" fmla="*/ 146155 w 1206769"/>
              <a:gd name="connsiteY65" fmla="*/ 1230344 h 1684262"/>
              <a:gd name="connsiteX66" fmla="*/ 115389 w 1206769"/>
              <a:gd name="connsiteY66" fmla="*/ 1430369 h 1684262"/>
              <a:gd name="connsiteX67" fmla="*/ 349799 w 1206769"/>
              <a:gd name="connsiteY67" fmla="*/ 1480280 h 1684262"/>
              <a:gd name="connsiteX68" fmla="*/ 299507 w 1206769"/>
              <a:gd name="connsiteY68" fmla="*/ 1464659 h 1684262"/>
              <a:gd name="connsiteX69" fmla="*/ 321034 w 1206769"/>
              <a:gd name="connsiteY69" fmla="*/ 1477042 h 1684262"/>
              <a:gd name="connsiteX70" fmla="*/ 330559 w 1206769"/>
              <a:gd name="connsiteY70" fmla="*/ 1484376 h 1684262"/>
              <a:gd name="connsiteX71" fmla="*/ 388280 w 1206769"/>
              <a:gd name="connsiteY71" fmla="*/ 1545717 h 1684262"/>
              <a:gd name="connsiteX72" fmla="*/ 348847 w 1206769"/>
              <a:gd name="connsiteY72" fmla="*/ 1542479 h 1684262"/>
              <a:gd name="connsiteX73" fmla="*/ 255883 w 1206769"/>
              <a:gd name="connsiteY73" fmla="*/ 1502664 h 1684262"/>
              <a:gd name="connsiteX74" fmla="*/ 255883 w 1206769"/>
              <a:gd name="connsiteY74" fmla="*/ 1502664 h 1684262"/>
              <a:gd name="connsiteX75" fmla="*/ 239976 w 1206769"/>
              <a:gd name="connsiteY75" fmla="*/ 1484281 h 1684262"/>
              <a:gd name="connsiteX76" fmla="*/ 203495 w 1206769"/>
              <a:gd name="connsiteY76" fmla="*/ 1484281 h 1684262"/>
              <a:gd name="connsiteX77" fmla="*/ 187303 w 1206769"/>
              <a:gd name="connsiteY77" fmla="*/ 1499140 h 1684262"/>
              <a:gd name="connsiteX78" fmla="*/ 490674 w 1206769"/>
              <a:gd name="connsiteY78" fmla="*/ 1673352 h 1684262"/>
              <a:gd name="connsiteX79" fmla="*/ 757374 w 1206769"/>
              <a:gd name="connsiteY79" fmla="*/ 1682401 h 1684262"/>
              <a:gd name="connsiteX80" fmla="*/ 988070 w 1206769"/>
              <a:gd name="connsiteY80" fmla="*/ 1594485 h 1684262"/>
              <a:gd name="connsiteX81" fmla="*/ 1152566 w 1206769"/>
              <a:gd name="connsiteY81" fmla="*/ 1394460 h 1684262"/>
              <a:gd name="connsiteX82" fmla="*/ 918822 w 1206769"/>
              <a:gd name="connsiteY82" fmla="*/ 1363507 h 1684262"/>
              <a:gd name="connsiteX83" fmla="*/ 802904 w 1206769"/>
              <a:gd name="connsiteY83" fmla="*/ 1350454 h 1684262"/>
              <a:gd name="connsiteX84" fmla="*/ 841956 w 1206769"/>
              <a:gd name="connsiteY84" fmla="*/ 1326547 h 1684262"/>
              <a:gd name="connsiteX85" fmla="*/ 1018286 w 1206769"/>
              <a:gd name="connsiteY85" fmla="*/ 1315425 h 1684262"/>
              <a:gd name="connsiteX86" fmla="*/ 980354 w 1206769"/>
              <a:gd name="connsiteY86" fmla="*/ 1268921 h 1684262"/>
              <a:gd name="connsiteX87" fmla="*/ 1091488 w 1206769"/>
              <a:gd name="connsiteY87" fmla="*/ 1221043 h 1684262"/>
              <a:gd name="connsiteX88" fmla="*/ 911203 w 1206769"/>
              <a:gd name="connsiteY88" fmla="*/ 1022890 h 1684262"/>
              <a:gd name="connsiteX89" fmla="*/ 1193429 w 1206769"/>
              <a:gd name="connsiteY89" fmla="*/ 899446 h 1684262"/>
              <a:gd name="connsiteX90" fmla="*/ 759089 w 1206769"/>
              <a:gd name="connsiteY90" fmla="*/ 61246 h 1684262"/>
              <a:gd name="connsiteX91" fmla="*/ 720989 w 1206769"/>
              <a:gd name="connsiteY91" fmla="*/ 145828 h 1684262"/>
              <a:gd name="connsiteX92" fmla="*/ 759089 w 1206769"/>
              <a:gd name="connsiteY92" fmla="*/ 61436 h 1684262"/>
              <a:gd name="connsiteX93" fmla="*/ 759089 w 1206769"/>
              <a:gd name="connsiteY93" fmla="*/ 61246 h 1684262"/>
              <a:gd name="connsiteX94" fmla="*/ 363611 w 1206769"/>
              <a:gd name="connsiteY94" fmla="*/ 545783 h 1684262"/>
              <a:gd name="connsiteX95" fmla="*/ 348275 w 1206769"/>
              <a:gd name="connsiteY95" fmla="*/ 553498 h 1684262"/>
              <a:gd name="connsiteX96" fmla="*/ 363611 w 1206769"/>
              <a:gd name="connsiteY96" fmla="*/ 545783 h 1684262"/>
              <a:gd name="connsiteX97" fmla="*/ 232451 w 1206769"/>
              <a:gd name="connsiteY97" fmla="*/ 523113 h 1684262"/>
              <a:gd name="connsiteX98" fmla="*/ 254694 w 1206769"/>
              <a:gd name="connsiteY98" fmla="*/ 664096 h 1684262"/>
              <a:gd name="connsiteX99" fmla="*/ 232451 w 1206769"/>
              <a:gd name="connsiteY99" fmla="*/ 523113 h 1684262"/>
              <a:gd name="connsiteX100" fmla="*/ 340084 w 1206769"/>
              <a:gd name="connsiteY100" fmla="*/ 692277 h 1684262"/>
              <a:gd name="connsiteX101" fmla="*/ 470767 w 1206769"/>
              <a:gd name="connsiteY101" fmla="*/ 684562 h 1684262"/>
              <a:gd name="connsiteX102" fmla="*/ 340084 w 1206769"/>
              <a:gd name="connsiteY102" fmla="*/ 691896 h 1684262"/>
              <a:gd name="connsiteX103" fmla="*/ 340084 w 1206769"/>
              <a:gd name="connsiteY103" fmla="*/ 692277 h 1684262"/>
              <a:gd name="connsiteX104" fmla="*/ 382375 w 1206769"/>
              <a:gd name="connsiteY104" fmla="*/ 615410 h 1684262"/>
              <a:gd name="connsiteX105" fmla="*/ 516868 w 1206769"/>
              <a:gd name="connsiteY105" fmla="*/ 688372 h 1684262"/>
              <a:gd name="connsiteX106" fmla="*/ 382661 w 1206769"/>
              <a:gd name="connsiteY106" fmla="*/ 615029 h 1684262"/>
              <a:gd name="connsiteX107" fmla="*/ 382375 w 1206769"/>
              <a:gd name="connsiteY107" fmla="*/ 615410 h 1684262"/>
              <a:gd name="connsiteX108" fmla="*/ 201400 w 1206769"/>
              <a:gd name="connsiteY108" fmla="*/ 907542 h 1684262"/>
              <a:gd name="connsiteX109" fmla="*/ 163300 w 1206769"/>
              <a:gd name="connsiteY109" fmla="*/ 838295 h 1684262"/>
              <a:gd name="connsiteX110" fmla="*/ 201686 w 1206769"/>
              <a:gd name="connsiteY110" fmla="*/ 907161 h 1684262"/>
              <a:gd name="connsiteX111" fmla="*/ 201400 w 1206769"/>
              <a:gd name="connsiteY111" fmla="*/ 907542 h 1684262"/>
              <a:gd name="connsiteX112" fmla="*/ 97811 w 1206769"/>
              <a:gd name="connsiteY112" fmla="*/ 1285557 h 1684262"/>
              <a:gd name="connsiteX113" fmla="*/ 123279 w 1206769"/>
              <a:gd name="connsiteY113" fmla="*/ 1264178 h 1684262"/>
              <a:gd name="connsiteX114" fmla="*/ 231975 w 1206769"/>
              <a:gd name="connsiteY114" fmla="*/ 1341501 h 1684262"/>
              <a:gd name="connsiteX115" fmla="*/ 97811 w 1206769"/>
              <a:gd name="connsiteY115" fmla="*/ 1285557 h 1684262"/>
              <a:gd name="connsiteX116" fmla="*/ 232928 w 1206769"/>
              <a:gd name="connsiteY116" fmla="*/ 1376077 h 1684262"/>
              <a:gd name="connsiteX117" fmla="*/ 279029 w 1206769"/>
              <a:gd name="connsiteY117" fmla="*/ 1379887 h 1684262"/>
              <a:gd name="connsiteX118" fmla="*/ 232451 w 1206769"/>
              <a:gd name="connsiteY118" fmla="*/ 1376077 h 1684262"/>
              <a:gd name="connsiteX119" fmla="*/ 232928 w 1206769"/>
              <a:gd name="connsiteY119" fmla="*/ 1376077 h 1684262"/>
              <a:gd name="connsiteX120" fmla="*/ 856244 w 1206769"/>
              <a:gd name="connsiteY120" fmla="*/ 715613 h 1684262"/>
              <a:gd name="connsiteX121" fmla="*/ 817635 w 1206769"/>
              <a:gd name="connsiteY121" fmla="*/ 708913 h 1684262"/>
              <a:gd name="connsiteX122" fmla="*/ 721084 w 1206769"/>
              <a:gd name="connsiteY122" fmla="*/ 657225 h 1684262"/>
              <a:gd name="connsiteX123" fmla="*/ 855767 w 1206769"/>
              <a:gd name="connsiteY123" fmla="*/ 715613 h 1684262"/>
              <a:gd name="connsiteX124" fmla="*/ 856244 w 1206769"/>
              <a:gd name="connsiteY124" fmla="*/ 715613 h 1684262"/>
              <a:gd name="connsiteX125" fmla="*/ 663458 w 1206769"/>
              <a:gd name="connsiteY125" fmla="*/ 722662 h 1684262"/>
              <a:gd name="connsiteX126" fmla="*/ 644408 w 1206769"/>
              <a:gd name="connsiteY126" fmla="*/ 807149 h 1684262"/>
              <a:gd name="connsiteX127" fmla="*/ 662981 w 1206769"/>
              <a:gd name="connsiteY127" fmla="*/ 723138 h 1684262"/>
              <a:gd name="connsiteX128" fmla="*/ 663458 w 1206769"/>
              <a:gd name="connsiteY128" fmla="*/ 722662 h 1684262"/>
              <a:gd name="connsiteX129" fmla="*/ 628882 w 1206769"/>
              <a:gd name="connsiteY129" fmla="*/ 753332 h 1684262"/>
              <a:gd name="connsiteX130" fmla="*/ 655742 w 1206769"/>
              <a:gd name="connsiteY130" fmla="*/ 726472 h 1684262"/>
              <a:gd name="connsiteX131" fmla="*/ 628406 w 1206769"/>
              <a:gd name="connsiteY131" fmla="*/ 753332 h 1684262"/>
              <a:gd name="connsiteX132" fmla="*/ 628882 w 1206769"/>
              <a:gd name="connsiteY132" fmla="*/ 753332 h 1684262"/>
              <a:gd name="connsiteX133" fmla="*/ 771090 w 1206769"/>
              <a:gd name="connsiteY133" fmla="*/ 757237 h 1684262"/>
              <a:gd name="connsiteX134" fmla="*/ 690318 w 1206769"/>
              <a:gd name="connsiteY134" fmla="*/ 822579 h 1684262"/>
              <a:gd name="connsiteX135" fmla="*/ 770614 w 1206769"/>
              <a:gd name="connsiteY135" fmla="*/ 757237 h 1684262"/>
              <a:gd name="connsiteX136" fmla="*/ 771090 w 1206769"/>
              <a:gd name="connsiteY136" fmla="*/ 757237 h 1684262"/>
              <a:gd name="connsiteX137" fmla="*/ 759565 w 1206769"/>
              <a:gd name="connsiteY137" fmla="*/ 538162 h 1684262"/>
              <a:gd name="connsiteX138" fmla="*/ 851767 w 1206769"/>
              <a:gd name="connsiteY138" fmla="*/ 480536 h 1684262"/>
              <a:gd name="connsiteX139" fmla="*/ 759089 w 1206769"/>
              <a:gd name="connsiteY139" fmla="*/ 538067 h 1684262"/>
              <a:gd name="connsiteX140" fmla="*/ 759565 w 1206769"/>
              <a:gd name="connsiteY140" fmla="*/ 538162 h 1684262"/>
              <a:gd name="connsiteX141" fmla="*/ 877961 w 1206769"/>
              <a:gd name="connsiteY141" fmla="*/ 342138 h 1684262"/>
              <a:gd name="connsiteX142" fmla="*/ 812619 w 1206769"/>
              <a:gd name="connsiteY142" fmla="*/ 442055 h 1684262"/>
              <a:gd name="connsiteX143" fmla="*/ 877961 w 1206769"/>
              <a:gd name="connsiteY143" fmla="*/ 342138 h 1684262"/>
              <a:gd name="connsiteX144" fmla="*/ 681841 w 1206769"/>
              <a:gd name="connsiteY144" fmla="*/ 323088 h 1684262"/>
              <a:gd name="connsiteX145" fmla="*/ 758803 w 1206769"/>
              <a:gd name="connsiteY145" fmla="*/ 430816 h 1684262"/>
              <a:gd name="connsiteX146" fmla="*/ 643455 w 1206769"/>
              <a:gd name="connsiteY146" fmla="*/ 396145 h 1684262"/>
              <a:gd name="connsiteX147" fmla="*/ 639550 w 1206769"/>
              <a:gd name="connsiteY147" fmla="*/ 438436 h 1684262"/>
              <a:gd name="connsiteX148" fmla="*/ 682127 w 1206769"/>
              <a:gd name="connsiteY148" fmla="*/ 323088 h 1684262"/>
              <a:gd name="connsiteX149" fmla="*/ 681841 w 1206769"/>
              <a:gd name="connsiteY149" fmla="*/ 323088 h 1684262"/>
              <a:gd name="connsiteX150" fmla="*/ 351323 w 1206769"/>
              <a:gd name="connsiteY150" fmla="*/ 219361 h 1684262"/>
              <a:gd name="connsiteX151" fmla="*/ 383994 w 1206769"/>
              <a:gd name="connsiteY151" fmla="*/ 183070 h 1684262"/>
              <a:gd name="connsiteX152" fmla="*/ 403711 w 1206769"/>
              <a:gd name="connsiteY152" fmla="*/ 175069 h 1684262"/>
              <a:gd name="connsiteX153" fmla="*/ 411331 w 1206769"/>
              <a:gd name="connsiteY153" fmla="*/ 176117 h 1684262"/>
              <a:gd name="connsiteX154" fmla="*/ 569351 w 1206769"/>
              <a:gd name="connsiteY154" fmla="*/ 242792 h 1684262"/>
              <a:gd name="connsiteX155" fmla="*/ 569922 w 1206769"/>
              <a:gd name="connsiteY155" fmla="*/ 242792 h 1684262"/>
              <a:gd name="connsiteX156" fmla="*/ 558873 w 1206769"/>
              <a:gd name="connsiteY156" fmla="*/ 299942 h 1684262"/>
              <a:gd name="connsiteX157" fmla="*/ 351609 w 1206769"/>
              <a:gd name="connsiteY157" fmla="*/ 219075 h 1684262"/>
              <a:gd name="connsiteX158" fmla="*/ 351323 w 1206769"/>
              <a:gd name="connsiteY158" fmla="*/ 219361 h 1684262"/>
              <a:gd name="connsiteX159" fmla="*/ 470767 w 1206769"/>
              <a:gd name="connsiteY159" fmla="*/ 361188 h 1684262"/>
              <a:gd name="connsiteX160" fmla="*/ 566874 w 1206769"/>
              <a:gd name="connsiteY160" fmla="*/ 503396 h 1684262"/>
              <a:gd name="connsiteX161" fmla="*/ 470767 w 1206769"/>
              <a:gd name="connsiteY161" fmla="*/ 361188 h 1684262"/>
              <a:gd name="connsiteX162" fmla="*/ 632216 w 1206769"/>
              <a:gd name="connsiteY162" fmla="*/ 453485 h 1684262"/>
              <a:gd name="connsiteX163" fmla="*/ 699367 w 1206769"/>
              <a:gd name="connsiteY163" fmla="*/ 515112 h 1684262"/>
              <a:gd name="connsiteX164" fmla="*/ 759089 w 1206769"/>
              <a:gd name="connsiteY164" fmla="*/ 438055 h 1684262"/>
              <a:gd name="connsiteX165" fmla="*/ 678317 w 1206769"/>
              <a:gd name="connsiteY165" fmla="*/ 611029 h 1684262"/>
              <a:gd name="connsiteX166" fmla="*/ 640217 w 1206769"/>
              <a:gd name="connsiteY166" fmla="*/ 587978 h 1684262"/>
              <a:gd name="connsiteX167" fmla="*/ 632216 w 1206769"/>
              <a:gd name="connsiteY167" fmla="*/ 453581 h 1684262"/>
              <a:gd name="connsiteX168" fmla="*/ 632216 w 1206769"/>
              <a:gd name="connsiteY168" fmla="*/ 453485 h 1684262"/>
              <a:gd name="connsiteX169" fmla="*/ 686032 w 1206769"/>
              <a:gd name="connsiteY169" fmla="*/ 837819 h 1684262"/>
              <a:gd name="connsiteX170" fmla="*/ 628310 w 1206769"/>
              <a:gd name="connsiteY170" fmla="*/ 930116 h 1684262"/>
              <a:gd name="connsiteX171" fmla="*/ 686032 w 1206769"/>
              <a:gd name="connsiteY171" fmla="*/ 837914 h 1684262"/>
              <a:gd name="connsiteX172" fmla="*/ 686032 w 1206769"/>
              <a:gd name="connsiteY172" fmla="*/ 837819 h 1684262"/>
              <a:gd name="connsiteX173" fmla="*/ 743658 w 1206769"/>
              <a:gd name="connsiteY173" fmla="*/ 1291400 h 1684262"/>
              <a:gd name="connsiteX174" fmla="*/ 547634 w 1206769"/>
              <a:gd name="connsiteY174" fmla="*/ 1206818 h 1684262"/>
              <a:gd name="connsiteX175" fmla="*/ 573446 w 1206769"/>
              <a:gd name="connsiteY175" fmla="*/ 1222439 h 1684262"/>
              <a:gd name="connsiteX176" fmla="*/ 603450 w 1206769"/>
              <a:gd name="connsiteY176" fmla="*/ 1227487 h 1684262"/>
              <a:gd name="connsiteX177" fmla="*/ 743658 w 1206769"/>
              <a:gd name="connsiteY177" fmla="*/ 1291495 h 1684262"/>
              <a:gd name="connsiteX178" fmla="*/ 743658 w 1206769"/>
              <a:gd name="connsiteY178" fmla="*/ 1291400 h 1684262"/>
              <a:gd name="connsiteX179" fmla="*/ 578399 w 1206769"/>
              <a:gd name="connsiteY179" fmla="*/ 945452 h 1684262"/>
              <a:gd name="connsiteX180" fmla="*/ 689842 w 1206769"/>
              <a:gd name="connsiteY180" fmla="*/ 1122236 h 1684262"/>
              <a:gd name="connsiteX181" fmla="*/ 578399 w 1206769"/>
              <a:gd name="connsiteY181" fmla="*/ 945547 h 1684262"/>
              <a:gd name="connsiteX182" fmla="*/ 578399 w 1206769"/>
              <a:gd name="connsiteY182" fmla="*/ 945452 h 1684262"/>
              <a:gd name="connsiteX183" fmla="*/ 351609 w 1206769"/>
              <a:gd name="connsiteY183" fmla="*/ 1045464 h 1684262"/>
              <a:gd name="connsiteX184" fmla="*/ 382375 w 1206769"/>
              <a:gd name="connsiteY184" fmla="*/ 887825 h 1684262"/>
              <a:gd name="connsiteX185" fmla="*/ 351609 w 1206769"/>
              <a:gd name="connsiteY185" fmla="*/ 1045559 h 1684262"/>
              <a:gd name="connsiteX186" fmla="*/ 351609 w 1206769"/>
              <a:gd name="connsiteY186" fmla="*/ 1045464 h 1684262"/>
              <a:gd name="connsiteX187" fmla="*/ 420761 w 1206769"/>
              <a:gd name="connsiteY187" fmla="*/ 1018413 h 1684262"/>
              <a:gd name="connsiteX188" fmla="*/ 605260 w 1206769"/>
              <a:gd name="connsiteY188" fmla="*/ 1180338 h 1684262"/>
              <a:gd name="connsiteX189" fmla="*/ 420761 w 1206769"/>
              <a:gd name="connsiteY189" fmla="*/ 1018413 h 1684262"/>
              <a:gd name="connsiteX190" fmla="*/ 366944 w 1206769"/>
              <a:gd name="connsiteY190" fmla="*/ 1414272 h 1684262"/>
              <a:gd name="connsiteX191" fmla="*/ 597640 w 1206769"/>
              <a:gd name="connsiteY191" fmla="*/ 1460468 h 1684262"/>
              <a:gd name="connsiteX192" fmla="*/ 366944 w 1206769"/>
              <a:gd name="connsiteY192" fmla="*/ 1414463 h 1684262"/>
              <a:gd name="connsiteX193" fmla="*/ 366944 w 1206769"/>
              <a:gd name="connsiteY193" fmla="*/ 1414272 h 1684262"/>
              <a:gd name="connsiteX194" fmla="*/ 536108 w 1206769"/>
              <a:gd name="connsiteY194" fmla="*/ 1644968 h 1684262"/>
              <a:gd name="connsiteX195" fmla="*/ 498008 w 1206769"/>
              <a:gd name="connsiteY195" fmla="*/ 1625918 h 1684262"/>
              <a:gd name="connsiteX196" fmla="*/ 471148 w 1206769"/>
              <a:gd name="connsiteY196" fmla="*/ 1618202 h 1684262"/>
              <a:gd name="connsiteX197" fmla="*/ 471148 w 1206769"/>
              <a:gd name="connsiteY197" fmla="*/ 1664399 h 1684262"/>
              <a:gd name="connsiteX198" fmla="*/ 401901 w 1206769"/>
              <a:gd name="connsiteY198" fmla="*/ 1579817 h 1684262"/>
              <a:gd name="connsiteX199" fmla="*/ 536108 w 1206769"/>
              <a:gd name="connsiteY199" fmla="*/ 1645158 h 1684262"/>
              <a:gd name="connsiteX200" fmla="*/ 536108 w 1206769"/>
              <a:gd name="connsiteY200" fmla="*/ 1644968 h 1684262"/>
              <a:gd name="connsiteX201" fmla="*/ 616785 w 1206769"/>
              <a:gd name="connsiteY201" fmla="*/ 1564196 h 1684262"/>
              <a:gd name="connsiteX202" fmla="*/ 555349 w 1206769"/>
              <a:gd name="connsiteY202" fmla="*/ 1541145 h 1684262"/>
              <a:gd name="connsiteX203" fmla="*/ 638597 w 1206769"/>
              <a:gd name="connsiteY203" fmla="*/ 1493520 h 1684262"/>
              <a:gd name="connsiteX204" fmla="*/ 739848 w 1206769"/>
              <a:gd name="connsiteY204" fmla="*/ 1525715 h 1684262"/>
              <a:gd name="connsiteX205" fmla="*/ 616785 w 1206769"/>
              <a:gd name="connsiteY205" fmla="*/ 1564386 h 1684262"/>
              <a:gd name="connsiteX206" fmla="*/ 616785 w 1206769"/>
              <a:gd name="connsiteY206" fmla="*/ 1564196 h 1684262"/>
              <a:gd name="connsiteX207" fmla="*/ 752231 w 1206769"/>
              <a:gd name="connsiteY207" fmla="*/ 1664779 h 1684262"/>
              <a:gd name="connsiteX208" fmla="*/ 739658 w 1206769"/>
              <a:gd name="connsiteY208" fmla="*/ 1664779 h 1684262"/>
              <a:gd name="connsiteX209" fmla="*/ 731180 w 1206769"/>
              <a:gd name="connsiteY209" fmla="*/ 1664779 h 1684262"/>
              <a:gd name="connsiteX210" fmla="*/ 727561 w 1206769"/>
              <a:gd name="connsiteY210" fmla="*/ 1664779 h 1684262"/>
              <a:gd name="connsiteX211" fmla="*/ 713750 w 1206769"/>
              <a:gd name="connsiteY211" fmla="*/ 1666780 h 1684262"/>
              <a:gd name="connsiteX212" fmla="*/ 704225 w 1206769"/>
              <a:gd name="connsiteY212" fmla="*/ 1665256 h 1684262"/>
              <a:gd name="connsiteX213" fmla="*/ 705558 w 1206769"/>
              <a:gd name="connsiteY213" fmla="*/ 1667733 h 1684262"/>
              <a:gd name="connsiteX214" fmla="*/ 790045 w 1206769"/>
              <a:gd name="connsiteY214" fmla="*/ 1610106 h 1684262"/>
              <a:gd name="connsiteX215" fmla="*/ 752231 w 1206769"/>
              <a:gd name="connsiteY215" fmla="*/ 1664970 h 1684262"/>
              <a:gd name="connsiteX216" fmla="*/ 752231 w 1206769"/>
              <a:gd name="connsiteY216" fmla="*/ 1664779 h 1684262"/>
              <a:gd name="connsiteX217" fmla="*/ 857863 w 1206769"/>
              <a:gd name="connsiteY217" fmla="*/ 1591056 h 1684262"/>
              <a:gd name="connsiteX218" fmla="*/ 838813 w 1206769"/>
              <a:gd name="connsiteY218" fmla="*/ 1568958 h 1684262"/>
              <a:gd name="connsiteX219" fmla="*/ 836146 w 1206769"/>
              <a:gd name="connsiteY219" fmla="*/ 1564291 h 1684262"/>
              <a:gd name="connsiteX220" fmla="*/ 955179 w 1206769"/>
              <a:gd name="connsiteY220" fmla="*/ 1500720 h 1684262"/>
              <a:gd name="connsiteX221" fmla="*/ 1066493 w 1206769"/>
              <a:gd name="connsiteY221" fmla="*/ 1492065 h 1684262"/>
              <a:gd name="connsiteX222" fmla="*/ 857863 w 1206769"/>
              <a:gd name="connsiteY222" fmla="*/ 1591247 h 1684262"/>
              <a:gd name="connsiteX223" fmla="*/ 857863 w 1206769"/>
              <a:gd name="connsiteY223" fmla="*/ 1591056 h 1684262"/>
              <a:gd name="connsiteX224" fmla="*/ 1054979 w 1206769"/>
              <a:gd name="connsiteY224" fmla="*/ 1445037 h 1684262"/>
              <a:gd name="connsiteX225" fmla="*/ 916632 w 1206769"/>
              <a:gd name="connsiteY225" fmla="*/ 1468184 h 1684262"/>
              <a:gd name="connsiteX226" fmla="*/ 1028170 w 1206769"/>
              <a:gd name="connsiteY226" fmla="*/ 1445228 h 1684262"/>
              <a:gd name="connsiteX227" fmla="*/ 1054979 w 1206769"/>
              <a:gd name="connsiteY227" fmla="*/ 1445037 h 1684262"/>
              <a:gd name="connsiteX228" fmla="*/ 862816 w 1206769"/>
              <a:gd name="connsiteY228" fmla="*/ 1410462 h 1684262"/>
              <a:gd name="connsiteX229" fmla="*/ 647551 w 1206769"/>
              <a:gd name="connsiteY229" fmla="*/ 1448562 h 1684262"/>
              <a:gd name="connsiteX230" fmla="*/ 862816 w 1206769"/>
              <a:gd name="connsiteY230" fmla="*/ 1410653 h 1684262"/>
              <a:gd name="connsiteX231" fmla="*/ 862816 w 1206769"/>
              <a:gd name="connsiteY231" fmla="*/ 1410462 h 1684262"/>
              <a:gd name="connsiteX232" fmla="*/ 689842 w 1206769"/>
              <a:gd name="connsiteY232" fmla="*/ 1391412 h 1684262"/>
              <a:gd name="connsiteX233" fmla="*/ 924347 w 1206769"/>
              <a:gd name="connsiteY233" fmla="*/ 1306830 h 1684262"/>
              <a:gd name="connsiteX234" fmla="*/ 689842 w 1206769"/>
              <a:gd name="connsiteY234" fmla="*/ 1391412 h 1684262"/>
              <a:gd name="connsiteX235" fmla="*/ 1162663 w 1206769"/>
              <a:gd name="connsiteY235" fmla="*/ 1057085 h 1684262"/>
              <a:gd name="connsiteX236" fmla="*/ 1148756 w 1206769"/>
              <a:gd name="connsiteY236" fmla="*/ 1134428 h 1684262"/>
              <a:gd name="connsiteX237" fmla="*/ 1066841 w 1206769"/>
              <a:gd name="connsiteY237" fmla="*/ 1139762 h 1684262"/>
              <a:gd name="connsiteX238" fmla="*/ 1035790 w 1206769"/>
              <a:gd name="connsiteY238" fmla="*/ 1087755 h 1684262"/>
              <a:gd name="connsiteX239" fmla="*/ 1162663 w 1206769"/>
              <a:gd name="connsiteY239" fmla="*/ 1057085 h 1684262"/>
              <a:gd name="connsiteX240" fmla="*/ 987913 w 1206769"/>
              <a:gd name="connsiteY240" fmla="*/ 1181170 h 1684262"/>
              <a:gd name="connsiteX241" fmla="*/ 958923 w 1206769"/>
              <a:gd name="connsiteY241" fmla="*/ 1264444 h 1684262"/>
              <a:gd name="connsiteX242" fmla="*/ 905107 w 1206769"/>
              <a:gd name="connsiteY242" fmla="*/ 1118330 h 1684262"/>
              <a:gd name="connsiteX243" fmla="*/ 987913 w 1206769"/>
              <a:gd name="connsiteY243"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5881 w 1206769"/>
              <a:gd name="connsiteY15" fmla="*/ 661511 h 1684262"/>
              <a:gd name="connsiteX16" fmla="*/ 1065794 w 1206769"/>
              <a:gd name="connsiteY16" fmla="*/ 651415 h 1684262"/>
              <a:gd name="connsiteX17" fmla="*/ 1073223 w 1206769"/>
              <a:gd name="connsiteY17" fmla="*/ 652653 h 1684262"/>
              <a:gd name="connsiteX18" fmla="*/ 1086272 w 1206769"/>
              <a:gd name="connsiteY18" fmla="*/ 660654 h 1684262"/>
              <a:gd name="connsiteX19" fmla="*/ 1102560 w 1206769"/>
              <a:gd name="connsiteY19" fmla="*/ 657701 h 1684262"/>
              <a:gd name="connsiteX20" fmla="*/ 739848 w 1206769"/>
              <a:gd name="connsiteY20" fmla="*/ 595694 h 1684262"/>
              <a:gd name="connsiteX21" fmla="*/ 716893 w 1206769"/>
              <a:gd name="connsiteY21" fmla="*/ 318992 h 1684262"/>
              <a:gd name="connsiteX22" fmla="*/ 920537 w 1206769"/>
              <a:gd name="connsiteY22" fmla="*/ 246031 h 1684262"/>
              <a:gd name="connsiteX23" fmla="*/ 682412 w 1206769"/>
              <a:gd name="connsiteY23" fmla="*/ 238316 h 1684262"/>
              <a:gd name="connsiteX24" fmla="*/ 928538 w 1206769"/>
              <a:gd name="connsiteY24" fmla="*/ 226790 h 1684262"/>
              <a:gd name="connsiteX25" fmla="*/ 720893 w 1206769"/>
              <a:gd name="connsiteY25" fmla="*/ 196025 h 1684262"/>
              <a:gd name="connsiteX26" fmla="*/ 736229 w 1206769"/>
              <a:gd name="connsiteY26" fmla="*/ 49911 h 1684262"/>
              <a:gd name="connsiteX27" fmla="*/ 663267 w 1206769"/>
              <a:gd name="connsiteY27" fmla="*/ 0 h 1684262"/>
              <a:gd name="connsiteX28" fmla="*/ 625167 w 1206769"/>
              <a:gd name="connsiteY28" fmla="*/ 103727 h 1684262"/>
              <a:gd name="connsiteX29" fmla="*/ 625167 w 1206769"/>
              <a:gd name="connsiteY29" fmla="*/ 288322 h 1684262"/>
              <a:gd name="connsiteX30" fmla="*/ 336845 w 1206769"/>
              <a:gd name="connsiteY30" fmla="*/ 261366 h 1684262"/>
              <a:gd name="connsiteX31" fmla="*/ 367611 w 1206769"/>
              <a:gd name="connsiteY31" fmla="*/ 307467 h 1684262"/>
              <a:gd name="connsiteX32" fmla="*/ 579066 w 1206769"/>
              <a:gd name="connsiteY32" fmla="*/ 615029 h 1684262"/>
              <a:gd name="connsiteX33" fmla="*/ 263884 w 1206769"/>
              <a:gd name="connsiteY33" fmla="*/ 511207 h 1684262"/>
              <a:gd name="connsiteX34" fmla="*/ 233118 w 1206769"/>
              <a:gd name="connsiteY34" fmla="*/ 714947 h 1684262"/>
              <a:gd name="connsiteX35" fmla="*/ 532965 w 1206769"/>
              <a:gd name="connsiteY35" fmla="*/ 807149 h 1684262"/>
              <a:gd name="connsiteX36" fmla="*/ 513915 w 1206769"/>
              <a:gd name="connsiteY36" fmla="*/ 803339 h 1684262"/>
              <a:gd name="connsiteX37" fmla="*/ 502390 w 1206769"/>
              <a:gd name="connsiteY37" fmla="*/ 791813 h 1684262"/>
              <a:gd name="connsiteX38" fmla="*/ 464290 w 1206769"/>
              <a:gd name="connsiteY38" fmla="*/ 772763 h 1684262"/>
              <a:gd name="connsiteX39" fmla="*/ 375231 w 1206769"/>
              <a:gd name="connsiteY39" fmla="*/ 788670 h 1684262"/>
              <a:gd name="connsiteX40" fmla="*/ 418189 w 1206769"/>
              <a:gd name="connsiteY40" fmla="*/ 826770 h 1684262"/>
              <a:gd name="connsiteX41" fmla="*/ 333607 w 1206769"/>
              <a:gd name="connsiteY41" fmla="*/ 826770 h 1684262"/>
              <a:gd name="connsiteX42" fmla="*/ 276457 w 1206769"/>
              <a:gd name="connsiteY42" fmla="*/ 857536 h 1684262"/>
              <a:gd name="connsiteX43" fmla="*/ 288458 w 1206769"/>
              <a:gd name="connsiteY43" fmla="*/ 766001 h 1684262"/>
              <a:gd name="connsiteX44" fmla="*/ 138059 w 1206769"/>
              <a:gd name="connsiteY44" fmla="*/ 911352 h 1684262"/>
              <a:gd name="connsiteX45" fmla="*/ 237976 w 1206769"/>
              <a:gd name="connsiteY45" fmla="*/ 961358 h 1684262"/>
              <a:gd name="connsiteX46" fmla="*/ 75102 w 1206769"/>
              <a:gd name="connsiteY46" fmla="*/ 1025783 h 1684262"/>
              <a:gd name="connsiteX47" fmla="*/ 80432 w 1206769"/>
              <a:gd name="connsiteY47" fmla="*/ 915162 h 1684262"/>
              <a:gd name="connsiteX48" fmla="*/ 91958 w 1206769"/>
              <a:gd name="connsiteY48" fmla="*/ 1107377 h 1684262"/>
              <a:gd name="connsiteX49" fmla="*/ 214925 w 1206769"/>
              <a:gd name="connsiteY49" fmla="*/ 1157383 h 1684262"/>
              <a:gd name="connsiteX50" fmla="*/ 322463 w 1206769"/>
              <a:gd name="connsiteY50" fmla="*/ 1240346 h 1684262"/>
              <a:gd name="connsiteX51" fmla="*/ 309794 w 1206769"/>
              <a:gd name="connsiteY51" fmla="*/ 1240346 h 1684262"/>
              <a:gd name="connsiteX52" fmla="*/ 311699 w 1206769"/>
              <a:gd name="connsiteY52" fmla="*/ 1248728 h 1684262"/>
              <a:gd name="connsiteX53" fmla="*/ 310842 w 1206769"/>
              <a:gd name="connsiteY53" fmla="*/ 1254824 h 1684262"/>
              <a:gd name="connsiteX54" fmla="*/ 309223 w 1206769"/>
              <a:gd name="connsiteY54" fmla="*/ 1259396 h 1684262"/>
              <a:gd name="connsiteX55" fmla="*/ 301317 w 1206769"/>
              <a:gd name="connsiteY55" fmla="*/ 1268063 h 1684262"/>
              <a:gd name="connsiteX56" fmla="*/ 283886 w 1206769"/>
              <a:gd name="connsiteY56" fmla="*/ 1268063 h 1684262"/>
              <a:gd name="connsiteX57" fmla="*/ 284934 w 1206769"/>
              <a:gd name="connsiteY57" fmla="*/ 1275207 h 1684262"/>
              <a:gd name="connsiteX58" fmla="*/ 395615 w 1206769"/>
              <a:gd name="connsiteY58" fmla="*/ 1319117 h 1684262"/>
              <a:gd name="connsiteX59" fmla="*/ 257026 w 1206769"/>
              <a:gd name="connsiteY59" fmla="*/ 1309592 h 1684262"/>
              <a:gd name="connsiteX60" fmla="*/ 257026 w 1206769"/>
              <a:gd name="connsiteY60" fmla="*/ 1309592 h 1684262"/>
              <a:gd name="connsiteX61" fmla="*/ 248263 w 1206769"/>
              <a:gd name="connsiteY61" fmla="*/ 1308259 h 1684262"/>
              <a:gd name="connsiteX62" fmla="*/ 247691 w 1206769"/>
              <a:gd name="connsiteY62" fmla="*/ 1308735 h 1684262"/>
              <a:gd name="connsiteX63" fmla="*/ 229880 w 1206769"/>
              <a:gd name="connsiteY63" fmla="*/ 1312259 h 1684262"/>
              <a:gd name="connsiteX64" fmla="*/ 146155 w 1206769"/>
              <a:gd name="connsiteY64" fmla="*/ 1230344 h 1684262"/>
              <a:gd name="connsiteX65" fmla="*/ 115389 w 1206769"/>
              <a:gd name="connsiteY65" fmla="*/ 1430369 h 1684262"/>
              <a:gd name="connsiteX66" fmla="*/ 349799 w 1206769"/>
              <a:gd name="connsiteY66" fmla="*/ 1480280 h 1684262"/>
              <a:gd name="connsiteX67" fmla="*/ 299507 w 1206769"/>
              <a:gd name="connsiteY67" fmla="*/ 1464659 h 1684262"/>
              <a:gd name="connsiteX68" fmla="*/ 321034 w 1206769"/>
              <a:gd name="connsiteY68" fmla="*/ 1477042 h 1684262"/>
              <a:gd name="connsiteX69" fmla="*/ 330559 w 1206769"/>
              <a:gd name="connsiteY69" fmla="*/ 1484376 h 1684262"/>
              <a:gd name="connsiteX70" fmla="*/ 388280 w 1206769"/>
              <a:gd name="connsiteY70" fmla="*/ 1545717 h 1684262"/>
              <a:gd name="connsiteX71" fmla="*/ 348847 w 1206769"/>
              <a:gd name="connsiteY71" fmla="*/ 1542479 h 1684262"/>
              <a:gd name="connsiteX72" fmla="*/ 255883 w 1206769"/>
              <a:gd name="connsiteY72" fmla="*/ 1502664 h 1684262"/>
              <a:gd name="connsiteX73" fmla="*/ 255883 w 1206769"/>
              <a:gd name="connsiteY73" fmla="*/ 1502664 h 1684262"/>
              <a:gd name="connsiteX74" fmla="*/ 239976 w 1206769"/>
              <a:gd name="connsiteY74" fmla="*/ 1484281 h 1684262"/>
              <a:gd name="connsiteX75" fmla="*/ 203495 w 1206769"/>
              <a:gd name="connsiteY75" fmla="*/ 1484281 h 1684262"/>
              <a:gd name="connsiteX76" fmla="*/ 187303 w 1206769"/>
              <a:gd name="connsiteY76" fmla="*/ 1499140 h 1684262"/>
              <a:gd name="connsiteX77" fmla="*/ 490674 w 1206769"/>
              <a:gd name="connsiteY77" fmla="*/ 1673352 h 1684262"/>
              <a:gd name="connsiteX78" fmla="*/ 757374 w 1206769"/>
              <a:gd name="connsiteY78" fmla="*/ 1682401 h 1684262"/>
              <a:gd name="connsiteX79" fmla="*/ 988070 w 1206769"/>
              <a:gd name="connsiteY79" fmla="*/ 1594485 h 1684262"/>
              <a:gd name="connsiteX80" fmla="*/ 1152566 w 1206769"/>
              <a:gd name="connsiteY80" fmla="*/ 1394460 h 1684262"/>
              <a:gd name="connsiteX81" fmla="*/ 918822 w 1206769"/>
              <a:gd name="connsiteY81" fmla="*/ 1363507 h 1684262"/>
              <a:gd name="connsiteX82" fmla="*/ 802904 w 1206769"/>
              <a:gd name="connsiteY82" fmla="*/ 1350454 h 1684262"/>
              <a:gd name="connsiteX83" fmla="*/ 841956 w 1206769"/>
              <a:gd name="connsiteY83" fmla="*/ 1326547 h 1684262"/>
              <a:gd name="connsiteX84" fmla="*/ 1018286 w 1206769"/>
              <a:gd name="connsiteY84" fmla="*/ 1315425 h 1684262"/>
              <a:gd name="connsiteX85" fmla="*/ 980354 w 1206769"/>
              <a:gd name="connsiteY85" fmla="*/ 1268921 h 1684262"/>
              <a:gd name="connsiteX86" fmla="*/ 1091488 w 1206769"/>
              <a:gd name="connsiteY86" fmla="*/ 1221043 h 1684262"/>
              <a:gd name="connsiteX87" fmla="*/ 911203 w 1206769"/>
              <a:gd name="connsiteY87" fmla="*/ 1022890 h 1684262"/>
              <a:gd name="connsiteX88" fmla="*/ 1193429 w 1206769"/>
              <a:gd name="connsiteY88" fmla="*/ 899446 h 1684262"/>
              <a:gd name="connsiteX89" fmla="*/ 759089 w 1206769"/>
              <a:gd name="connsiteY89" fmla="*/ 61246 h 1684262"/>
              <a:gd name="connsiteX90" fmla="*/ 720989 w 1206769"/>
              <a:gd name="connsiteY90" fmla="*/ 145828 h 1684262"/>
              <a:gd name="connsiteX91" fmla="*/ 759089 w 1206769"/>
              <a:gd name="connsiteY91" fmla="*/ 61436 h 1684262"/>
              <a:gd name="connsiteX92" fmla="*/ 759089 w 1206769"/>
              <a:gd name="connsiteY92" fmla="*/ 61246 h 1684262"/>
              <a:gd name="connsiteX93" fmla="*/ 363611 w 1206769"/>
              <a:gd name="connsiteY93" fmla="*/ 545783 h 1684262"/>
              <a:gd name="connsiteX94" fmla="*/ 348275 w 1206769"/>
              <a:gd name="connsiteY94" fmla="*/ 553498 h 1684262"/>
              <a:gd name="connsiteX95" fmla="*/ 363611 w 1206769"/>
              <a:gd name="connsiteY95" fmla="*/ 545783 h 1684262"/>
              <a:gd name="connsiteX96" fmla="*/ 232451 w 1206769"/>
              <a:gd name="connsiteY96" fmla="*/ 523113 h 1684262"/>
              <a:gd name="connsiteX97" fmla="*/ 254694 w 1206769"/>
              <a:gd name="connsiteY97" fmla="*/ 664096 h 1684262"/>
              <a:gd name="connsiteX98" fmla="*/ 232451 w 1206769"/>
              <a:gd name="connsiteY98" fmla="*/ 523113 h 1684262"/>
              <a:gd name="connsiteX99" fmla="*/ 340084 w 1206769"/>
              <a:gd name="connsiteY99" fmla="*/ 692277 h 1684262"/>
              <a:gd name="connsiteX100" fmla="*/ 470767 w 1206769"/>
              <a:gd name="connsiteY100" fmla="*/ 684562 h 1684262"/>
              <a:gd name="connsiteX101" fmla="*/ 340084 w 1206769"/>
              <a:gd name="connsiteY101" fmla="*/ 691896 h 1684262"/>
              <a:gd name="connsiteX102" fmla="*/ 340084 w 1206769"/>
              <a:gd name="connsiteY102" fmla="*/ 692277 h 1684262"/>
              <a:gd name="connsiteX103" fmla="*/ 382375 w 1206769"/>
              <a:gd name="connsiteY103" fmla="*/ 615410 h 1684262"/>
              <a:gd name="connsiteX104" fmla="*/ 516868 w 1206769"/>
              <a:gd name="connsiteY104" fmla="*/ 688372 h 1684262"/>
              <a:gd name="connsiteX105" fmla="*/ 382661 w 1206769"/>
              <a:gd name="connsiteY105" fmla="*/ 615029 h 1684262"/>
              <a:gd name="connsiteX106" fmla="*/ 382375 w 1206769"/>
              <a:gd name="connsiteY106" fmla="*/ 615410 h 1684262"/>
              <a:gd name="connsiteX107" fmla="*/ 201400 w 1206769"/>
              <a:gd name="connsiteY107" fmla="*/ 907542 h 1684262"/>
              <a:gd name="connsiteX108" fmla="*/ 163300 w 1206769"/>
              <a:gd name="connsiteY108" fmla="*/ 838295 h 1684262"/>
              <a:gd name="connsiteX109" fmla="*/ 201686 w 1206769"/>
              <a:gd name="connsiteY109" fmla="*/ 907161 h 1684262"/>
              <a:gd name="connsiteX110" fmla="*/ 201400 w 1206769"/>
              <a:gd name="connsiteY110" fmla="*/ 907542 h 1684262"/>
              <a:gd name="connsiteX111" fmla="*/ 97811 w 1206769"/>
              <a:gd name="connsiteY111" fmla="*/ 1285557 h 1684262"/>
              <a:gd name="connsiteX112" fmla="*/ 123279 w 1206769"/>
              <a:gd name="connsiteY112" fmla="*/ 1264178 h 1684262"/>
              <a:gd name="connsiteX113" fmla="*/ 231975 w 1206769"/>
              <a:gd name="connsiteY113" fmla="*/ 1341501 h 1684262"/>
              <a:gd name="connsiteX114" fmla="*/ 97811 w 1206769"/>
              <a:gd name="connsiteY114" fmla="*/ 1285557 h 1684262"/>
              <a:gd name="connsiteX115" fmla="*/ 232928 w 1206769"/>
              <a:gd name="connsiteY115" fmla="*/ 1376077 h 1684262"/>
              <a:gd name="connsiteX116" fmla="*/ 279029 w 1206769"/>
              <a:gd name="connsiteY116" fmla="*/ 1379887 h 1684262"/>
              <a:gd name="connsiteX117" fmla="*/ 232451 w 1206769"/>
              <a:gd name="connsiteY117" fmla="*/ 1376077 h 1684262"/>
              <a:gd name="connsiteX118" fmla="*/ 232928 w 1206769"/>
              <a:gd name="connsiteY118" fmla="*/ 1376077 h 1684262"/>
              <a:gd name="connsiteX119" fmla="*/ 856244 w 1206769"/>
              <a:gd name="connsiteY119" fmla="*/ 715613 h 1684262"/>
              <a:gd name="connsiteX120" fmla="*/ 817635 w 1206769"/>
              <a:gd name="connsiteY120" fmla="*/ 708913 h 1684262"/>
              <a:gd name="connsiteX121" fmla="*/ 721084 w 1206769"/>
              <a:gd name="connsiteY121" fmla="*/ 657225 h 1684262"/>
              <a:gd name="connsiteX122" fmla="*/ 855767 w 1206769"/>
              <a:gd name="connsiteY122" fmla="*/ 715613 h 1684262"/>
              <a:gd name="connsiteX123" fmla="*/ 856244 w 1206769"/>
              <a:gd name="connsiteY123" fmla="*/ 715613 h 1684262"/>
              <a:gd name="connsiteX124" fmla="*/ 663458 w 1206769"/>
              <a:gd name="connsiteY124" fmla="*/ 722662 h 1684262"/>
              <a:gd name="connsiteX125" fmla="*/ 644408 w 1206769"/>
              <a:gd name="connsiteY125" fmla="*/ 807149 h 1684262"/>
              <a:gd name="connsiteX126" fmla="*/ 662981 w 1206769"/>
              <a:gd name="connsiteY126" fmla="*/ 723138 h 1684262"/>
              <a:gd name="connsiteX127" fmla="*/ 663458 w 1206769"/>
              <a:gd name="connsiteY127" fmla="*/ 722662 h 1684262"/>
              <a:gd name="connsiteX128" fmla="*/ 628882 w 1206769"/>
              <a:gd name="connsiteY128" fmla="*/ 753332 h 1684262"/>
              <a:gd name="connsiteX129" fmla="*/ 655742 w 1206769"/>
              <a:gd name="connsiteY129" fmla="*/ 726472 h 1684262"/>
              <a:gd name="connsiteX130" fmla="*/ 628406 w 1206769"/>
              <a:gd name="connsiteY130" fmla="*/ 753332 h 1684262"/>
              <a:gd name="connsiteX131" fmla="*/ 628882 w 1206769"/>
              <a:gd name="connsiteY131" fmla="*/ 753332 h 1684262"/>
              <a:gd name="connsiteX132" fmla="*/ 771090 w 1206769"/>
              <a:gd name="connsiteY132" fmla="*/ 757237 h 1684262"/>
              <a:gd name="connsiteX133" fmla="*/ 690318 w 1206769"/>
              <a:gd name="connsiteY133" fmla="*/ 822579 h 1684262"/>
              <a:gd name="connsiteX134" fmla="*/ 770614 w 1206769"/>
              <a:gd name="connsiteY134" fmla="*/ 757237 h 1684262"/>
              <a:gd name="connsiteX135" fmla="*/ 771090 w 1206769"/>
              <a:gd name="connsiteY135" fmla="*/ 757237 h 1684262"/>
              <a:gd name="connsiteX136" fmla="*/ 759565 w 1206769"/>
              <a:gd name="connsiteY136" fmla="*/ 538162 h 1684262"/>
              <a:gd name="connsiteX137" fmla="*/ 851767 w 1206769"/>
              <a:gd name="connsiteY137" fmla="*/ 480536 h 1684262"/>
              <a:gd name="connsiteX138" fmla="*/ 759089 w 1206769"/>
              <a:gd name="connsiteY138" fmla="*/ 538067 h 1684262"/>
              <a:gd name="connsiteX139" fmla="*/ 759565 w 1206769"/>
              <a:gd name="connsiteY139" fmla="*/ 538162 h 1684262"/>
              <a:gd name="connsiteX140" fmla="*/ 877961 w 1206769"/>
              <a:gd name="connsiteY140" fmla="*/ 342138 h 1684262"/>
              <a:gd name="connsiteX141" fmla="*/ 812619 w 1206769"/>
              <a:gd name="connsiteY141" fmla="*/ 442055 h 1684262"/>
              <a:gd name="connsiteX142" fmla="*/ 877961 w 1206769"/>
              <a:gd name="connsiteY142" fmla="*/ 342138 h 1684262"/>
              <a:gd name="connsiteX143" fmla="*/ 681841 w 1206769"/>
              <a:gd name="connsiteY143" fmla="*/ 323088 h 1684262"/>
              <a:gd name="connsiteX144" fmla="*/ 758803 w 1206769"/>
              <a:gd name="connsiteY144" fmla="*/ 430816 h 1684262"/>
              <a:gd name="connsiteX145" fmla="*/ 643455 w 1206769"/>
              <a:gd name="connsiteY145" fmla="*/ 396145 h 1684262"/>
              <a:gd name="connsiteX146" fmla="*/ 639550 w 1206769"/>
              <a:gd name="connsiteY146" fmla="*/ 438436 h 1684262"/>
              <a:gd name="connsiteX147" fmla="*/ 682127 w 1206769"/>
              <a:gd name="connsiteY147" fmla="*/ 323088 h 1684262"/>
              <a:gd name="connsiteX148" fmla="*/ 681841 w 1206769"/>
              <a:gd name="connsiteY148" fmla="*/ 323088 h 1684262"/>
              <a:gd name="connsiteX149" fmla="*/ 351323 w 1206769"/>
              <a:gd name="connsiteY149" fmla="*/ 219361 h 1684262"/>
              <a:gd name="connsiteX150" fmla="*/ 383994 w 1206769"/>
              <a:gd name="connsiteY150" fmla="*/ 183070 h 1684262"/>
              <a:gd name="connsiteX151" fmla="*/ 403711 w 1206769"/>
              <a:gd name="connsiteY151" fmla="*/ 175069 h 1684262"/>
              <a:gd name="connsiteX152" fmla="*/ 411331 w 1206769"/>
              <a:gd name="connsiteY152" fmla="*/ 176117 h 1684262"/>
              <a:gd name="connsiteX153" fmla="*/ 569351 w 1206769"/>
              <a:gd name="connsiteY153" fmla="*/ 242792 h 1684262"/>
              <a:gd name="connsiteX154" fmla="*/ 569922 w 1206769"/>
              <a:gd name="connsiteY154" fmla="*/ 242792 h 1684262"/>
              <a:gd name="connsiteX155" fmla="*/ 558873 w 1206769"/>
              <a:gd name="connsiteY155" fmla="*/ 299942 h 1684262"/>
              <a:gd name="connsiteX156" fmla="*/ 351609 w 1206769"/>
              <a:gd name="connsiteY156" fmla="*/ 219075 h 1684262"/>
              <a:gd name="connsiteX157" fmla="*/ 351323 w 1206769"/>
              <a:gd name="connsiteY157" fmla="*/ 219361 h 1684262"/>
              <a:gd name="connsiteX158" fmla="*/ 470767 w 1206769"/>
              <a:gd name="connsiteY158" fmla="*/ 361188 h 1684262"/>
              <a:gd name="connsiteX159" fmla="*/ 566874 w 1206769"/>
              <a:gd name="connsiteY159" fmla="*/ 503396 h 1684262"/>
              <a:gd name="connsiteX160" fmla="*/ 470767 w 1206769"/>
              <a:gd name="connsiteY160" fmla="*/ 361188 h 1684262"/>
              <a:gd name="connsiteX161" fmla="*/ 632216 w 1206769"/>
              <a:gd name="connsiteY161" fmla="*/ 453485 h 1684262"/>
              <a:gd name="connsiteX162" fmla="*/ 699367 w 1206769"/>
              <a:gd name="connsiteY162" fmla="*/ 515112 h 1684262"/>
              <a:gd name="connsiteX163" fmla="*/ 759089 w 1206769"/>
              <a:gd name="connsiteY163" fmla="*/ 438055 h 1684262"/>
              <a:gd name="connsiteX164" fmla="*/ 678317 w 1206769"/>
              <a:gd name="connsiteY164" fmla="*/ 611029 h 1684262"/>
              <a:gd name="connsiteX165" fmla="*/ 640217 w 1206769"/>
              <a:gd name="connsiteY165" fmla="*/ 587978 h 1684262"/>
              <a:gd name="connsiteX166" fmla="*/ 632216 w 1206769"/>
              <a:gd name="connsiteY166" fmla="*/ 453581 h 1684262"/>
              <a:gd name="connsiteX167" fmla="*/ 632216 w 1206769"/>
              <a:gd name="connsiteY167" fmla="*/ 453485 h 1684262"/>
              <a:gd name="connsiteX168" fmla="*/ 686032 w 1206769"/>
              <a:gd name="connsiteY168" fmla="*/ 837819 h 1684262"/>
              <a:gd name="connsiteX169" fmla="*/ 628310 w 1206769"/>
              <a:gd name="connsiteY169" fmla="*/ 930116 h 1684262"/>
              <a:gd name="connsiteX170" fmla="*/ 686032 w 1206769"/>
              <a:gd name="connsiteY170" fmla="*/ 837914 h 1684262"/>
              <a:gd name="connsiteX171" fmla="*/ 686032 w 1206769"/>
              <a:gd name="connsiteY171" fmla="*/ 837819 h 1684262"/>
              <a:gd name="connsiteX172" fmla="*/ 743658 w 1206769"/>
              <a:gd name="connsiteY172" fmla="*/ 1291400 h 1684262"/>
              <a:gd name="connsiteX173" fmla="*/ 547634 w 1206769"/>
              <a:gd name="connsiteY173" fmla="*/ 1206818 h 1684262"/>
              <a:gd name="connsiteX174" fmla="*/ 573446 w 1206769"/>
              <a:gd name="connsiteY174" fmla="*/ 1222439 h 1684262"/>
              <a:gd name="connsiteX175" fmla="*/ 603450 w 1206769"/>
              <a:gd name="connsiteY175" fmla="*/ 1227487 h 1684262"/>
              <a:gd name="connsiteX176" fmla="*/ 743658 w 1206769"/>
              <a:gd name="connsiteY176" fmla="*/ 1291495 h 1684262"/>
              <a:gd name="connsiteX177" fmla="*/ 743658 w 1206769"/>
              <a:gd name="connsiteY177" fmla="*/ 1291400 h 1684262"/>
              <a:gd name="connsiteX178" fmla="*/ 578399 w 1206769"/>
              <a:gd name="connsiteY178" fmla="*/ 945452 h 1684262"/>
              <a:gd name="connsiteX179" fmla="*/ 689842 w 1206769"/>
              <a:gd name="connsiteY179" fmla="*/ 1122236 h 1684262"/>
              <a:gd name="connsiteX180" fmla="*/ 578399 w 1206769"/>
              <a:gd name="connsiteY180" fmla="*/ 945547 h 1684262"/>
              <a:gd name="connsiteX181" fmla="*/ 578399 w 1206769"/>
              <a:gd name="connsiteY181" fmla="*/ 945452 h 1684262"/>
              <a:gd name="connsiteX182" fmla="*/ 351609 w 1206769"/>
              <a:gd name="connsiteY182" fmla="*/ 1045464 h 1684262"/>
              <a:gd name="connsiteX183" fmla="*/ 382375 w 1206769"/>
              <a:gd name="connsiteY183" fmla="*/ 887825 h 1684262"/>
              <a:gd name="connsiteX184" fmla="*/ 351609 w 1206769"/>
              <a:gd name="connsiteY184" fmla="*/ 1045559 h 1684262"/>
              <a:gd name="connsiteX185" fmla="*/ 351609 w 1206769"/>
              <a:gd name="connsiteY185" fmla="*/ 1045464 h 1684262"/>
              <a:gd name="connsiteX186" fmla="*/ 420761 w 1206769"/>
              <a:gd name="connsiteY186" fmla="*/ 1018413 h 1684262"/>
              <a:gd name="connsiteX187" fmla="*/ 605260 w 1206769"/>
              <a:gd name="connsiteY187" fmla="*/ 1180338 h 1684262"/>
              <a:gd name="connsiteX188" fmla="*/ 420761 w 1206769"/>
              <a:gd name="connsiteY188" fmla="*/ 1018413 h 1684262"/>
              <a:gd name="connsiteX189" fmla="*/ 366944 w 1206769"/>
              <a:gd name="connsiteY189" fmla="*/ 1414272 h 1684262"/>
              <a:gd name="connsiteX190" fmla="*/ 597640 w 1206769"/>
              <a:gd name="connsiteY190" fmla="*/ 1460468 h 1684262"/>
              <a:gd name="connsiteX191" fmla="*/ 366944 w 1206769"/>
              <a:gd name="connsiteY191" fmla="*/ 1414463 h 1684262"/>
              <a:gd name="connsiteX192" fmla="*/ 366944 w 1206769"/>
              <a:gd name="connsiteY192" fmla="*/ 1414272 h 1684262"/>
              <a:gd name="connsiteX193" fmla="*/ 536108 w 1206769"/>
              <a:gd name="connsiteY193" fmla="*/ 1644968 h 1684262"/>
              <a:gd name="connsiteX194" fmla="*/ 498008 w 1206769"/>
              <a:gd name="connsiteY194" fmla="*/ 1625918 h 1684262"/>
              <a:gd name="connsiteX195" fmla="*/ 471148 w 1206769"/>
              <a:gd name="connsiteY195" fmla="*/ 1618202 h 1684262"/>
              <a:gd name="connsiteX196" fmla="*/ 471148 w 1206769"/>
              <a:gd name="connsiteY196" fmla="*/ 1664399 h 1684262"/>
              <a:gd name="connsiteX197" fmla="*/ 401901 w 1206769"/>
              <a:gd name="connsiteY197" fmla="*/ 1579817 h 1684262"/>
              <a:gd name="connsiteX198" fmla="*/ 536108 w 1206769"/>
              <a:gd name="connsiteY198" fmla="*/ 1645158 h 1684262"/>
              <a:gd name="connsiteX199" fmla="*/ 536108 w 1206769"/>
              <a:gd name="connsiteY199" fmla="*/ 1644968 h 1684262"/>
              <a:gd name="connsiteX200" fmla="*/ 616785 w 1206769"/>
              <a:gd name="connsiteY200" fmla="*/ 1564196 h 1684262"/>
              <a:gd name="connsiteX201" fmla="*/ 555349 w 1206769"/>
              <a:gd name="connsiteY201" fmla="*/ 1541145 h 1684262"/>
              <a:gd name="connsiteX202" fmla="*/ 638597 w 1206769"/>
              <a:gd name="connsiteY202" fmla="*/ 1493520 h 1684262"/>
              <a:gd name="connsiteX203" fmla="*/ 739848 w 1206769"/>
              <a:gd name="connsiteY203" fmla="*/ 1525715 h 1684262"/>
              <a:gd name="connsiteX204" fmla="*/ 616785 w 1206769"/>
              <a:gd name="connsiteY204" fmla="*/ 1564386 h 1684262"/>
              <a:gd name="connsiteX205" fmla="*/ 616785 w 1206769"/>
              <a:gd name="connsiteY205" fmla="*/ 1564196 h 1684262"/>
              <a:gd name="connsiteX206" fmla="*/ 752231 w 1206769"/>
              <a:gd name="connsiteY206" fmla="*/ 1664779 h 1684262"/>
              <a:gd name="connsiteX207" fmla="*/ 739658 w 1206769"/>
              <a:gd name="connsiteY207" fmla="*/ 1664779 h 1684262"/>
              <a:gd name="connsiteX208" fmla="*/ 731180 w 1206769"/>
              <a:gd name="connsiteY208" fmla="*/ 1664779 h 1684262"/>
              <a:gd name="connsiteX209" fmla="*/ 727561 w 1206769"/>
              <a:gd name="connsiteY209" fmla="*/ 1664779 h 1684262"/>
              <a:gd name="connsiteX210" fmla="*/ 713750 w 1206769"/>
              <a:gd name="connsiteY210" fmla="*/ 1666780 h 1684262"/>
              <a:gd name="connsiteX211" fmla="*/ 704225 w 1206769"/>
              <a:gd name="connsiteY211" fmla="*/ 1665256 h 1684262"/>
              <a:gd name="connsiteX212" fmla="*/ 705558 w 1206769"/>
              <a:gd name="connsiteY212" fmla="*/ 1667733 h 1684262"/>
              <a:gd name="connsiteX213" fmla="*/ 790045 w 1206769"/>
              <a:gd name="connsiteY213" fmla="*/ 1610106 h 1684262"/>
              <a:gd name="connsiteX214" fmla="*/ 752231 w 1206769"/>
              <a:gd name="connsiteY214" fmla="*/ 1664970 h 1684262"/>
              <a:gd name="connsiteX215" fmla="*/ 752231 w 1206769"/>
              <a:gd name="connsiteY215" fmla="*/ 1664779 h 1684262"/>
              <a:gd name="connsiteX216" fmla="*/ 857863 w 1206769"/>
              <a:gd name="connsiteY216" fmla="*/ 1591056 h 1684262"/>
              <a:gd name="connsiteX217" fmla="*/ 838813 w 1206769"/>
              <a:gd name="connsiteY217" fmla="*/ 1568958 h 1684262"/>
              <a:gd name="connsiteX218" fmla="*/ 836146 w 1206769"/>
              <a:gd name="connsiteY218" fmla="*/ 1564291 h 1684262"/>
              <a:gd name="connsiteX219" fmla="*/ 955179 w 1206769"/>
              <a:gd name="connsiteY219" fmla="*/ 1500720 h 1684262"/>
              <a:gd name="connsiteX220" fmla="*/ 1066493 w 1206769"/>
              <a:gd name="connsiteY220" fmla="*/ 1492065 h 1684262"/>
              <a:gd name="connsiteX221" fmla="*/ 857863 w 1206769"/>
              <a:gd name="connsiteY221" fmla="*/ 1591247 h 1684262"/>
              <a:gd name="connsiteX222" fmla="*/ 857863 w 1206769"/>
              <a:gd name="connsiteY222" fmla="*/ 1591056 h 1684262"/>
              <a:gd name="connsiteX223" fmla="*/ 1054979 w 1206769"/>
              <a:gd name="connsiteY223" fmla="*/ 1445037 h 1684262"/>
              <a:gd name="connsiteX224" fmla="*/ 916632 w 1206769"/>
              <a:gd name="connsiteY224" fmla="*/ 1468184 h 1684262"/>
              <a:gd name="connsiteX225" fmla="*/ 1028170 w 1206769"/>
              <a:gd name="connsiteY225" fmla="*/ 1445228 h 1684262"/>
              <a:gd name="connsiteX226" fmla="*/ 1054979 w 1206769"/>
              <a:gd name="connsiteY226" fmla="*/ 1445037 h 1684262"/>
              <a:gd name="connsiteX227" fmla="*/ 862816 w 1206769"/>
              <a:gd name="connsiteY227" fmla="*/ 1410462 h 1684262"/>
              <a:gd name="connsiteX228" fmla="*/ 647551 w 1206769"/>
              <a:gd name="connsiteY228" fmla="*/ 1448562 h 1684262"/>
              <a:gd name="connsiteX229" fmla="*/ 862816 w 1206769"/>
              <a:gd name="connsiteY229" fmla="*/ 1410653 h 1684262"/>
              <a:gd name="connsiteX230" fmla="*/ 862816 w 1206769"/>
              <a:gd name="connsiteY230" fmla="*/ 1410462 h 1684262"/>
              <a:gd name="connsiteX231" fmla="*/ 689842 w 1206769"/>
              <a:gd name="connsiteY231" fmla="*/ 1391412 h 1684262"/>
              <a:gd name="connsiteX232" fmla="*/ 924347 w 1206769"/>
              <a:gd name="connsiteY232" fmla="*/ 1306830 h 1684262"/>
              <a:gd name="connsiteX233" fmla="*/ 689842 w 1206769"/>
              <a:gd name="connsiteY233" fmla="*/ 1391412 h 1684262"/>
              <a:gd name="connsiteX234" fmla="*/ 1162663 w 1206769"/>
              <a:gd name="connsiteY234" fmla="*/ 1057085 h 1684262"/>
              <a:gd name="connsiteX235" fmla="*/ 1148756 w 1206769"/>
              <a:gd name="connsiteY235" fmla="*/ 1134428 h 1684262"/>
              <a:gd name="connsiteX236" fmla="*/ 1066841 w 1206769"/>
              <a:gd name="connsiteY236" fmla="*/ 1139762 h 1684262"/>
              <a:gd name="connsiteX237" fmla="*/ 1035790 w 1206769"/>
              <a:gd name="connsiteY237" fmla="*/ 1087755 h 1684262"/>
              <a:gd name="connsiteX238" fmla="*/ 1162663 w 1206769"/>
              <a:gd name="connsiteY238" fmla="*/ 1057085 h 1684262"/>
              <a:gd name="connsiteX239" fmla="*/ 987913 w 1206769"/>
              <a:gd name="connsiteY239" fmla="*/ 1181170 h 1684262"/>
              <a:gd name="connsiteX240" fmla="*/ 958923 w 1206769"/>
              <a:gd name="connsiteY240" fmla="*/ 1264444 h 1684262"/>
              <a:gd name="connsiteX241" fmla="*/ 905107 w 1206769"/>
              <a:gd name="connsiteY241" fmla="*/ 1118330 h 1684262"/>
              <a:gd name="connsiteX242" fmla="*/ 987913 w 1206769"/>
              <a:gd name="connsiteY242"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5881 w 1206769"/>
              <a:gd name="connsiteY15" fmla="*/ 661511 h 1684262"/>
              <a:gd name="connsiteX16" fmla="*/ 1065794 w 1206769"/>
              <a:gd name="connsiteY16" fmla="*/ 651415 h 1684262"/>
              <a:gd name="connsiteX17" fmla="*/ 1073223 w 1206769"/>
              <a:gd name="connsiteY17" fmla="*/ 652653 h 1684262"/>
              <a:gd name="connsiteX18" fmla="*/ 1102560 w 1206769"/>
              <a:gd name="connsiteY18" fmla="*/ 657701 h 1684262"/>
              <a:gd name="connsiteX19" fmla="*/ 739848 w 1206769"/>
              <a:gd name="connsiteY19" fmla="*/ 595694 h 1684262"/>
              <a:gd name="connsiteX20" fmla="*/ 716893 w 1206769"/>
              <a:gd name="connsiteY20" fmla="*/ 318992 h 1684262"/>
              <a:gd name="connsiteX21" fmla="*/ 920537 w 1206769"/>
              <a:gd name="connsiteY21" fmla="*/ 246031 h 1684262"/>
              <a:gd name="connsiteX22" fmla="*/ 682412 w 1206769"/>
              <a:gd name="connsiteY22" fmla="*/ 238316 h 1684262"/>
              <a:gd name="connsiteX23" fmla="*/ 928538 w 1206769"/>
              <a:gd name="connsiteY23" fmla="*/ 226790 h 1684262"/>
              <a:gd name="connsiteX24" fmla="*/ 720893 w 1206769"/>
              <a:gd name="connsiteY24" fmla="*/ 196025 h 1684262"/>
              <a:gd name="connsiteX25" fmla="*/ 736229 w 1206769"/>
              <a:gd name="connsiteY25" fmla="*/ 49911 h 1684262"/>
              <a:gd name="connsiteX26" fmla="*/ 663267 w 1206769"/>
              <a:gd name="connsiteY26" fmla="*/ 0 h 1684262"/>
              <a:gd name="connsiteX27" fmla="*/ 625167 w 1206769"/>
              <a:gd name="connsiteY27" fmla="*/ 103727 h 1684262"/>
              <a:gd name="connsiteX28" fmla="*/ 625167 w 1206769"/>
              <a:gd name="connsiteY28" fmla="*/ 288322 h 1684262"/>
              <a:gd name="connsiteX29" fmla="*/ 336845 w 1206769"/>
              <a:gd name="connsiteY29" fmla="*/ 261366 h 1684262"/>
              <a:gd name="connsiteX30" fmla="*/ 367611 w 1206769"/>
              <a:gd name="connsiteY30" fmla="*/ 307467 h 1684262"/>
              <a:gd name="connsiteX31" fmla="*/ 579066 w 1206769"/>
              <a:gd name="connsiteY31" fmla="*/ 615029 h 1684262"/>
              <a:gd name="connsiteX32" fmla="*/ 263884 w 1206769"/>
              <a:gd name="connsiteY32" fmla="*/ 511207 h 1684262"/>
              <a:gd name="connsiteX33" fmla="*/ 233118 w 1206769"/>
              <a:gd name="connsiteY33" fmla="*/ 714947 h 1684262"/>
              <a:gd name="connsiteX34" fmla="*/ 532965 w 1206769"/>
              <a:gd name="connsiteY34" fmla="*/ 807149 h 1684262"/>
              <a:gd name="connsiteX35" fmla="*/ 513915 w 1206769"/>
              <a:gd name="connsiteY35" fmla="*/ 803339 h 1684262"/>
              <a:gd name="connsiteX36" fmla="*/ 502390 w 1206769"/>
              <a:gd name="connsiteY36" fmla="*/ 791813 h 1684262"/>
              <a:gd name="connsiteX37" fmla="*/ 464290 w 1206769"/>
              <a:gd name="connsiteY37" fmla="*/ 772763 h 1684262"/>
              <a:gd name="connsiteX38" fmla="*/ 375231 w 1206769"/>
              <a:gd name="connsiteY38" fmla="*/ 788670 h 1684262"/>
              <a:gd name="connsiteX39" fmla="*/ 418189 w 1206769"/>
              <a:gd name="connsiteY39" fmla="*/ 826770 h 1684262"/>
              <a:gd name="connsiteX40" fmla="*/ 333607 w 1206769"/>
              <a:gd name="connsiteY40" fmla="*/ 826770 h 1684262"/>
              <a:gd name="connsiteX41" fmla="*/ 276457 w 1206769"/>
              <a:gd name="connsiteY41" fmla="*/ 857536 h 1684262"/>
              <a:gd name="connsiteX42" fmla="*/ 288458 w 1206769"/>
              <a:gd name="connsiteY42" fmla="*/ 766001 h 1684262"/>
              <a:gd name="connsiteX43" fmla="*/ 138059 w 1206769"/>
              <a:gd name="connsiteY43" fmla="*/ 911352 h 1684262"/>
              <a:gd name="connsiteX44" fmla="*/ 237976 w 1206769"/>
              <a:gd name="connsiteY44" fmla="*/ 961358 h 1684262"/>
              <a:gd name="connsiteX45" fmla="*/ 75102 w 1206769"/>
              <a:gd name="connsiteY45" fmla="*/ 1025783 h 1684262"/>
              <a:gd name="connsiteX46" fmla="*/ 80432 w 1206769"/>
              <a:gd name="connsiteY46" fmla="*/ 915162 h 1684262"/>
              <a:gd name="connsiteX47" fmla="*/ 91958 w 1206769"/>
              <a:gd name="connsiteY47" fmla="*/ 1107377 h 1684262"/>
              <a:gd name="connsiteX48" fmla="*/ 214925 w 1206769"/>
              <a:gd name="connsiteY48" fmla="*/ 1157383 h 1684262"/>
              <a:gd name="connsiteX49" fmla="*/ 322463 w 1206769"/>
              <a:gd name="connsiteY49" fmla="*/ 1240346 h 1684262"/>
              <a:gd name="connsiteX50" fmla="*/ 309794 w 1206769"/>
              <a:gd name="connsiteY50" fmla="*/ 1240346 h 1684262"/>
              <a:gd name="connsiteX51" fmla="*/ 311699 w 1206769"/>
              <a:gd name="connsiteY51" fmla="*/ 1248728 h 1684262"/>
              <a:gd name="connsiteX52" fmla="*/ 310842 w 1206769"/>
              <a:gd name="connsiteY52" fmla="*/ 1254824 h 1684262"/>
              <a:gd name="connsiteX53" fmla="*/ 309223 w 1206769"/>
              <a:gd name="connsiteY53" fmla="*/ 1259396 h 1684262"/>
              <a:gd name="connsiteX54" fmla="*/ 301317 w 1206769"/>
              <a:gd name="connsiteY54" fmla="*/ 1268063 h 1684262"/>
              <a:gd name="connsiteX55" fmla="*/ 283886 w 1206769"/>
              <a:gd name="connsiteY55" fmla="*/ 1268063 h 1684262"/>
              <a:gd name="connsiteX56" fmla="*/ 284934 w 1206769"/>
              <a:gd name="connsiteY56" fmla="*/ 1275207 h 1684262"/>
              <a:gd name="connsiteX57" fmla="*/ 395615 w 1206769"/>
              <a:gd name="connsiteY57" fmla="*/ 1319117 h 1684262"/>
              <a:gd name="connsiteX58" fmla="*/ 257026 w 1206769"/>
              <a:gd name="connsiteY58" fmla="*/ 1309592 h 1684262"/>
              <a:gd name="connsiteX59" fmla="*/ 257026 w 1206769"/>
              <a:gd name="connsiteY59" fmla="*/ 1309592 h 1684262"/>
              <a:gd name="connsiteX60" fmla="*/ 248263 w 1206769"/>
              <a:gd name="connsiteY60" fmla="*/ 1308259 h 1684262"/>
              <a:gd name="connsiteX61" fmla="*/ 247691 w 1206769"/>
              <a:gd name="connsiteY61" fmla="*/ 1308735 h 1684262"/>
              <a:gd name="connsiteX62" fmla="*/ 229880 w 1206769"/>
              <a:gd name="connsiteY62" fmla="*/ 1312259 h 1684262"/>
              <a:gd name="connsiteX63" fmla="*/ 146155 w 1206769"/>
              <a:gd name="connsiteY63" fmla="*/ 1230344 h 1684262"/>
              <a:gd name="connsiteX64" fmla="*/ 115389 w 1206769"/>
              <a:gd name="connsiteY64" fmla="*/ 1430369 h 1684262"/>
              <a:gd name="connsiteX65" fmla="*/ 349799 w 1206769"/>
              <a:gd name="connsiteY65" fmla="*/ 1480280 h 1684262"/>
              <a:gd name="connsiteX66" fmla="*/ 299507 w 1206769"/>
              <a:gd name="connsiteY66" fmla="*/ 1464659 h 1684262"/>
              <a:gd name="connsiteX67" fmla="*/ 321034 w 1206769"/>
              <a:gd name="connsiteY67" fmla="*/ 1477042 h 1684262"/>
              <a:gd name="connsiteX68" fmla="*/ 330559 w 1206769"/>
              <a:gd name="connsiteY68" fmla="*/ 1484376 h 1684262"/>
              <a:gd name="connsiteX69" fmla="*/ 388280 w 1206769"/>
              <a:gd name="connsiteY69" fmla="*/ 1545717 h 1684262"/>
              <a:gd name="connsiteX70" fmla="*/ 348847 w 1206769"/>
              <a:gd name="connsiteY70" fmla="*/ 1542479 h 1684262"/>
              <a:gd name="connsiteX71" fmla="*/ 255883 w 1206769"/>
              <a:gd name="connsiteY71" fmla="*/ 1502664 h 1684262"/>
              <a:gd name="connsiteX72" fmla="*/ 255883 w 1206769"/>
              <a:gd name="connsiteY72" fmla="*/ 1502664 h 1684262"/>
              <a:gd name="connsiteX73" fmla="*/ 239976 w 1206769"/>
              <a:gd name="connsiteY73" fmla="*/ 1484281 h 1684262"/>
              <a:gd name="connsiteX74" fmla="*/ 203495 w 1206769"/>
              <a:gd name="connsiteY74" fmla="*/ 1484281 h 1684262"/>
              <a:gd name="connsiteX75" fmla="*/ 187303 w 1206769"/>
              <a:gd name="connsiteY75" fmla="*/ 1499140 h 1684262"/>
              <a:gd name="connsiteX76" fmla="*/ 490674 w 1206769"/>
              <a:gd name="connsiteY76" fmla="*/ 1673352 h 1684262"/>
              <a:gd name="connsiteX77" fmla="*/ 757374 w 1206769"/>
              <a:gd name="connsiteY77" fmla="*/ 1682401 h 1684262"/>
              <a:gd name="connsiteX78" fmla="*/ 988070 w 1206769"/>
              <a:gd name="connsiteY78" fmla="*/ 1594485 h 1684262"/>
              <a:gd name="connsiteX79" fmla="*/ 1152566 w 1206769"/>
              <a:gd name="connsiteY79" fmla="*/ 1394460 h 1684262"/>
              <a:gd name="connsiteX80" fmla="*/ 918822 w 1206769"/>
              <a:gd name="connsiteY80" fmla="*/ 1363507 h 1684262"/>
              <a:gd name="connsiteX81" fmla="*/ 802904 w 1206769"/>
              <a:gd name="connsiteY81" fmla="*/ 1350454 h 1684262"/>
              <a:gd name="connsiteX82" fmla="*/ 841956 w 1206769"/>
              <a:gd name="connsiteY82" fmla="*/ 1326547 h 1684262"/>
              <a:gd name="connsiteX83" fmla="*/ 1018286 w 1206769"/>
              <a:gd name="connsiteY83" fmla="*/ 1315425 h 1684262"/>
              <a:gd name="connsiteX84" fmla="*/ 980354 w 1206769"/>
              <a:gd name="connsiteY84" fmla="*/ 1268921 h 1684262"/>
              <a:gd name="connsiteX85" fmla="*/ 1091488 w 1206769"/>
              <a:gd name="connsiteY85" fmla="*/ 1221043 h 1684262"/>
              <a:gd name="connsiteX86" fmla="*/ 911203 w 1206769"/>
              <a:gd name="connsiteY86" fmla="*/ 1022890 h 1684262"/>
              <a:gd name="connsiteX87" fmla="*/ 1193429 w 1206769"/>
              <a:gd name="connsiteY87" fmla="*/ 899446 h 1684262"/>
              <a:gd name="connsiteX88" fmla="*/ 759089 w 1206769"/>
              <a:gd name="connsiteY88" fmla="*/ 61246 h 1684262"/>
              <a:gd name="connsiteX89" fmla="*/ 720989 w 1206769"/>
              <a:gd name="connsiteY89" fmla="*/ 145828 h 1684262"/>
              <a:gd name="connsiteX90" fmla="*/ 759089 w 1206769"/>
              <a:gd name="connsiteY90" fmla="*/ 61436 h 1684262"/>
              <a:gd name="connsiteX91" fmla="*/ 759089 w 1206769"/>
              <a:gd name="connsiteY91" fmla="*/ 61246 h 1684262"/>
              <a:gd name="connsiteX92" fmla="*/ 363611 w 1206769"/>
              <a:gd name="connsiteY92" fmla="*/ 545783 h 1684262"/>
              <a:gd name="connsiteX93" fmla="*/ 348275 w 1206769"/>
              <a:gd name="connsiteY93" fmla="*/ 553498 h 1684262"/>
              <a:gd name="connsiteX94" fmla="*/ 363611 w 1206769"/>
              <a:gd name="connsiteY94" fmla="*/ 545783 h 1684262"/>
              <a:gd name="connsiteX95" fmla="*/ 232451 w 1206769"/>
              <a:gd name="connsiteY95" fmla="*/ 523113 h 1684262"/>
              <a:gd name="connsiteX96" fmla="*/ 254694 w 1206769"/>
              <a:gd name="connsiteY96" fmla="*/ 664096 h 1684262"/>
              <a:gd name="connsiteX97" fmla="*/ 232451 w 1206769"/>
              <a:gd name="connsiteY97" fmla="*/ 523113 h 1684262"/>
              <a:gd name="connsiteX98" fmla="*/ 340084 w 1206769"/>
              <a:gd name="connsiteY98" fmla="*/ 692277 h 1684262"/>
              <a:gd name="connsiteX99" fmla="*/ 470767 w 1206769"/>
              <a:gd name="connsiteY99" fmla="*/ 684562 h 1684262"/>
              <a:gd name="connsiteX100" fmla="*/ 340084 w 1206769"/>
              <a:gd name="connsiteY100" fmla="*/ 691896 h 1684262"/>
              <a:gd name="connsiteX101" fmla="*/ 340084 w 1206769"/>
              <a:gd name="connsiteY101" fmla="*/ 692277 h 1684262"/>
              <a:gd name="connsiteX102" fmla="*/ 382375 w 1206769"/>
              <a:gd name="connsiteY102" fmla="*/ 615410 h 1684262"/>
              <a:gd name="connsiteX103" fmla="*/ 516868 w 1206769"/>
              <a:gd name="connsiteY103" fmla="*/ 688372 h 1684262"/>
              <a:gd name="connsiteX104" fmla="*/ 382661 w 1206769"/>
              <a:gd name="connsiteY104" fmla="*/ 615029 h 1684262"/>
              <a:gd name="connsiteX105" fmla="*/ 382375 w 1206769"/>
              <a:gd name="connsiteY105" fmla="*/ 615410 h 1684262"/>
              <a:gd name="connsiteX106" fmla="*/ 201400 w 1206769"/>
              <a:gd name="connsiteY106" fmla="*/ 907542 h 1684262"/>
              <a:gd name="connsiteX107" fmla="*/ 163300 w 1206769"/>
              <a:gd name="connsiteY107" fmla="*/ 838295 h 1684262"/>
              <a:gd name="connsiteX108" fmla="*/ 201686 w 1206769"/>
              <a:gd name="connsiteY108" fmla="*/ 907161 h 1684262"/>
              <a:gd name="connsiteX109" fmla="*/ 201400 w 1206769"/>
              <a:gd name="connsiteY109" fmla="*/ 907542 h 1684262"/>
              <a:gd name="connsiteX110" fmla="*/ 97811 w 1206769"/>
              <a:gd name="connsiteY110" fmla="*/ 1285557 h 1684262"/>
              <a:gd name="connsiteX111" fmla="*/ 123279 w 1206769"/>
              <a:gd name="connsiteY111" fmla="*/ 1264178 h 1684262"/>
              <a:gd name="connsiteX112" fmla="*/ 231975 w 1206769"/>
              <a:gd name="connsiteY112" fmla="*/ 1341501 h 1684262"/>
              <a:gd name="connsiteX113" fmla="*/ 97811 w 1206769"/>
              <a:gd name="connsiteY113" fmla="*/ 1285557 h 1684262"/>
              <a:gd name="connsiteX114" fmla="*/ 232928 w 1206769"/>
              <a:gd name="connsiteY114" fmla="*/ 1376077 h 1684262"/>
              <a:gd name="connsiteX115" fmla="*/ 279029 w 1206769"/>
              <a:gd name="connsiteY115" fmla="*/ 1379887 h 1684262"/>
              <a:gd name="connsiteX116" fmla="*/ 232451 w 1206769"/>
              <a:gd name="connsiteY116" fmla="*/ 1376077 h 1684262"/>
              <a:gd name="connsiteX117" fmla="*/ 232928 w 1206769"/>
              <a:gd name="connsiteY117" fmla="*/ 1376077 h 1684262"/>
              <a:gd name="connsiteX118" fmla="*/ 856244 w 1206769"/>
              <a:gd name="connsiteY118" fmla="*/ 715613 h 1684262"/>
              <a:gd name="connsiteX119" fmla="*/ 817635 w 1206769"/>
              <a:gd name="connsiteY119" fmla="*/ 708913 h 1684262"/>
              <a:gd name="connsiteX120" fmla="*/ 721084 w 1206769"/>
              <a:gd name="connsiteY120" fmla="*/ 657225 h 1684262"/>
              <a:gd name="connsiteX121" fmla="*/ 855767 w 1206769"/>
              <a:gd name="connsiteY121" fmla="*/ 715613 h 1684262"/>
              <a:gd name="connsiteX122" fmla="*/ 856244 w 1206769"/>
              <a:gd name="connsiteY122" fmla="*/ 715613 h 1684262"/>
              <a:gd name="connsiteX123" fmla="*/ 663458 w 1206769"/>
              <a:gd name="connsiteY123" fmla="*/ 722662 h 1684262"/>
              <a:gd name="connsiteX124" fmla="*/ 644408 w 1206769"/>
              <a:gd name="connsiteY124" fmla="*/ 807149 h 1684262"/>
              <a:gd name="connsiteX125" fmla="*/ 662981 w 1206769"/>
              <a:gd name="connsiteY125" fmla="*/ 723138 h 1684262"/>
              <a:gd name="connsiteX126" fmla="*/ 663458 w 1206769"/>
              <a:gd name="connsiteY126" fmla="*/ 722662 h 1684262"/>
              <a:gd name="connsiteX127" fmla="*/ 628882 w 1206769"/>
              <a:gd name="connsiteY127" fmla="*/ 753332 h 1684262"/>
              <a:gd name="connsiteX128" fmla="*/ 655742 w 1206769"/>
              <a:gd name="connsiteY128" fmla="*/ 726472 h 1684262"/>
              <a:gd name="connsiteX129" fmla="*/ 628406 w 1206769"/>
              <a:gd name="connsiteY129" fmla="*/ 753332 h 1684262"/>
              <a:gd name="connsiteX130" fmla="*/ 628882 w 1206769"/>
              <a:gd name="connsiteY130" fmla="*/ 753332 h 1684262"/>
              <a:gd name="connsiteX131" fmla="*/ 771090 w 1206769"/>
              <a:gd name="connsiteY131" fmla="*/ 757237 h 1684262"/>
              <a:gd name="connsiteX132" fmla="*/ 690318 w 1206769"/>
              <a:gd name="connsiteY132" fmla="*/ 822579 h 1684262"/>
              <a:gd name="connsiteX133" fmla="*/ 770614 w 1206769"/>
              <a:gd name="connsiteY133" fmla="*/ 757237 h 1684262"/>
              <a:gd name="connsiteX134" fmla="*/ 771090 w 1206769"/>
              <a:gd name="connsiteY134" fmla="*/ 757237 h 1684262"/>
              <a:gd name="connsiteX135" fmla="*/ 759565 w 1206769"/>
              <a:gd name="connsiteY135" fmla="*/ 538162 h 1684262"/>
              <a:gd name="connsiteX136" fmla="*/ 851767 w 1206769"/>
              <a:gd name="connsiteY136" fmla="*/ 480536 h 1684262"/>
              <a:gd name="connsiteX137" fmla="*/ 759089 w 1206769"/>
              <a:gd name="connsiteY137" fmla="*/ 538067 h 1684262"/>
              <a:gd name="connsiteX138" fmla="*/ 759565 w 1206769"/>
              <a:gd name="connsiteY138" fmla="*/ 538162 h 1684262"/>
              <a:gd name="connsiteX139" fmla="*/ 877961 w 1206769"/>
              <a:gd name="connsiteY139" fmla="*/ 342138 h 1684262"/>
              <a:gd name="connsiteX140" fmla="*/ 812619 w 1206769"/>
              <a:gd name="connsiteY140" fmla="*/ 442055 h 1684262"/>
              <a:gd name="connsiteX141" fmla="*/ 877961 w 1206769"/>
              <a:gd name="connsiteY141" fmla="*/ 342138 h 1684262"/>
              <a:gd name="connsiteX142" fmla="*/ 681841 w 1206769"/>
              <a:gd name="connsiteY142" fmla="*/ 323088 h 1684262"/>
              <a:gd name="connsiteX143" fmla="*/ 758803 w 1206769"/>
              <a:gd name="connsiteY143" fmla="*/ 430816 h 1684262"/>
              <a:gd name="connsiteX144" fmla="*/ 643455 w 1206769"/>
              <a:gd name="connsiteY144" fmla="*/ 396145 h 1684262"/>
              <a:gd name="connsiteX145" fmla="*/ 639550 w 1206769"/>
              <a:gd name="connsiteY145" fmla="*/ 438436 h 1684262"/>
              <a:gd name="connsiteX146" fmla="*/ 682127 w 1206769"/>
              <a:gd name="connsiteY146" fmla="*/ 323088 h 1684262"/>
              <a:gd name="connsiteX147" fmla="*/ 681841 w 1206769"/>
              <a:gd name="connsiteY147" fmla="*/ 323088 h 1684262"/>
              <a:gd name="connsiteX148" fmla="*/ 351323 w 1206769"/>
              <a:gd name="connsiteY148" fmla="*/ 219361 h 1684262"/>
              <a:gd name="connsiteX149" fmla="*/ 383994 w 1206769"/>
              <a:gd name="connsiteY149" fmla="*/ 183070 h 1684262"/>
              <a:gd name="connsiteX150" fmla="*/ 403711 w 1206769"/>
              <a:gd name="connsiteY150" fmla="*/ 175069 h 1684262"/>
              <a:gd name="connsiteX151" fmla="*/ 411331 w 1206769"/>
              <a:gd name="connsiteY151" fmla="*/ 176117 h 1684262"/>
              <a:gd name="connsiteX152" fmla="*/ 569351 w 1206769"/>
              <a:gd name="connsiteY152" fmla="*/ 242792 h 1684262"/>
              <a:gd name="connsiteX153" fmla="*/ 569922 w 1206769"/>
              <a:gd name="connsiteY153" fmla="*/ 242792 h 1684262"/>
              <a:gd name="connsiteX154" fmla="*/ 558873 w 1206769"/>
              <a:gd name="connsiteY154" fmla="*/ 299942 h 1684262"/>
              <a:gd name="connsiteX155" fmla="*/ 351609 w 1206769"/>
              <a:gd name="connsiteY155" fmla="*/ 219075 h 1684262"/>
              <a:gd name="connsiteX156" fmla="*/ 351323 w 1206769"/>
              <a:gd name="connsiteY156" fmla="*/ 219361 h 1684262"/>
              <a:gd name="connsiteX157" fmla="*/ 470767 w 1206769"/>
              <a:gd name="connsiteY157" fmla="*/ 361188 h 1684262"/>
              <a:gd name="connsiteX158" fmla="*/ 566874 w 1206769"/>
              <a:gd name="connsiteY158" fmla="*/ 503396 h 1684262"/>
              <a:gd name="connsiteX159" fmla="*/ 470767 w 1206769"/>
              <a:gd name="connsiteY159" fmla="*/ 361188 h 1684262"/>
              <a:gd name="connsiteX160" fmla="*/ 632216 w 1206769"/>
              <a:gd name="connsiteY160" fmla="*/ 453485 h 1684262"/>
              <a:gd name="connsiteX161" fmla="*/ 699367 w 1206769"/>
              <a:gd name="connsiteY161" fmla="*/ 515112 h 1684262"/>
              <a:gd name="connsiteX162" fmla="*/ 759089 w 1206769"/>
              <a:gd name="connsiteY162" fmla="*/ 438055 h 1684262"/>
              <a:gd name="connsiteX163" fmla="*/ 678317 w 1206769"/>
              <a:gd name="connsiteY163" fmla="*/ 611029 h 1684262"/>
              <a:gd name="connsiteX164" fmla="*/ 640217 w 1206769"/>
              <a:gd name="connsiteY164" fmla="*/ 587978 h 1684262"/>
              <a:gd name="connsiteX165" fmla="*/ 632216 w 1206769"/>
              <a:gd name="connsiteY165" fmla="*/ 453581 h 1684262"/>
              <a:gd name="connsiteX166" fmla="*/ 632216 w 1206769"/>
              <a:gd name="connsiteY166" fmla="*/ 453485 h 1684262"/>
              <a:gd name="connsiteX167" fmla="*/ 686032 w 1206769"/>
              <a:gd name="connsiteY167" fmla="*/ 837819 h 1684262"/>
              <a:gd name="connsiteX168" fmla="*/ 628310 w 1206769"/>
              <a:gd name="connsiteY168" fmla="*/ 930116 h 1684262"/>
              <a:gd name="connsiteX169" fmla="*/ 686032 w 1206769"/>
              <a:gd name="connsiteY169" fmla="*/ 837914 h 1684262"/>
              <a:gd name="connsiteX170" fmla="*/ 686032 w 1206769"/>
              <a:gd name="connsiteY170" fmla="*/ 837819 h 1684262"/>
              <a:gd name="connsiteX171" fmla="*/ 743658 w 1206769"/>
              <a:gd name="connsiteY171" fmla="*/ 1291400 h 1684262"/>
              <a:gd name="connsiteX172" fmla="*/ 547634 w 1206769"/>
              <a:gd name="connsiteY172" fmla="*/ 1206818 h 1684262"/>
              <a:gd name="connsiteX173" fmla="*/ 573446 w 1206769"/>
              <a:gd name="connsiteY173" fmla="*/ 1222439 h 1684262"/>
              <a:gd name="connsiteX174" fmla="*/ 603450 w 1206769"/>
              <a:gd name="connsiteY174" fmla="*/ 1227487 h 1684262"/>
              <a:gd name="connsiteX175" fmla="*/ 743658 w 1206769"/>
              <a:gd name="connsiteY175" fmla="*/ 1291495 h 1684262"/>
              <a:gd name="connsiteX176" fmla="*/ 743658 w 1206769"/>
              <a:gd name="connsiteY176" fmla="*/ 1291400 h 1684262"/>
              <a:gd name="connsiteX177" fmla="*/ 578399 w 1206769"/>
              <a:gd name="connsiteY177" fmla="*/ 945452 h 1684262"/>
              <a:gd name="connsiteX178" fmla="*/ 689842 w 1206769"/>
              <a:gd name="connsiteY178" fmla="*/ 1122236 h 1684262"/>
              <a:gd name="connsiteX179" fmla="*/ 578399 w 1206769"/>
              <a:gd name="connsiteY179" fmla="*/ 945547 h 1684262"/>
              <a:gd name="connsiteX180" fmla="*/ 578399 w 1206769"/>
              <a:gd name="connsiteY180" fmla="*/ 945452 h 1684262"/>
              <a:gd name="connsiteX181" fmla="*/ 351609 w 1206769"/>
              <a:gd name="connsiteY181" fmla="*/ 1045464 h 1684262"/>
              <a:gd name="connsiteX182" fmla="*/ 382375 w 1206769"/>
              <a:gd name="connsiteY182" fmla="*/ 887825 h 1684262"/>
              <a:gd name="connsiteX183" fmla="*/ 351609 w 1206769"/>
              <a:gd name="connsiteY183" fmla="*/ 1045559 h 1684262"/>
              <a:gd name="connsiteX184" fmla="*/ 351609 w 1206769"/>
              <a:gd name="connsiteY184" fmla="*/ 1045464 h 1684262"/>
              <a:gd name="connsiteX185" fmla="*/ 420761 w 1206769"/>
              <a:gd name="connsiteY185" fmla="*/ 1018413 h 1684262"/>
              <a:gd name="connsiteX186" fmla="*/ 605260 w 1206769"/>
              <a:gd name="connsiteY186" fmla="*/ 1180338 h 1684262"/>
              <a:gd name="connsiteX187" fmla="*/ 420761 w 1206769"/>
              <a:gd name="connsiteY187" fmla="*/ 1018413 h 1684262"/>
              <a:gd name="connsiteX188" fmla="*/ 366944 w 1206769"/>
              <a:gd name="connsiteY188" fmla="*/ 1414272 h 1684262"/>
              <a:gd name="connsiteX189" fmla="*/ 597640 w 1206769"/>
              <a:gd name="connsiteY189" fmla="*/ 1460468 h 1684262"/>
              <a:gd name="connsiteX190" fmla="*/ 366944 w 1206769"/>
              <a:gd name="connsiteY190" fmla="*/ 1414463 h 1684262"/>
              <a:gd name="connsiteX191" fmla="*/ 366944 w 1206769"/>
              <a:gd name="connsiteY191" fmla="*/ 1414272 h 1684262"/>
              <a:gd name="connsiteX192" fmla="*/ 536108 w 1206769"/>
              <a:gd name="connsiteY192" fmla="*/ 1644968 h 1684262"/>
              <a:gd name="connsiteX193" fmla="*/ 498008 w 1206769"/>
              <a:gd name="connsiteY193" fmla="*/ 1625918 h 1684262"/>
              <a:gd name="connsiteX194" fmla="*/ 471148 w 1206769"/>
              <a:gd name="connsiteY194" fmla="*/ 1618202 h 1684262"/>
              <a:gd name="connsiteX195" fmla="*/ 471148 w 1206769"/>
              <a:gd name="connsiteY195" fmla="*/ 1664399 h 1684262"/>
              <a:gd name="connsiteX196" fmla="*/ 401901 w 1206769"/>
              <a:gd name="connsiteY196" fmla="*/ 1579817 h 1684262"/>
              <a:gd name="connsiteX197" fmla="*/ 536108 w 1206769"/>
              <a:gd name="connsiteY197" fmla="*/ 1645158 h 1684262"/>
              <a:gd name="connsiteX198" fmla="*/ 536108 w 1206769"/>
              <a:gd name="connsiteY198" fmla="*/ 1644968 h 1684262"/>
              <a:gd name="connsiteX199" fmla="*/ 616785 w 1206769"/>
              <a:gd name="connsiteY199" fmla="*/ 1564196 h 1684262"/>
              <a:gd name="connsiteX200" fmla="*/ 555349 w 1206769"/>
              <a:gd name="connsiteY200" fmla="*/ 1541145 h 1684262"/>
              <a:gd name="connsiteX201" fmla="*/ 638597 w 1206769"/>
              <a:gd name="connsiteY201" fmla="*/ 1493520 h 1684262"/>
              <a:gd name="connsiteX202" fmla="*/ 739848 w 1206769"/>
              <a:gd name="connsiteY202" fmla="*/ 1525715 h 1684262"/>
              <a:gd name="connsiteX203" fmla="*/ 616785 w 1206769"/>
              <a:gd name="connsiteY203" fmla="*/ 1564386 h 1684262"/>
              <a:gd name="connsiteX204" fmla="*/ 616785 w 1206769"/>
              <a:gd name="connsiteY204" fmla="*/ 1564196 h 1684262"/>
              <a:gd name="connsiteX205" fmla="*/ 752231 w 1206769"/>
              <a:gd name="connsiteY205" fmla="*/ 1664779 h 1684262"/>
              <a:gd name="connsiteX206" fmla="*/ 739658 w 1206769"/>
              <a:gd name="connsiteY206" fmla="*/ 1664779 h 1684262"/>
              <a:gd name="connsiteX207" fmla="*/ 731180 w 1206769"/>
              <a:gd name="connsiteY207" fmla="*/ 1664779 h 1684262"/>
              <a:gd name="connsiteX208" fmla="*/ 727561 w 1206769"/>
              <a:gd name="connsiteY208" fmla="*/ 1664779 h 1684262"/>
              <a:gd name="connsiteX209" fmla="*/ 713750 w 1206769"/>
              <a:gd name="connsiteY209" fmla="*/ 1666780 h 1684262"/>
              <a:gd name="connsiteX210" fmla="*/ 704225 w 1206769"/>
              <a:gd name="connsiteY210" fmla="*/ 1665256 h 1684262"/>
              <a:gd name="connsiteX211" fmla="*/ 705558 w 1206769"/>
              <a:gd name="connsiteY211" fmla="*/ 1667733 h 1684262"/>
              <a:gd name="connsiteX212" fmla="*/ 790045 w 1206769"/>
              <a:gd name="connsiteY212" fmla="*/ 1610106 h 1684262"/>
              <a:gd name="connsiteX213" fmla="*/ 752231 w 1206769"/>
              <a:gd name="connsiteY213" fmla="*/ 1664970 h 1684262"/>
              <a:gd name="connsiteX214" fmla="*/ 752231 w 1206769"/>
              <a:gd name="connsiteY214" fmla="*/ 1664779 h 1684262"/>
              <a:gd name="connsiteX215" fmla="*/ 857863 w 1206769"/>
              <a:gd name="connsiteY215" fmla="*/ 1591056 h 1684262"/>
              <a:gd name="connsiteX216" fmla="*/ 838813 w 1206769"/>
              <a:gd name="connsiteY216" fmla="*/ 1568958 h 1684262"/>
              <a:gd name="connsiteX217" fmla="*/ 836146 w 1206769"/>
              <a:gd name="connsiteY217" fmla="*/ 1564291 h 1684262"/>
              <a:gd name="connsiteX218" fmla="*/ 955179 w 1206769"/>
              <a:gd name="connsiteY218" fmla="*/ 1500720 h 1684262"/>
              <a:gd name="connsiteX219" fmla="*/ 1066493 w 1206769"/>
              <a:gd name="connsiteY219" fmla="*/ 1492065 h 1684262"/>
              <a:gd name="connsiteX220" fmla="*/ 857863 w 1206769"/>
              <a:gd name="connsiteY220" fmla="*/ 1591247 h 1684262"/>
              <a:gd name="connsiteX221" fmla="*/ 857863 w 1206769"/>
              <a:gd name="connsiteY221" fmla="*/ 1591056 h 1684262"/>
              <a:gd name="connsiteX222" fmla="*/ 1054979 w 1206769"/>
              <a:gd name="connsiteY222" fmla="*/ 1445037 h 1684262"/>
              <a:gd name="connsiteX223" fmla="*/ 916632 w 1206769"/>
              <a:gd name="connsiteY223" fmla="*/ 1468184 h 1684262"/>
              <a:gd name="connsiteX224" fmla="*/ 1028170 w 1206769"/>
              <a:gd name="connsiteY224" fmla="*/ 1445228 h 1684262"/>
              <a:gd name="connsiteX225" fmla="*/ 1054979 w 1206769"/>
              <a:gd name="connsiteY225" fmla="*/ 1445037 h 1684262"/>
              <a:gd name="connsiteX226" fmla="*/ 862816 w 1206769"/>
              <a:gd name="connsiteY226" fmla="*/ 1410462 h 1684262"/>
              <a:gd name="connsiteX227" fmla="*/ 647551 w 1206769"/>
              <a:gd name="connsiteY227" fmla="*/ 1448562 h 1684262"/>
              <a:gd name="connsiteX228" fmla="*/ 862816 w 1206769"/>
              <a:gd name="connsiteY228" fmla="*/ 1410653 h 1684262"/>
              <a:gd name="connsiteX229" fmla="*/ 862816 w 1206769"/>
              <a:gd name="connsiteY229" fmla="*/ 1410462 h 1684262"/>
              <a:gd name="connsiteX230" fmla="*/ 689842 w 1206769"/>
              <a:gd name="connsiteY230" fmla="*/ 1391412 h 1684262"/>
              <a:gd name="connsiteX231" fmla="*/ 924347 w 1206769"/>
              <a:gd name="connsiteY231" fmla="*/ 1306830 h 1684262"/>
              <a:gd name="connsiteX232" fmla="*/ 689842 w 1206769"/>
              <a:gd name="connsiteY232" fmla="*/ 1391412 h 1684262"/>
              <a:gd name="connsiteX233" fmla="*/ 1162663 w 1206769"/>
              <a:gd name="connsiteY233" fmla="*/ 1057085 h 1684262"/>
              <a:gd name="connsiteX234" fmla="*/ 1148756 w 1206769"/>
              <a:gd name="connsiteY234" fmla="*/ 1134428 h 1684262"/>
              <a:gd name="connsiteX235" fmla="*/ 1066841 w 1206769"/>
              <a:gd name="connsiteY235" fmla="*/ 1139762 h 1684262"/>
              <a:gd name="connsiteX236" fmla="*/ 1035790 w 1206769"/>
              <a:gd name="connsiteY236" fmla="*/ 1087755 h 1684262"/>
              <a:gd name="connsiteX237" fmla="*/ 1162663 w 1206769"/>
              <a:gd name="connsiteY237" fmla="*/ 1057085 h 1684262"/>
              <a:gd name="connsiteX238" fmla="*/ 987913 w 1206769"/>
              <a:gd name="connsiteY238" fmla="*/ 1181170 h 1684262"/>
              <a:gd name="connsiteX239" fmla="*/ 958923 w 1206769"/>
              <a:gd name="connsiteY239" fmla="*/ 1264444 h 1684262"/>
              <a:gd name="connsiteX240" fmla="*/ 905107 w 1206769"/>
              <a:gd name="connsiteY240" fmla="*/ 1118330 h 1684262"/>
              <a:gd name="connsiteX241" fmla="*/ 987913 w 1206769"/>
              <a:gd name="connsiteY241"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0738 w 1206769"/>
              <a:gd name="connsiteY14" fmla="*/ 679895 h 1684262"/>
              <a:gd name="connsiteX15" fmla="*/ 1005881 w 1206769"/>
              <a:gd name="connsiteY15" fmla="*/ 661511 h 1684262"/>
              <a:gd name="connsiteX16" fmla="*/ 1065794 w 1206769"/>
              <a:gd name="connsiteY16" fmla="*/ 651415 h 1684262"/>
              <a:gd name="connsiteX17" fmla="*/ 1102560 w 1206769"/>
              <a:gd name="connsiteY17" fmla="*/ 657701 h 1684262"/>
              <a:gd name="connsiteX18" fmla="*/ 739848 w 1206769"/>
              <a:gd name="connsiteY18" fmla="*/ 595694 h 1684262"/>
              <a:gd name="connsiteX19" fmla="*/ 716893 w 1206769"/>
              <a:gd name="connsiteY19" fmla="*/ 318992 h 1684262"/>
              <a:gd name="connsiteX20" fmla="*/ 920537 w 1206769"/>
              <a:gd name="connsiteY20" fmla="*/ 246031 h 1684262"/>
              <a:gd name="connsiteX21" fmla="*/ 682412 w 1206769"/>
              <a:gd name="connsiteY21" fmla="*/ 238316 h 1684262"/>
              <a:gd name="connsiteX22" fmla="*/ 928538 w 1206769"/>
              <a:gd name="connsiteY22" fmla="*/ 226790 h 1684262"/>
              <a:gd name="connsiteX23" fmla="*/ 720893 w 1206769"/>
              <a:gd name="connsiteY23" fmla="*/ 196025 h 1684262"/>
              <a:gd name="connsiteX24" fmla="*/ 736229 w 1206769"/>
              <a:gd name="connsiteY24" fmla="*/ 49911 h 1684262"/>
              <a:gd name="connsiteX25" fmla="*/ 663267 w 1206769"/>
              <a:gd name="connsiteY25" fmla="*/ 0 h 1684262"/>
              <a:gd name="connsiteX26" fmla="*/ 625167 w 1206769"/>
              <a:gd name="connsiteY26" fmla="*/ 103727 h 1684262"/>
              <a:gd name="connsiteX27" fmla="*/ 625167 w 1206769"/>
              <a:gd name="connsiteY27" fmla="*/ 288322 h 1684262"/>
              <a:gd name="connsiteX28" fmla="*/ 336845 w 1206769"/>
              <a:gd name="connsiteY28" fmla="*/ 261366 h 1684262"/>
              <a:gd name="connsiteX29" fmla="*/ 367611 w 1206769"/>
              <a:gd name="connsiteY29" fmla="*/ 307467 h 1684262"/>
              <a:gd name="connsiteX30" fmla="*/ 579066 w 1206769"/>
              <a:gd name="connsiteY30" fmla="*/ 615029 h 1684262"/>
              <a:gd name="connsiteX31" fmla="*/ 263884 w 1206769"/>
              <a:gd name="connsiteY31" fmla="*/ 511207 h 1684262"/>
              <a:gd name="connsiteX32" fmla="*/ 233118 w 1206769"/>
              <a:gd name="connsiteY32" fmla="*/ 714947 h 1684262"/>
              <a:gd name="connsiteX33" fmla="*/ 532965 w 1206769"/>
              <a:gd name="connsiteY33" fmla="*/ 807149 h 1684262"/>
              <a:gd name="connsiteX34" fmla="*/ 513915 w 1206769"/>
              <a:gd name="connsiteY34" fmla="*/ 803339 h 1684262"/>
              <a:gd name="connsiteX35" fmla="*/ 502390 w 1206769"/>
              <a:gd name="connsiteY35" fmla="*/ 791813 h 1684262"/>
              <a:gd name="connsiteX36" fmla="*/ 464290 w 1206769"/>
              <a:gd name="connsiteY36" fmla="*/ 772763 h 1684262"/>
              <a:gd name="connsiteX37" fmla="*/ 375231 w 1206769"/>
              <a:gd name="connsiteY37" fmla="*/ 788670 h 1684262"/>
              <a:gd name="connsiteX38" fmla="*/ 418189 w 1206769"/>
              <a:gd name="connsiteY38" fmla="*/ 826770 h 1684262"/>
              <a:gd name="connsiteX39" fmla="*/ 333607 w 1206769"/>
              <a:gd name="connsiteY39" fmla="*/ 826770 h 1684262"/>
              <a:gd name="connsiteX40" fmla="*/ 276457 w 1206769"/>
              <a:gd name="connsiteY40" fmla="*/ 857536 h 1684262"/>
              <a:gd name="connsiteX41" fmla="*/ 288458 w 1206769"/>
              <a:gd name="connsiteY41" fmla="*/ 766001 h 1684262"/>
              <a:gd name="connsiteX42" fmla="*/ 138059 w 1206769"/>
              <a:gd name="connsiteY42" fmla="*/ 911352 h 1684262"/>
              <a:gd name="connsiteX43" fmla="*/ 237976 w 1206769"/>
              <a:gd name="connsiteY43" fmla="*/ 961358 h 1684262"/>
              <a:gd name="connsiteX44" fmla="*/ 75102 w 1206769"/>
              <a:gd name="connsiteY44" fmla="*/ 1025783 h 1684262"/>
              <a:gd name="connsiteX45" fmla="*/ 80432 w 1206769"/>
              <a:gd name="connsiteY45" fmla="*/ 915162 h 1684262"/>
              <a:gd name="connsiteX46" fmla="*/ 91958 w 1206769"/>
              <a:gd name="connsiteY46" fmla="*/ 1107377 h 1684262"/>
              <a:gd name="connsiteX47" fmla="*/ 214925 w 1206769"/>
              <a:gd name="connsiteY47" fmla="*/ 1157383 h 1684262"/>
              <a:gd name="connsiteX48" fmla="*/ 322463 w 1206769"/>
              <a:gd name="connsiteY48" fmla="*/ 1240346 h 1684262"/>
              <a:gd name="connsiteX49" fmla="*/ 309794 w 1206769"/>
              <a:gd name="connsiteY49" fmla="*/ 1240346 h 1684262"/>
              <a:gd name="connsiteX50" fmla="*/ 311699 w 1206769"/>
              <a:gd name="connsiteY50" fmla="*/ 1248728 h 1684262"/>
              <a:gd name="connsiteX51" fmla="*/ 310842 w 1206769"/>
              <a:gd name="connsiteY51" fmla="*/ 1254824 h 1684262"/>
              <a:gd name="connsiteX52" fmla="*/ 309223 w 1206769"/>
              <a:gd name="connsiteY52" fmla="*/ 1259396 h 1684262"/>
              <a:gd name="connsiteX53" fmla="*/ 301317 w 1206769"/>
              <a:gd name="connsiteY53" fmla="*/ 1268063 h 1684262"/>
              <a:gd name="connsiteX54" fmla="*/ 283886 w 1206769"/>
              <a:gd name="connsiteY54" fmla="*/ 1268063 h 1684262"/>
              <a:gd name="connsiteX55" fmla="*/ 284934 w 1206769"/>
              <a:gd name="connsiteY55" fmla="*/ 1275207 h 1684262"/>
              <a:gd name="connsiteX56" fmla="*/ 395615 w 1206769"/>
              <a:gd name="connsiteY56" fmla="*/ 1319117 h 1684262"/>
              <a:gd name="connsiteX57" fmla="*/ 257026 w 1206769"/>
              <a:gd name="connsiteY57" fmla="*/ 1309592 h 1684262"/>
              <a:gd name="connsiteX58" fmla="*/ 257026 w 1206769"/>
              <a:gd name="connsiteY58" fmla="*/ 1309592 h 1684262"/>
              <a:gd name="connsiteX59" fmla="*/ 248263 w 1206769"/>
              <a:gd name="connsiteY59" fmla="*/ 1308259 h 1684262"/>
              <a:gd name="connsiteX60" fmla="*/ 247691 w 1206769"/>
              <a:gd name="connsiteY60" fmla="*/ 1308735 h 1684262"/>
              <a:gd name="connsiteX61" fmla="*/ 229880 w 1206769"/>
              <a:gd name="connsiteY61" fmla="*/ 1312259 h 1684262"/>
              <a:gd name="connsiteX62" fmla="*/ 146155 w 1206769"/>
              <a:gd name="connsiteY62" fmla="*/ 1230344 h 1684262"/>
              <a:gd name="connsiteX63" fmla="*/ 115389 w 1206769"/>
              <a:gd name="connsiteY63" fmla="*/ 1430369 h 1684262"/>
              <a:gd name="connsiteX64" fmla="*/ 349799 w 1206769"/>
              <a:gd name="connsiteY64" fmla="*/ 1480280 h 1684262"/>
              <a:gd name="connsiteX65" fmla="*/ 299507 w 1206769"/>
              <a:gd name="connsiteY65" fmla="*/ 1464659 h 1684262"/>
              <a:gd name="connsiteX66" fmla="*/ 321034 w 1206769"/>
              <a:gd name="connsiteY66" fmla="*/ 1477042 h 1684262"/>
              <a:gd name="connsiteX67" fmla="*/ 330559 w 1206769"/>
              <a:gd name="connsiteY67" fmla="*/ 1484376 h 1684262"/>
              <a:gd name="connsiteX68" fmla="*/ 388280 w 1206769"/>
              <a:gd name="connsiteY68" fmla="*/ 1545717 h 1684262"/>
              <a:gd name="connsiteX69" fmla="*/ 348847 w 1206769"/>
              <a:gd name="connsiteY69" fmla="*/ 1542479 h 1684262"/>
              <a:gd name="connsiteX70" fmla="*/ 255883 w 1206769"/>
              <a:gd name="connsiteY70" fmla="*/ 1502664 h 1684262"/>
              <a:gd name="connsiteX71" fmla="*/ 255883 w 1206769"/>
              <a:gd name="connsiteY71" fmla="*/ 1502664 h 1684262"/>
              <a:gd name="connsiteX72" fmla="*/ 239976 w 1206769"/>
              <a:gd name="connsiteY72" fmla="*/ 1484281 h 1684262"/>
              <a:gd name="connsiteX73" fmla="*/ 203495 w 1206769"/>
              <a:gd name="connsiteY73" fmla="*/ 1484281 h 1684262"/>
              <a:gd name="connsiteX74" fmla="*/ 187303 w 1206769"/>
              <a:gd name="connsiteY74" fmla="*/ 1499140 h 1684262"/>
              <a:gd name="connsiteX75" fmla="*/ 490674 w 1206769"/>
              <a:gd name="connsiteY75" fmla="*/ 1673352 h 1684262"/>
              <a:gd name="connsiteX76" fmla="*/ 757374 w 1206769"/>
              <a:gd name="connsiteY76" fmla="*/ 1682401 h 1684262"/>
              <a:gd name="connsiteX77" fmla="*/ 988070 w 1206769"/>
              <a:gd name="connsiteY77" fmla="*/ 1594485 h 1684262"/>
              <a:gd name="connsiteX78" fmla="*/ 1152566 w 1206769"/>
              <a:gd name="connsiteY78" fmla="*/ 1394460 h 1684262"/>
              <a:gd name="connsiteX79" fmla="*/ 918822 w 1206769"/>
              <a:gd name="connsiteY79" fmla="*/ 1363507 h 1684262"/>
              <a:gd name="connsiteX80" fmla="*/ 802904 w 1206769"/>
              <a:gd name="connsiteY80" fmla="*/ 1350454 h 1684262"/>
              <a:gd name="connsiteX81" fmla="*/ 841956 w 1206769"/>
              <a:gd name="connsiteY81" fmla="*/ 1326547 h 1684262"/>
              <a:gd name="connsiteX82" fmla="*/ 1018286 w 1206769"/>
              <a:gd name="connsiteY82" fmla="*/ 1315425 h 1684262"/>
              <a:gd name="connsiteX83" fmla="*/ 980354 w 1206769"/>
              <a:gd name="connsiteY83" fmla="*/ 1268921 h 1684262"/>
              <a:gd name="connsiteX84" fmla="*/ 1091488 w 1206769"/>
              <a:gd name="connsiteY84" fmla="*/ 1221043 h 1684262"/>
              <a:gd name="connsiteX85" fmla="*/ 911203 w 1206769"/>
              <a:gd name="connsiteY85" fmla="*/ 1022890 h 1684262"/>
              <a:gd name="connsiteX86" fmla="*/ 1193429 w 1206769"/>
              <a:gd name="connsiteY86" fmla="*/ 899446 h 1684262"/>
              <a:gd name="connsiteX87" fmla="*/ 759089 w 1206769"/>
              <a:gd name="connsiteY87" fmla="*/ 61246 h 1684262"/>
              <a:gd name="connsiteX88" fmla="*/ 720989 w 1206769"/>
              <a:gd name="connsiteY88" fmla="*/ 145828 h 1684262"/>
              <a:gd name="connsiteX89" fmla="*/ 759089 w 1206769"/>
              <a:gd name="connsiteY89" fmla="*/ 61436 h 1684262"/>
              <a:gd name="connsiteX90" fmla="*/ 759089 w 1206769"/>
              <a:gd name="connsiteY90" fmla="*/ 61246 h 1684262"/>
              <a:gd name="connsiteX91" fmla="*/ 363611 w 1206769"/>
              <a:gd name="connsiteY91" fmla="*/ 545783 h 1684262"/>
              <a:gd name="connsiteX92" fmla="*/ 348275 w 1206769"/>
              <a:gd name="connsiteY92" fmla="*/ 553498 h 1684262"/>
              <a:gd name="connsiteX93" fmla="*/ 363611 w 1206769"/>
              <a:gd name="connsiteY93" fmla="*/ 545783 h 1684262"/>
              <a:gd name="connsiteX94" fmla="*/ 232451 w 1206769"/>
              <a:gd name="connsiteY94" fmla="*/ 523113 h 1684262"/>
              <a:gd name="connsiteX95" fmla="*/ 254694 w 1206769"/>
              <a:gd name="connsiteY95" fmla="*/ 664096 h 1684262"/>
              <a:gd name="connsiteX96" fmla="*/ 232451 w 1206769"/>
              <a:gd name="connsiteY96" fmla="*/ 523113 h 1684262"/>
              <a:gd name="connsiteX97" fmla="*/ 340084 w 1206769"/>
              <a:gd name="connsiteY97" fmla="*/ 692277 h 1684262"/>
              <a:gd name="connsiteX98" fmla="*/ 470767 w 1206769"/>
              <a:gd name="connsiteY98" fmla="*/ 684562 h 1684262"/>
              <a:gd name="connsiteX99" fmla="*/ 340084 w 1206769"/>
              <a:gd name="connsiteY99" fmla="*/ 691896 h 1684262"/>
              <a:gd name="connsiteX100" fmla="*/ 340084 w 1206769"/>
              <a:gd name="connsiteY100" fmla="*/ 692277 h 1684262"/>
              <a:gd name="connsiteX101" fmla="*/ 382375 w 1206769"/>
              <a:gd name="connsiteY101" fmla="*/ 615410 h 1684262"/>
              <a:gd name="connsiteX102" fmla="*/ 516868 w 1206769"/>
              <a:gd name="connsiteY102" fmla="*/ 688372 h 1684262"/>
              <a:gd name="connsiteX103" fmla="*/ 382661 w 1206769"/>
              <a:gd name="connsiteY103" fmla="*/ 615029 h 1684262"/>
              <a:gd name="connsiteX104" fmla="*/ 382375 w 1206769"/>
              <a:gd name="connsiteY104" fmla="*/ 615410 h 1684262"/>
              <a:gd name="connsiteX105" fmla="*/ 201400 w 1206769"/>
              <a:gd name="connsiteY105" fmla="*/ 907542 h 1684262"/>
              <a:gd name="connsiteX106" fmla="*/ 163300 w 1206769"/>
              <a:gd name="connsiteY106" fmla="*/ 838295 h 1684262"/>
              <a:gd name="connsiteX107" fmla="*/ 201686 w 1206769"/>
              <a:gd name="connsiteY107" fmla="*/ 907161 h 1684262"/>
              <a:gd name="connsiteX108" fmla="*/ 201400 w 1206769"/>
              <a:gd name="connsiteY108" fmla="*/ 907542 h 1684262"/>
              <a:gd name="connsiteX109" fmla="*/ 97811 w 1206769"/>
              <a:gd name="connsiteY109" fmla="*/ 1285557 h 1684262"/>
              <a:gd name="connsiteX110" fmla="*/ 123279 w 1206769"/>
              <a:gd name="connsiteY110" fmla="*/ 1264178 h 1684262"/>
              <a:gd name="connsiteX111" fmla="*/ 231975 w 1206769"/>
              <a:gd name="connsiteY111" fmla="*/ 1341501 h 1684262"/>
              <a:gd name="connsiteX112" fmla="*/ 97811 w 1206769"/>
              <a:gd name="connsiteY112" fmla="*/ 1285557 h 1684262"/>
              <a:gd name="connsiteX113" fmla="*/ 232928 w 1206769"/>
              <a:gd name="connsiteY113" fmla="*/ 1376077 h 1684262"/>
              <a:gd name="connsiteX114" fmla="*/ 279029 w 1206769"/>
              <a:gd name="connsiteY114" fmla="*/ 1379887 h 1684262"/>
              <a:gd name="connsiteX115" fmla="*/ 232451 w 1206769"/>
              <a:gd name="connsiteY115" fmla="*/ 1376077 h 1684262"/>
              <a:gd name="connsiteX116" fmla="*/ 232928 w 1206769"/>
              <a:gd name="connsiteY116" fmla="*/ 1376077 h 1684262"/>
              <a:gd name="connsiteX117" fmla="*/ 856244 w 1206769"/>
              <a:gd name="connsiteY117" fmla="*/ 715613 h 1684262"/>
              <a:gd name="connsiteX118" fmla="*/ 817635 w 1206769"/>
              <a:gd name="connsiteY118" fmla="*/ 708913 h 1684262"/>
              <a:gd name="connsiteX119" fmla="*/ 721084 w 1206769"/>
              <a:gd name="connsiteY119" fmla="*/ 657225 h 1684262"/>
              <a:gd name="connsiteX120" fmla="*/ 855767 w 1206769"/>
              <a:gd name="connsiteY120" fmla="*/ 715613 h 1684262"/>
              <a:gd name="connsiteX121" fmla="*/ 856244 w 1206769"/>
              <a:gd name="connsiteY121" fmla="*/ 715613 h 1684262"/>
              <a:gd name="connsiteX122" fmla="*/ 663458 w 1206769"/>
              <a:gd name="connsiteY122" fmla="*/ 722662 h 1684262"/>
              <a:gd name="connsiteX123" fmla="*/ 644408 w 1206769"/>
              <a:gd name="connsiteY123" fmla="*/ 807149 h 1684262"/>
              <a:gd name="connsiteX124" fmla="*/ 662981 w 1206769"/>
              <a:gd name="connsiteY124" fmla="*/ 723138 h 1684262"/>
              <a:gd name="connsiteX125" fmla="*/ 663458 w 1206769"/>
              <a:gd name="connsiteY125" fmla="*/ 722662 h 1684262"/>
              <a:gd name="connsiteX126" fmla="*/ 628882 w 1206769"/>
              <a:gd name="connsiteY126" fmla="*/ 753332 h 1684262"/>
              <a:gd name="connsiteX127" fmla="*/ 655742 w 1206769"/>
              <a:gd name="connsiteY127" fmla="*/ 726472 h 1684262"/>
              <a:gd name="connsiteX128" fmla="*/ 628406 w 1206769"/>
              <a:gd name="connsiteY128" fmla="*/ 753332 h 1684262"/>
              <a:gd name="connsiteX129" fmla="*/ 628882 w 1206769"/>
              <a:gd name="connsiteY129" fmla="*/ 753332 h 1684262"/>
              <a:gd name="connsiteX130" fmla="*/ 771090 w 1206769"/>
              <a:gd name="connsiteY130" fmla="*/ 757237 h 1684262"/>
              <a:gd name="connsiteX131" fmla="*/ 690318 w 1206769"/>
              <a:gd name="connsiteY131" fmla="*/ 822579 h 1684262"/>
              <a:gd name="connsiteX132" fmla="*/ 770614 w 1206769"/>
              <a:gd name="connsiteY132" fmla="*/ 757237 h 1684262"/>
              <a:gd name="connsiteX133" fmla="*/ 771090 w 1206769"/>
              <a:gd name="connsiteY133" fmla="*/ 757237 h 1684262"/>
              <a:gd name="connsiteX134" fmla="*/ 759565 w 1206769"/>
              <a:gd name="connsiteY134" fmla="*/ 538162 h 1684262"/>
              <a:gd name="connsiteX135" fmla="*/ 851767 w 1206769"/>
              <a:gd name="connsiteY135" fmla="*/ 480536 h 1684262"/>
              <a:gd name="connsiteX136" fmla="*/ 759089 w 1206769"/>
              <a:gd name="connsiteY136" fmla="*/ 538067 h 1684262"/>
              <a:gd name="connsiteX137" fmla="*/ 759565 w 1206769"/>
              <a:gd name="connsiteY137" fmla="*/ 538162 h 1684262"/>
              <a:gd name="connsiteX138" fmla="*/ 877961 w 1206769"/>
              <a:gd name="connsiteY138" fmla="*/ 342138 h 1684262"/>
              <a:gd name="connsiteX139" fmla="*/ 812619 w 1206769"/>
              <a:gd name="connsiteY139" fmla="*/ 442055 h 1684262"/>
              <a:gd name="connsiteX140" fmla="*/ 877961 w 1206769"/>
              <a:gd name="connsiteY140" fmla="*/ 342138 h 1684262"/>
              <a:gd name="connsiteX141" fmla="*/ 681841 w 1206769"/>
              <a:gd name="connsiteY141" fmla="*/ 323088 h 1684262"/>
              <a:gd name="connsiteX142" fmla="*/ 758803 w 1206769"/>
              <a:gd name="connsiteY142" fmla="*/ 430816 h 1684262"/>
              <a:gd name="connsiteX143" fmla="*/ 643455 w 1206769"/>
              <a:gd name="connsiteY143" fmla="*/ 396145 h 1684262"/>
              <a:gd name="connsiteX144" fmla="*/ 639550 w 1206769"/>
              <a:gd name="connsiteY144" fmla="*/ 438436 h 1684262"/>
              <a:gd name="connsiteX145" fmla="*/ 682127 w 1206769"/>
              <a:gd name="connsiteY145" fmla="*/ 323088 h 1684262"/>
              <a:gd name="connsiteX146" fmla="*/ 681841 w 1206769"/>
              <a:gd name="connsiteY146" fmla="*/ 323088 h 1684262"/>
              <a:gd name="connsiteX147" fmla="*/ 351323 w 1206769"/>
              <a:gd name="connsiteY147" fmla="*/ 219361 h 1684262"/>
              <a:gd name="connsiteX148" fmla="*/ 383994 w 1206769"/>
              <a:gd name="connsiteY148" fmla="*/ 183070 h 1684262"/>
              <a:gd name="connsiteX149" fmla="*/ 403711 w 1206769"/>
              <a:gd name="connsiteY149" fmla="*/ 175069 h 1684262"/>
              <a:gd name="connsiteX150" fmla="*/ 411331 w 1206769"/>
              <a:gd name="connsiteY150" fmla="*/ 176117 h 1684262"/>
              <a:gd name="connsiteX151" fmla="*/ 569351 w 1206769"/>
              <a:gd name="connsiteY151" fmla="*/ 242792 h 1684262"/>
              <a:gd name="connsiteX152" fmla="*/ 569922 w 1206769"/>
              <a:gd name="connsiteY152" fmla="*/ 242792 h 1684262"/>
              <a:gd name="connsiteX153" fmla="*/ 558873 w 1206769"/>
              <a:gd name="connsiteY153" fmla="*/ 299942 h 1684262"/>
              <a:gd name="connsiteX154" fmla="*/ 351609 w 1206769"/>
              <a:gd name="connsiteY154" fmla="*/ 219075 h 1684262"/>
              <a:gd name="connsiteX155" fmla="*/ 351323 w 1206769"/>
              <a:gd name="connsiteY155" fmla="*/ 219361 h 1684262"/>
              <a:gd name="connsiteX156" fmla="*/ 470767 w 1206769"/>
              <a:gd name="connsiteY156" fmla="*/ 361188 h 1684262"/>
              <a:gd name="connsiteX157" fmla="*/ 566874 w 1206769"/>
              <a:gd name="connsiteY157" fmla="*/ 503396 h 1684262"/>
              <a:gd name="connsiteX158" fmla="*/ 470767 w 1206769"/>
              <a:gd name="connsiteY158" fmla="*/ 361188 h 1684262"/>
              <a:gd name="connsiteX159" fmla="*/ 632216 w 1206769"/>
              <a:gd name="connsiteY159" fmla="*/ 453485 h 1684262"/>
              <a:gd name="connsiteX160" fmla="*/ 699367 w 1206769"/>
              <a:gd name="connsiteY160" fmla="*/ 515112 h 1684262"/>
              <a:gd name="connsiteX161" fmla="*/ 759089 w 1206769"/>
              <a:gd name="connsiteY161" fmla="*/ 438055 h 1684262"/>
              <a:gd name="connsiteX162" fmla="*/ 678317 w 1206769"/>
              <a:gd name="connsiteY162" fmla="*/ 611029 h 1684262"/>
              <a:gd name="connsiteX163" fmla="*/ 640217 w 1206769"/>
              <a:gd name="connsiteY163" fmla="*/ 587978 h 1684262"/>
              <a:gd name="connsiteX164" fmla="*/ 632216 w 1206769"/>
              <a:gd name="connsiteY164" fmla="*/ 453581 h 1684262"/>
              <a:gd name="connsiteX165" fmla="*/ 632216 w 1206769"/>
              <a:gd name="connsiteY165" fmla="*/ 453485 h 1684262"/>
              <a:gd name="connsiteX166" fmla="*/ 686032 w 1206769"/>
              <a:gd name="connsiteY166" fmla="*/ 837819 h 1684262"/>
              <a:gd name="connsiteX167" fmla="*/ 628310 w 1206769"/>
              <a:gd name="connsiteY167" fmla="*/ 930116 h 1684262"/>
              <a:gd name="connsiteX168" fmla="*/ 686032 w 1206769"/>
              <a:gd name="connsiteY168" fmla="*/ 837914 h 1684262"/>
              <a:gd name="connsiteX169" fmla="*/ 686032 w 1206769"/>
              <a:gd name="connsiteY169" fmla="*/ 837819 h 1684262"/>
              <a:gd name="connsiteX170" fmla="*/ 743658 w 1206769"/>
              <a:gd name="connsiteY170" fmla="*/ 1291400 h 1684262"/>
              <a:gd name="connsiteX171" fmla="*/ 547634 w 1206769"/>
              <a:gd name="connsiteY171" fmla="*/ 1206818 h 1684262"/>
              <a:gd name="connsiteX172" fmla="*/ 573446 w 1206769"/>
              <a:gd name="connsiteY172" fmla="*/ 1222439 h 1684262"/>
              <a:gd name="connsiteX173" fmla="*/ 603450 w 1206769"/>
              <a:gd name="connsiteY173" fmla="*/ 1227487 h 1684262"/>
              <a:gd name="connsiteX174" fmla="*/ 743658 w 1206769"/>
              <a:gd name="connsiteY174" fmla="*/ 1291495 h 1684262"/>
              <a:gd name="connsiteX175" fmla="*/ 743658 w 1206769"/>
              <a:gd name="connsiteY175" fmla="*/ 1291400 h 1684262"/>
              <a:gd name="connsiteX176" fmla="*/ 578399 w 1206769"/>
              <a:gd name="connsiteY176" fmla="*/ 945452 h 1684262"/>
              <a:gd name="connsiteX177" fmla="*/ 689842 w 1206769"/>
              <a:gd name="connsiteY177" fmla="*/ 1122236 h 1684262"/>
              <a:gd name="connsiteX178" fmla="*/ 578399 w 1206769"/>
              <a:gd name="connsiteY178" fmla="*/ 945547 h 1684262"/>
              <a:gd name="connsiteX179" fmla="*/ 578399 w 1206769"/>
              <a:gd name="connsiteY179" fmla="*/ 945452 h 1684262"/>
              <a:gd name="connsiteX180" fmla="*/ 351609 w 1206769"/>
              <a:gd name="connsiteY180" fmla="*/ 1045464 h 1684262"/>
              <a:gd name="connsiteX181" fmla="*/ 382375 w 1206769"/>
              <a:gd name="connsiteY181" fmla="*/ 887825 h 1684262"/>
              <a:gd name="connsiteX182" fmla="*/ 351609 w 1206769"/>
              <a:gd name="connsiteY182" fmla="*/ 1045559 h 1684262"/>
              <a:gd name="connsiteX183" fmla="*/ 351609 w 1206769"/>
              <a:gd name="connsiteY183" fmla="*/ 1045464 h 1684262"/>
              <a:gd name="connsiteX184" fmla="*/ 420761 w 1206769"/>
              <a:gd name="connsiteY184" fmla="*/ 1018413 h 1684262"/>
              <a:gd name="connsiteX185" fmla="*/ 605260 w 1206769"/>
              <a:gd name="connsiteY185" fmla="*/ 1180338 h 1684262"/>
              <a:gd name="connsiteX186" fmla="*/ 420761 w 1206769"/>
              <a:gd name="connsiteY186" fmla="*/ 1018413 h 1684262"/>
              <a:gd name="connsiteX187" fmla="*/ 366944 w 1206769"/>
              <a:gd name="connsiteY187" fmla="*/ 1414272 h 1684262"/>
              <a:gd name="connsiteX188" fmla="*/ 597640 w 1206769"/>
              <a:gd name="connsiteY188" fmla="*/ 1460468 h 1684262"/>
              <a:gd name="connsiteX189" fmla="*/ 366944 w 1206769"/>
              <a:gd name="connsiteY189" fmla="*/ 1414463 h 1684262"/>
              <a:gd name="connsiteX190" fmla="*/ 366944 w 1206769"/>
              <a:gd name="connsiteY190" fmla="*/ 1414272 h 1684262"/>
              <a:gd name="connsiteX191" fmla="*/ 536108 w 1206769"/>
              <a:gd name="connsiteY191" fmla="*/ 1644968 h 1684262"/>
              <a:gd name="connsiteX192" fmla="*/ 498008 w 1206769"/>
              <a:gd name="connsiteY192" fmla="*/ 1625918 h 1684262"/>
              <a:gd name="connsiteX193" fmla="*/ 471148 w 1206769"/>
              <a:gd name="connsiteY193" fmla="*/ 1618202 h 1684262"/>
              <a:gd name="connsiteX194" fmla="*/ 471148 w 1206769"/>
              <a:gd name="connsiteY194" fmla="*/ 1664399 h 1684262"/>
              <a:gd name="connsiteX195" fmla="*/ 401901 w 1206769"/>
              <a:gd name="connsiteY195" fmla="*/ 1579817 h 1684262"/>
              <a:gd name="connsiteX196" fmla="*/ 536108 w 1206769"/>
              <a:gd name="connsiteY196" fmla="*/ 1645158 h 1684262"/>
              <a:gd name="connsiteX197" fmla="*/ 536108 w 1206769"/>
              <a:gd name="connsiteY197" fmla="*/ 1644968 h 1684262"/>
              <a:gd name="connsiteX198" fmla="*/ 616785 w 1206769"/>
              <a:gd name="connsiteY198" fmla="*/ 1564196 h 1684262"/>
              <a:gd name="connsiteX199" fmla="*/ 555349 w 1206769"/>
              <a:gd name="connsiteY199" fmla="*/ 1541145 h 1684262"/>
              <a:gd name="connsiteX200" fmla="*/ 638597 w 1206769"/>
              <a:gd name="connsiteY200" fmla="*/ 1493520 h 1684262"/>
              <a:gd name="connsiteX201" fmla="*/ 739848 w 1206769"/>
              <a:gd name="connsiteY201" fmla="*/ 1525715 h 1684262"/>
              <a:gd name="connsiteX202" fmla="*/ 616785 w 1206769"/>
              <a:gd name="connsiteY202" fmla="*/ 1564386 h 1684262"/>
              <a:gd name="connsiteX203" fmla="*/ 616785 w 1206769"/>
              <a:gd name="connsiteY203" fmla="*/ 1564196 h 1684262"/>
              <a:gd name="connsiteX204" fmla="*/ 752231 w 1206769"/>
              <a:gd name="connsiteY204" fmla="*/ 1664779 h 1684262"/>
              <a:gd name="connsiteX205" fmla="*/ 739658 w 1206769"/>
              <a:gd name="connsiteY205" fmla="*/ 1664779 h 1684262"/>
              <a:gd name="connsiteX206" fmla="*/ 731180 w 1206769"/>
              <a:gd name="connsiteY206" fmla="*/ 1664779 h 1684262"/>
              <a:gd name="connsiteX207" fmla="*/ 727561 w 1206769"/>
              <a:gd name="connsiteY207" fmla="*/ 1664779 h 1684262"/>
              <a:gd name="connsiteX208" fmla="*/ 713750 w 1206769"/>
              <a:gd name="connsiteY208" fmla="*/ 1666780 h 1684262"/>
              <a:gd name="connsiteX209" fmla="*/ 704225 w 1206769"/>
              <a:gd name="connsiteY209" fmla="*/ 1665256 h 1684262"/>
              <a:gd name="connsiteX210" fmla="*/ 705558 w 1206769"/>
              <a:gd name="connsiteY210" fmla="*/ 1667733 h 1684262"/>
              <a:gd name="connsiteX211" fmla="*/ 790045 w 1206769"/>
              <a:gd name="connsiteY211" fmla="*/ 1610106 h 1684262"/>
              <a:gd name="connsiteX212" fmla="*/ 752231 w 1206769"/>
              <a:gd name="connsiteY212" fmla="*/ 1664970 h 1684262"/>
              <a:gd name="connsiteX213" fmla="*/ 752231 w 1206769"/>
              <a:gd name="connsiteY213" fmla="*/ 1664779 h 1684262"/>
              <a:gd name="connsiteX214" fmla="*/ 857863 w 1206769"/>
              <a:gd name="connsiteY214" fmla="*/ 1591056 h 1684262"/>
              <a:gd name="connsiteX215" fmla="*/ 838813 w 1206769"/>
              <a:gd name="connsiteY215" fmla="*/ 1568958 h 1684262"/>
              <a:gd name="connsiteX216" fmla="*/ 836146 w 1206769"/>
              <a:gd name="connsiteY216" fmla="*/ 1564291 h 1684262"/>
              <a:gd name="connsiteX217" fmla="*/ 955179 w 1206769"/>
              <a:gd name="connsiteY217" fmla="*/ 1500720 h 1684262"/>
              <a:gd name="connsiteX218" fmla="*/ 1066493 w 1206769"/>
              <a:gd name="connsiteY218" fmla="*/ 1492065 h 1684262"/>
              <a:gd name="connsiteX219" fmla="*/ 857863 w 1206769"/>
              <a:gd name="connsiteY219" fmla="*/ 1591247 h 1684262"/>
              <a:gd name="connsiteX220" fmla="*/ 857863 w 1206769"/>
              <a:gd name="connsiteY220" fmla="*/ 1591056 h 1684262"/>
              <a:gd name="connsiteX221" fmla="*/ 1054979 w 1206769"/>
              <a:gd name="connsiteY221" fmla="*/ 1445037 h 1684262"/>
              <a:gd name="connsiteX222" fmla="*/ 916632 w 1206769"/>
              <a:gd name="connsiteY222" fmla="*/ 1468184 h 1684262"/>
              <a:gd name="connsiteX223" fmla="*/ 1028170 w 1206769"/>
              <a:gd name="connsiteY223" fmla="*/ 1445228 h 1684262"/>
              <a:gd name="connsiteX224" fmla="*/ 1054979 w 1206769"/>
              <a:gd name="connsiteY224" fmla="*/ 1445037 h 1684262"/>
              <a:gd name="connsiteX225" fmla="*/ 862816 w 1206769"/>
              <a:gd name="connsiteY225" fmla="*/ 1410462 h 1684262"/>
              <a:gd name="connsiteX226" fmla="*/ 647551 w 1206769"/>
              <a:gd name="connsiteY226" fmla="*/ 1448562 h 1684262"/>
              <a:gd name="connsiteX227" fmla="*/ 862816 w 1206769"/>
              <a:gd name="connsiteY227" fmla="*/ 1410653 h 1684262"/>
              <a:gd name="connsiteX228" fmla="*/ 862816 w 1206769"/>
              <a:gd name="connsiteY228" fmla="*/ 1410462 h 1684262"/>
              <a:gd name="connsiteX229" fmla="*/ 689842 w 1206769"/>
              <a:gd name="connsiteY229" fmla="*/ 1391412 h 1684262"/>
              <a:gd name="connsiteX230" fmla="*/ 924347 w 1206769"/>
              <a:gd name="connsiteY230" fmla="*/ 1306830 h 1684262"/>
              <a:gd name="connsiteX231" fmla="*/ 689842 w 1206769"/>
              <a:gd name="connsiteY231" fmla="*/ 1391412 h 1684262"/>
              <a:gd name="connsiteX232" fmla="*/ 1162663 w 1206769"/>
              <a:gd name="connsiteY232" fmla="*/ 1057085 h 1684262"/>
              <a:gd name="connsiteX233" fmla="*/ 1148756 w 1206769"/>
              <a:gd name="connsiteY233" fmla="*/ 1134428 h 1684262"/>
              <a:gd name="connsiteX234" fmla="*/ 1066841 w 1206769"/>
              <a:gd name="connsiteY234" fmla="*/ 1139762 h 1684262"/>
              <a:gd name="connsiteX235" fmla="*/ 1035790 w 1206769"/>
              <a:gd name="connsiteY235" fmla="*/ 1087755 h 1684262"/>
              <a:gd name="connsiteX236" fmla="*/ 1162663 w 1206769"/>
              <a:gd name="connsiteY236" fmla="*/ 1057085 h 1684262"/>
              <a:gd name="connsiteX237" fmla="*/ 987913 w 1206769"/>
              <a:gd name="connsiteY237" fmla="*/ 1181170 h 1684262"/>
              <a:gd name="connsiteX238" fmla="*/ 958923 w 1206769"/>
              <a:gd name="connsiteY238" fmla="*/ 1264444 h 1684262"/>
              <a:gd name="connsiteX239" fmla="*/ 905107 w 1206769"/>
              <a:gd name="connsiteY239" fmla="*/ 1118330 h 1684262"/>
              <a:gd name="connsiteX240" fmla="*/ 987913 w 1206769"/>
              <a:gd name="connsiteY240"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5881 w 1206769"/>
              <a:gd name="connsiteY14" fmla="*/ 661511 h 1684262"/>
              <a:gd name="connsiteX15" fmla="*/ 1065794 w 1206769"/>
              <a:gd name="connsiteY15" fmla="*/ 651415 h 1684262"/>
              <a:gd name="connsiteX16" fmla="*/ 1102560 w 1206769"/>
              <a:gd name="connsiteY16" fmla="*/ 657701 h 1684262"/>
              <a:gd name="connsiteX17" fmla="*/ 739848 w 1206769"/>
              <a:gd name="connsiteY17" fmla="*/ 595694 h 1684262"/>
              <a:gd name="connsiteX18" fmla="*/ 716893 w 1206769"/>
              <a:gd name="connsiteY18" fmla="*/ 318992 h 1684262"/>
              <a:gd name="connsiteX19" fmla="*/ 920537 w 1206769"/>
              <a:gd name="connsiteY19" fmla="*/ 246031 h 1684262"/>
              <a:gd name="connsiteX20" fmla="*/ 682412 w 1206769"/>
              <a:gd name="connsiteY20" fmla="*/ 238316 h 1684262"/>
              <a:gd name="connsiteX21" fmla="*/ 928538 w 1206769"/>
              <a:gd name="connsiteY21" fmla="*/ 226790 h 1684262"/>
              <a:gd name="connsiteX22" fmla="*/ 720893 w 1206769"/>
              <a:gd name="connsiteY22" fmla="*/ 196025 h 1684262"/>
              <a:gd name="connsiteX23" fmla="*/ 736229 w 1206769"/>
              <a:gd name="connsiteY23" fmla="*/ 49911 h 1684262"/>
              <a:gd name="connsiteX24" fmla="*/ 663267 w 1206769"/>
              <a:gd name="connsiteY24" fmla="*/ 0 h 1684262"/>
              <a:gd name="connsiteX25" fmla="*/ 625167 w 1206769"/>
              <a:gd name="connsiteY25" fmla="*/ 103727 h 1684262"/>
              <a:gd name="connsiteX26" fmla="*/ 625167 w 1206769"/>
              <a:gd name="connsiteY26" fmla="*/ 288322 h 1684262"/>
              <a:gd name="connsiteX27" fmla="*/ 336845 w 1206769"/>
              <a:gd name="connsiteY27" fmla="*/ 261366 h 1684262"/>
              <a:gd name="connsiteX28" fmla="*/ 367611 w 1206769"/>
              <a:gd name="connsiteY28" fmla="*/ 307467 h 1684262"/>
              <a:gd name="connsiteX29" fmla="*/ 579066 w 1206769"/>
              <a:gd name="connsiteY29" fmla="*/ 615029 h 1684262"/>
              <a:gd name="connsiteX30" fmla="*/ 263884 w 1206769"/>
              <a:gd name="connsiteY30" fmla="*/ 511207 h 1684262"/>
              <a:gd name="connsiteX31" fmla="*/ 233118 w 1206769"/>
              <a:gd name="connsiteY31" fmla="*/ 714947 h 1684262"/>
              <a:gd name="connsiteX32" fmla="*/ 532965 w 1206769"/>
              <a:gd name="connsiteY32" fmla="*/ 807149 h 1684262"/>
              <a:gd name="connsiteX33" fmla="*/ 513915 w 1206769"/>
              <a:gd name="connsiteY33" fmla="*/ 803339 h 1684262"/>
              <a:gd name="connsiteX34" fmla="*/ 502390 w 1206769"/>
              <a:gd name="connsiteY34" fmla="*/ 791813 h 1684262"/>
              <a:gd name="connsiteX35" fmla="*/ 464290 w 1206769"/>
              <a:gd name="connsiteY35" fmla="*/ 772763 h 1684262"/>
              <a:gd name="connsiteX36" fmla="*/ 375231 w 1206769"/>
              <a:gd name="connsiteY36" fmla="*/ 788670 h 1684262"/>
              <a:gd name="connsiteX37" fmla="*/ 418189 w 1206769"/>
              <a:gd name="connsiteY37" fmla="*/ 826770 h 1684262"/>
              <a:gd name="connsiteX38" fmla="*/ 333607 w 1206769"/>
              <a:gd name="connsiteY38" fmla="*/ 826770 h 1684262"/>
              <a:gd name="connsiteX39" fmla="*/ 276457 w 1206769"/>
              <a:gd name="connsiteY39" fmla="*/ 857536 h 1684262"/>
              <a:gd name="connsiteX40" fmla="*/ 288458 w 1206769"/>
              <a:gd name="connsiteY40" fmla="*/ 766001 h 1684262"/>
              <a:gd name="connsiteX41" fmla="*/ 138059 w 1206769"/>
              <a:gd name="connsiteY41" fmla="*/ 911352 h 1684262"/>
              <a:gd name="connsiteX42" fmla="*/ 237976 w 1206769"/>
              <a:gd name="connsiteY42" fmla="*/ 961358 h 1684262"/>
              <a:gd name="connsiteX43" fmla="*/ 75102 w 1206769"/>
              <a:gd name="connsiteY43" fmla="*/ 1025783 h 1684262"/>
              <a:gd name="connsiteX44" fmla="*/ 80432 w 1206769"/>
              <a:gd name="connsiteY44" fmla="*/ 915162 h 1684262"/>
              <a:gd name="connsiteX45" fmla="*/ 91958 w 1206769"/>
              <a:gd name="connsiteY45" fmla="*/ 1107377 h 1684262"/>
              <a:gd name="connsiteX46" fmla="*/ 214925 w 1206769"/>
              <a:gd name="connsiteY46" fmla="*/ 1157383 h 1684262"/>
              <a:gd name="connsiteX47" fmla="*/ 322463 w 1206769"/>
              <a:gd name="connsiteY47" fmla="*/ 1240346 h 1684262"/>
              <a:gd name="connsiteX48" fmla="*/ 309794 w 1206769"/>
              <a:gd name="connsiteY48" fmla="*/ 1240346 h 1684262"/>
              <a:gd name="connsiteX49" fmla="*/ 311699 w 1206769"/>
              <a:gd name="connsiteY49" fmla="*/ 1248728 h 1684262"/>
              <a:gd name="connsiteX50" fmla="*/ 310842 w 1206769"/>
              <a:gd name="connsiteY50" fmla="*/ 1254824 h 1684262"/>
              <a:gd name="connsiteX51" fmla="*/ 309223 w 1206769"/>
              <a:gd name="connsiteY51" fmla="*/ 1259396 h 1684262"/>
              <a:gd name="connsiteX52" fmla="*/ 301317 w 1206769"/>
              <a:gd name="connsiteY52" fmla="*/ 1268063 h 1684262"/>
              <a:gd name="connsiteX53" fmla="*/ 283886 w 1206769"/>
              <a:gd name="connsiteY53" fmla="*/ 1268063 h 1684262"/>
              <a:gd name="connsiteX54" fmla="*/ 284934 w 1206769"/>
              <a:gd name="connsiteY54" fmla="*/ 1275207 h 1684262"/>
              <a:gd name="connsiteX55" fmla="*/ 395615 w 1206769"/>
              <a:gd name="connsiteY55" fmla="*/ 1319117 h 1684262"/>
              <a:gd name="connsiteX56" fmla="*/ 257026 w 1206769"/>
              <a:gd name="connsiteY56" fmla="*/ 1309592 h 1684262"/>
              <a:gd name="connsiteX57" fmla="*/ 257026 w 1206769"/>
              <a:gd name="connsiteY57" fmla="*/ 1309592 h 1684262"/>
              <a:gd name="connsiteX58" fmla="*/ 248263 w 1206769"/>
              <a:gd name="connsiteY58" fmla="*/ 1308259 h 1684262"/>
              <a:gd name="connsiteX59" fmla="*/ 247691 w 1206769"/>
              <a:gd name="connsiteY59" fmla="*/ 1308735 h 1684262"/>
              <a:gd name="connsiteX60" fmla="*/ 229880 w 1206769"/>
              <a:gd name="connsiteY60" fmla="*/ 1312259 h 1684262"/>
              <a:gd name="connsiteX61" fmla="*/ 146155 w 1206769"/>
              <a:gd name="connsiteY61" fmla="*/ 1230344 h 1684262"/>
              <a:gd name="connsiteX62" fmla="*/ 115389 w 1206769"/>
              <a:gd name="connsiteY62" fmla="*/ 1430369 h 1684262"/>
              <a:gd name="connsiteX63" fmla="*/ 349799 w 1206769"/>
              <a:gd name="connsiteY63" fmla="*/ 1480280 h 1684262"/>
              <a:gd name="connsiteX64" fmla="*/ 299507 w 1206769"/>
              <a:gd name="connsiteY64" fmla="*/ 1464659 h 1684262"/>
              <a:gd name="connsiteX65" fmla="*/ 321034 w 1206769"/>
              <a:gd name="connsiteY65" fmla="*/ 1477042 h 1684262"/>
              <a:gd name="connsiteX66" fmla="*/ 330559 w 1206769"/>
              <a:gd name="connsiteY66" fmla="*/ 1484376 h 1684262"/>
              <a:gd name="connsiteX67" fmla="*/ 388280 w 1206769"/>
              <a:gd name="connsiteY67" fmla="*/ 1545717 h 1684262"/>
              <a:gd name="connsiteX68" fmla="*/ 348847 w 1206769"/>
              <a:gd name="connsiteY68" fmla="*/ 1542479 h 1684262"/>
              <a:gd name="connsiteX69" fmla="*/ 255883 w 1206769"/>
              <a:gd name="connsiteY69" fmla="*/ 1502664 h 1684262"/>
              <a:gd name="connsiteX70" fmla="*/ 255883 w 1206769"/>
              <a:gd name="connsiteY70" fmla="*/ 1502664 h 1684262"/>
              <a:gd name="connsiteX71" fmla="*/ 239976 w 1206769"/>
              <a:gd name="connsiteY71" fmla="*/ 1484281 h 1684262"/>
              <a:gd name="connsiteX72" fmla="*/ 203495 w 1206769"/>
              <a:gd name="connsiteY72" fmla="*/ 1484281 h 1684262"/>
              <a:gd name="connsiteX73" fmla="*/ 187303 w 1206769"/>
              <a:gd name="connsiteY73" fmla="*/ 1499140 h 1684262"/>
              <a:gd name="connsiteX74" fmla="*/ 490674 w 1206769"/>
              <a:gd name="connsiteY74" fmla="*/ 1673352 h 1684262"/>
              <a:gd name="connsiteX75" fmla="*/ 757374 w 1206769"/>
              <a:gd name="connsiteY75" fmla="*/ 1682401 h 1684262"/>
              <a:gd name="connsiteX76" fmla="*/ 988070 w 1206769"/>
              <a:gd name="connsiteY76" fmla="*/ 1594485 h 1684262"/>
              <a:gd name="connsiteX77" fmla="*/ 1152566 w 1206769"/>
              <a:gd name="connsiteY77" fmla="*/ 1394460 h 1684262"/>
              <a:gd name="connsiteX78" fmla="*/ 918822 w 1206769"/>
              <a:gd name="connsiteY78" fmla="*/ 1363507 h 1684262"/>
              <a:gd name="connsiteX79" fmla="*/ 802904 w 1206769"/>
              <a:gd name="connsiteY79" fmla="*/ 1350454 h 1684262"/>
              <a:gd name="connsiteX80" fmla="*/ 841956 w 1206769"/>
              <a:gd name="connsiteY80" fmla="*/ 1326547 h 1684262"/>
              <a:gd name="connsiteX81" fmla="*/ 1018286 w 1206769"/>
              <a:gd name="connsiteY81" fmla="*/ 1315425 h 1684262"/>
              <a:gd name="connsiteX82" fmla="*/ 980354 w 1206769"/>
              <a:gd name="connsiteY82" fmla="*/ 1268921 h 1684262"/>
              <a:gd name="connsiteX83" fmla="*/ 1091488 w 1206769"/>
              <a:gd name="connsiteY83" fmla="*/ 1221043 h 1684262"/>
              <a:gd name="connsiteX84" fmla="*/ 911203 w 1206769"/>
              <a:gd name="connsiteY84" fmla="*/ 1022890 h 1684262"/>
              <a:gd name="connsiteX85" fmla="*/ 1193429 w 1206769"/>
              <a:gd name="connsiteY85" fmla="*/ 899446 h 1684262"/>
              <a:gd name="connsiteX86" fmla="*/ 759089 w 1206769"/>
              <a:gd name="connsiteY86" fmla="*/ 61246 h 1684262"/>
              <a:gd name="connsiteX87" fmla="*/ 720989 w 1206769"/>
              <a:gd name="connsiteY87" fmla="*/ 145828 h 1684262"/>
              <a:gd name="connsiteX88" fmla="*/ 759089 w 1206769"/>
              <a:gd name="connsiteY88" fmla="*/ 61436 h 1684262"/>
              <a:gd name="connsiteX89" fmla="*/ 759089 w 1206769"/>
              <a:gd name="connsiteY89" fmla="*/ 61246 h 1684262"/>
              <a:gd name="connsiteX90" fmla="*/ 363611 w 1206769"/>
              <a:gd name="connsiteY90" fmla="*/ 545783 h 1684262"/>
              <a:gd name="connsiteX91" fmla="*/ 348275 w 1206769"/>
              <a:gd name="connsiteY91" fmla="*/ 553498 h 1684262"/>
              <a:gd name="connsiteX92" fmla="*/ 363611 w 1206769"/>
              <a:gd name="connsiteY92" fmla="*/ 545783 h 1684262"/>
              <a:gd name="connsiteX93" fmla="*/ 232451 w 1206769"/>
              <a:gd name="connsiteY93" fmla="*/ 523113 h 1684262"/>
              <a:gd name="connsiteX94" fmla="*/ 254694 w 1206769"/>
              <a:gd name="connsiteY94" fmla="*/ 664096 h 1684262"/>
              <a:gd name="connsiteX95" fmla="*/ 232451 w 1206769"/>
              <a:gd name="connsiteY95" fmla="*/ 523113 h 1684262"/>
              <a:gd name="connsiteX96" fmla="*/ 340084 w 1206769"/>
              <a:gd name="connsiteY96" fmla="*/ 692277 h 1684262"/>
              <a:gd name="connsiteX97" fmla="*/ 470767 w 1206769"/>
              <a:gd name="connsiteY97" fmla="*/ 684562 h 1684262"/>
              <a:gd name="connsiteX98" fmla="*/ 340084 w 1206769"/>
              <a:gd name="connsiteY98" fmla="*/ 691896 h 1684262"/>
              <a:gd name="connsiteX99" fmla="*/ 340084 w 1206769"/>
              <a:gd name="connsiteY99" fmla="*/ 692277 h 1684262"/>
              <a:gd name="connsiteX100" fmla="*/ 382375 w 1206769"/>
              <a:gd name="connsiteY100" fmla="*/ 615410 h 1684262"/>
              <a:gd name="connsiteX101" fmla="*/ 516868 w 1206769"/>
              <a:gd name="connsiteY101" fmla="*/ 688372 h 1684262"/>
              <a:gd name="connsiteX102" fmla="*/ 382661 w 1206769"/>
              <a:gd name="connsiteY102" fmla="*/ 615029 h 1684262"/>
              <a:gd name="connsiteX103" fmla="*/ 382375 w 1206769"/>
              <a:gd name="connsiteY103" fmla="*/ 615410 h 1684262"/>
              <a:gd name="connsiteX104" fmla="*/ 201400 w 1206769"/>
              <a:gd name="connsiteY104" fmla="*/ 907542 h 1684262"/>
              <a:gd name="connsiteX105" fmla="*/ 163300 w 1206769"/>
              <a:gd name="connsiteY105" fmla="*/ 838295 h 1684262"/>
              <a:gd name="connsiteX106" fmla="*/ 201686 w 1206769"/>
              <a:gd name="connsiteY106" fmla="*/ 907161 h 1684262"/>
              <a:gd name="connsiteX107" fmla="*/ 201400 w 1206769"/>
              <a:gd name="connsiteY107" fmla="*/ 907542 h 1684262"/>
              <a:gd name="connsiteX108" fmla="*/ 97811 w 1206769"/>
              <a:gd name="connsiteY108" fmla="*/ 1285557 h 1684262"/>
              <a:gd name="connsiteX109" fmla="*/ 123279 w 1206769"/>
              <a:gd name="connsiteY109" fmla="*/ 1264178 h 1684262"/>
              <a:gd name="connsiteX110" fmla="*/ 231975 w 1206769"/>
              <a:gd name="connsiteY110" fmla="*/ 1341501 h 1684262"/>
              <a:gd name="connsiteX111" fmla="*/ 97811 w 1206769"/>
              <a:gd name="connsiteY111" fmla="*/ 1285557 h 1684262"/>
              <a:gd name="connsiteX112" fmla="*/ 232928 w 1206769"/>
              <a:gd name="connsiteY112" fmla="*/ 1376077 h 1684262"/>
              <a:gd name="connsiteX113" fmla="*/ 279029 w 1206769"/>
              <a:gd name="connsiteY113" fmla="*/ 1379887 h 1684262"/>
              <a:gd name="connsiteX114" fmla="*/ 232451 w 1206769"/>
              <a:gd name="connsiteY114" fmla="*/ 1376077 h 1684262"/>
              <a:gd name="connsiteX115" fmla="*/ 232928 w 1206769"/>
              <a:gd name="connsiteY115" fmla="*/ 1376077 h 1684262"/>
              <a:gd name="connsiteX116" fmla="*/ 856244 w 1206769"/>
              <a:gd name="connsiteY116" fmla="*/ 715613 h 1684262"/>
              <a:gd name="connsiteX117" fmla="*/ 817635 w 1206769"/>
              <a:gd name="connsiteY117" fmla="*/ 708913 h 1684262"/>
              <a:gd name="connsiteX118" fmla="*/ 721084 w 1206769"/>
              <a:gd name="connsiteY118" fmla="*/ 657225 h 1684262"/>
              <a:gd name="connsiteX119" fmla="*/ 855767 w 1206769"/>
              <a:gd name="connsiteY119" fmla="*/ 715613 h 1684262"/>
              <a:gd name="connsiteX120" fmla="*/ 856244 w 1206769"/>
              <a:gd name="connsiteY120" fmla="*/ 715613 h 1684262"/>
              <a:gd name="connsiteX121" fmla="*/ 663458 w 1206769"/>
              <a:gd name="connsiteY121" fmla="*/ 722662 h 1684262"/>
              <a:gd name="connsiteX122" fmla="*/ 644408 w 1206769"/>
              <a:gd name="connsiteY122" fmla="*/ 807149 h 1684262"/>
              <a:gd name="connsiteX123" fmla="*/ 662981 w 1206769"/>
              <a:gd name="connsiteY123" fmla="*/ 723138 h 1684262"/>
              <a:gd name="connsiteX124" fmla="*/ 663458 w 1206769"/>
              <a:gd name="connsiteY124" fmla="*/ 722662 h 1684262"/>
              <a:gd name="connsiteX125" fmla="*/ 628882 w 1206769"/>
              <a:gd name="connsiteY125" fmla="*/ 753332 h 1684262"/>
              <a:gd name="connsiteX126" fmla="*/ 655742 w 1206769"/>
              <a:gd name="connsiteY126" fmla="*/ 726472 h 1684262"/>
              <a:gd name="connsiteX127" fmla="*/ 628406 w 1206769"/>
              <a:gd name="connsiteY127" fmla="*/ 753332 h 1684262"/>
              <a:gd name="connsiteX128" fmla="*/ 628882 w 1206769"/>
              <a:gd name="connsiteY128" fmla="*/ 753332 h 1684262"/>
              <a:gd name="connsiteX129" fmla="*/ 771090 w 1206769"/>
              <a:gd name="connsiteY129" fmla="*/ 757237 h 1684262"/>
              <a:gd name="connsiteX130" fmla="*/ 690318 w 1206769"/>
              <a:gd name="connsiteY130" fmla="*/ 822579 h 1684262"/>
              <a:gd name="connsiteX131" fmla="*/ 770614 w 1206769"/>
              <a:gd name="connsiteY131" fmla="*/ 757237 h 1684262"/>
              <a:gd name="connsiteX132" fmla="*/ 771090 w 1206769"/>
              <a:gd name="connsiteY132" fmla="*/ 757237 h 1684262"/>
              <a:gd name="connsiteX133" fmla="*/ 759565 w 1206769"/>
              <a:gd name="connsiteY133" fmla="*/ 538162 h 1684262"/>
              <a:gd name="connsiteX134" fmla="*/ 851767 w 1206769"/>
              <a:gd name="connsiteY134" fmla="*/ 480536 h 1684262"/>
              <a:gd name="connsiteX135" fmla="*/ 759089 w 1206769"/>
              <a:gd name="connsiteY135" fmla="*/ 538067 h 1684262"/>
              <a:gd name="connsiteX136" fmla="*/ 759565 w 1206769"/>
              <a:gd name="connsiteY136" fmla="*/ 538162 h 1684262"/>
              <a:gd name="connsiteX137" fmla="*/ 877961 w 1206769"/>
              <a:gd name="connsiteY137" fmla="*/ 342138 h 1684262"/>
              <a:gd name="connsiteX138" fmla="*/ 812619 w 1206769"/>
              <a:gd name="connsiteY138" fmla="*/ 442055 h 1684262"/>
              <a:gd name="connsiteX139" fmla="*/ 877961 w 1206769"/>
              <a:gd name="connsiteY139" fmla="*/ 342138 h 1684262"/>
              <a:gd name="connsiteX140" fmla="*/ 681841 w 1206769"/>
              <a:gd name="connsiteY140" fmla="*/ 323088 h 1684262"/>
              <a:gd name="connsiteX141" fmla="*/ 758803 w 1206769"/>
              <a:gd name="connsiteY141" fmla="*/ 430816 h 1684262"/>
              <a:gd name="connsiteX142" fmla="*/ 643455 w 1206769"/>
              <a:gd name="connsiteY142" fmla="*/ 396145 h 1684262"/>
              <a:gd name="connsiteX143" fmla="*/ 639550 w 1206769"/>
              <a:gd name="connsiteY143" fmla="*/ 438436 h 1684262"/>
              <a:gd name="connsiteX144" fmla="*/ 682127 w 1206769"/>
              <a:gd name="connsiteY144" fmla="*/ 323088 h 1684262"/>
              <a:gd name="connsiteX145" fmla="*/ 681841 w 1206769"/>
              <a:gd name="connsiteY145" fmla="*/ 323088 h 1684262"/>
              <a:gd name="connsiteX146" fmla="*/ 351323 w 1206769"/>
              <a:gd name="connsiteY146" fmla="*/ 219361 h 1684262"/>
              <a:gd name="connsiteX147" fmla="*/ 383994 w 1206769"/>
              <a:gd name="connsiteY147" fmla="*/ 183070 h 1684262"/>
              <a:gd name="connsiteX148" fmla="*/ 403711 w 1206769"/>
              <a:gd name="connsiteY148" fmla="*/ 175069 h 1684262"/>
              <a:gd name="connsiteX149" fmla="*/ 411331 w 1206769"/>
              <a:gd name="connsiteY149" fmla="*/ 176117 h 1684262"/>
              <a:gd name="connsiteX150" fmla="*/ 569351 w 1206769"/>
              <a:gd name="connsiteY150" fmla="*/ 242792 h 1684262"/>
              <a:gd name="connsiteX151" fmla="*/ 569922 w 1206769"/>
              <a:gd name="connsiteY151" fmla="*/ 242792 h 1684262"/>
              <a:gd name="connsiteX152" fmla="*/ 558873 w 1206769"/>
              <a:gd name="connsiteY152" fmla="*/ 299942 h 1684262"/>
              <a:gd name="connsiteX153" fmla="*/ 351609 w 1206769"/>
              <a:gd name="connsiteY153" fmla="*/ 219075 h 1684262"/>
              <a:gd name="connsiteX154" fmla="*/ 351323 w 1206769"/>
              <a:gd name="connsiteY154" fmla="*/ 219361 h 1684262"/>
              <a:gd name="connsiteX155" fmla="*/ 470767 w 1206769"/>
              <a:gd name="connsiteY155" fmla="*/ 361188 h 1684262"/>
              <a:gd name="connsiteX156" fmla="*/ 566874 w 1206769"/>
              <a:gd name="connsiteY156" fmla="*/ 503396 h 1684262"/>
              <a:gd name="connsiteX157" fmla="*/ 470767 w 1206769"/>
              <a:gd name="connsiteY157" fmla="*/ 361188 h 1684262"/>
              <a:gd name="connsiteX158" fmla="*/ 632216 w 1206769"/>
              <a:gd name="connsiteY158" fmla="*/ 453485 h 1684262"/>
              <a:gd name="connsiteX159" fmla="*/ 699367 w 1206769"/>
              <a:gd name="connsiteY159" fmla="*/ 515112 h 1684262"/>
              <a:gd name="connsiteX160" fmla="*/ 759089 w 1206769"/>
              <a:gd name="connsiteY160" fmla="*/ 438055 h 1684262"/>
              <a:gd name="connsiteX161" fmla="*/ 678317 w 1206769"/>
              <a:gd name="connsiteY161" fmla="*/ 611029 h 1684262"/>
              <a:gd name="connsiteX162" fmla="*/ 640217 w 1206769"/>
              <a:gd name="connsiteY162" fmla="*/ 587978 h 1684262"/>
              <a:gd name="connsiteX163" fmla="*/ 632216 w 1206769"/>
              <a:gd name="connsiteY163" fmla="*/ 453581 h 1684262"/>
              <a:gd name="connsiteX164" fmla="*/ 632216 w 1206769"/>
              <a:gd name="connsiteY164" fmla="*/ 453485 h 1684262"/>
              <a:gd name="connsiteX165" fmla="*/ 686032 w 1206769"/>
              <a:gd name="connsiteY165" fmla="*/ 837819 h 1684262"/>
              <a:gd name="connsiteX166" fmla="*/ 628310 w 1206769"/>
              <a:gd name="connsiteY166" fmla="*/ 930116 h 1684262"/>
              <a:gd name="connsiteX167" fmla="*/ 686032 w 1206769"/>
              <a:gd name="connsiteY167" fmla="*/ 837914 h 1684262"/>
              <a:gd name="connsiteX168" fmla="*/ 686032 w 1206769"/>
              <a:gd name="connsiteY168" fmla="*/ 837819 h 1684262"/>
              <a:gd name="connsiteX169" fmla="*/ 743658 w 1206769"/>
              <a:gd name="connsiteY169" fmla="*/ 1291400 h 1684262"/>
              <a:gd name="connsiteX170" fmla="*/ 547634 w 1206769"/>
              <a:gd name="connsiteY170" fmla="*/ 1206818 h 1684262"/>
              <a:gd name="connsiteX171" fmla="*/ 573446 w 1206769"/>
              <a:gd name="connsiteY171" fmla="*/ 1222439 h 1684262"/>
              <a:gd name="connsiteX172" fmla="*/ 603450 w 1206769"/>
              <a:gd name="connsiteY172" fmla="*/ 1227487 h 1684262"/>
              <a:gd name="connsiteX173" fmla="*/ 743658 w 1206769"/>
              <a:gd name="connsiteY173" fmla="*/ 1291495 h 1684262"/>
              <a:gd name="connsiteX174" fmla="*/ 743658 w 1206769"/>
              <a:gd name="connsiteY174" fmla="*/ 1291400 h 1684262"/>
              <a:gd name="connsiteX175" fmla="*/ 578399 w 1206769"/>
              <a:gd name="connsiteY175" fmla="*/ 945452 h 1684262"/>
              <a:gd name="connsiteX176" fmla="*/ 689842 w 1206769"/>
              <a:gd name="connsiteY176" fmla="*/ 1122236 h 1684262"/>
              <a:gd name="connsiteX177" fmla="*/ 578399 w 1206769"/>
              <a:gd name="connsiteY177" fmla="*/ 945547 h 1684262"/>
              <a:gd name="connsiteX178" fmla="*/ 578399 w 1206769"/>
              <a:gd name="connsiteY178" fmla="*/ 945452 h 1684262"/>
              <a:gd name="connsiteX179" fmla="*/ 351609 w 1206769"/>
              <a:gd name="connsiteY179" fmla="*/ 1045464 h 1684262"/>
              <a:gd name="connsiteX180" fmla="*/ 382375 w 1206769"/>
              <a:gd name="connsiteY180" fmla="*/ 887825 h 1684262"/>
              <a:gd name="connsiteX181" fmla="*/ 351609 w 1206769"/>
              <a:gd name="connsiteY181" fmla="*/ 1045559 h 1684262"/>
              <a:gd name="connsiteX182" fmla="*/ 351609 w 1206769"/>
              <a:gd name="connsiteY182" fmla="*/ 1045464 h 1684262"/>
              <a:gd name="connsiteX183" fmla="*/ 420761 w 1206769"/>
              <a:gd name="connsiteY183" fmla="*/ 1018413 h 1684262"/>
              <a:gd name="connsiteX184" fmla="*/ 605260 w 1206769"/>
              <a:gd name="connsiteY184" fmla="*/ 1180338 h 1684262"/>
              <a:gd name="connsiteX185" fmla="*/ 420761 w 1206769"/>
              <a:gd name="connsiteY185" fmla="*/ 1018413 h 1684262"/>
              <a:gd name="connsiteX186" fmla="*/ 366944 w 1206769"/>
              <a:gd name="connsiteY186" fmla="*/ 1414272 h 1684262"/>
              <a:gd name="connsiteX187" fmla="*/ 597640 w 1206769"/>
              <a:gd name="connsiteY187" fmla="*/ 1460468 h 1684262"/>
              <a:gd name="connsiteX188" fmla="*/ 366944 w 1206769"/>
              <a:gd name="connsiteY188" fmla="*/ 1414463 h 1684262"/>
              <a:gd name="connsiteX189" fmla="*/ 366944 w 1206769"/>
              <a:gd name="connsiteY189" fmla="*/ 1414272 h 1684262"/>
              <a:gd name="connsiteX190" fmla="*/ 536108 w 1206769"/>
              <a:gd name="connsiteY190" fmla="*/ 1644968 h 1684262"/>
              <a:gd name="connsiteX191" fmla="*/ 498008 w 1206769"/>
              <a:gd name="connsiteY191" fmla="*/ 1625918 h 1684262"/>
              <a:gd name="connsiteX192" fmla="*/ 471148 w 1206769"/>
              <a:gd name="connsiteY192" fmla="*/ 1618202 h 1684262"/>
              <a:gd name="connsiteX193" fmla="*/ 471148 w 1206769"/>
              <a:gd name="connsiteY193" fmla="*/ 1664399 h 1684262"/>
              <a:gd name="connsiteX194" fmla="*/ 401901 w 1206769"/>
              <a:gd name="connsiteY194" fmla="*/ 1579817 h 1684262"/>
              <a:gd name="connsiteX195" fmla="*/ 536108 w 1206769"/>
              <a:gd name="connsiteY195" fmla="*/ 1645158 h 1684262"/>
              <a:gd name="connsiteX196" fmla="*/ 536108 w 1206769"/>
              <a:gd name="connsiteY196" fmla="*/ 1644968 h 1684262"/>
              <a:gd name="connsiteX197" fmla="*/ 616785 w 1206769"/>
              <a:gd name="connsiteY197" fmla="*/ 1564196 h 1684262"/>
              <a:gd name="connsiteX198" fmla="*/ 555349 w 1206769"/>
              <a:gd name="connsiteY198" fmla="*/ 1541145 h 1684262"/>
              <a:gd name="connsiteX199" fmla="*/ 638597 w 1206769"/>
              <a:gd name="connsiteY199" fmla="*/ 1493520 h 1684262"/>
              <a:gd name="connsiteX200" fmla="*/ 739848 w 1206769"/>
              <a:gd name="connsiteY200" fmla="*/ 1525715 h 1684262"/>
              <a:gd name="connsiteX201" fmla="*/ 616785 w 1206769"/>
              <a:gd name="connsiteY201" fmla="*/ 1564386 h 1684262"/>
              <a:gd name="connsiteX202" fmla="*/ 616785 w 1206769"/>
              <a:gd name="connsiteY202" fmla="*/ 1564196 h 1684262"/>
              <a:gd name="connsiteX203" fmla="*/ 752231 w 1206769"/>
              <a:gd name="connsiteY203" fmla="*/ 1664779 h 1684262"/>
              <a:gd name="connsiteX204" fmla="*/ 739658 w 1206769"/>
              <a:gd name="connsiteY204" fmla="*/ 1664779 h 1684262"/>
              <a:gd name="connsiteX205" fmla="*/ 731180 w 1206769"/>
              <a:gd name="connsiteY205" fmla="*/ 1664779 h 1684262"/>
              <a:gd name="connsiteX206" fmla="*/ 727561 w 1206769"/>
              <a:gd name="connsiteY206" fmla="*/ 1664779 h 1684262"/>
              <a:gd name="connsiteX207" fmla="*/ 713750 w 1206769"/>
              <a:gd name="connsiteY207" fmla="*/ 1666780 h 1684262"/>
              <a:gd name="connsiteX208" fmla="*/ 704225 w 1206769"/>
              <a:gd name="connsiteY208" fmla="*/ 1665256 h 1684262"/>
              <a:gd name="connsiteX209" fmla="*/ 705558 w 1206769"/>
              <a:gd name="connsiteY209" fmla="*/ 1667733 h 1684262"/>
              <a:gd name="connsiteX210" fmla="*/ 790045 w 1206769"/>
              <a:gd name="connsiteY210" fmla="*/ 1610106 h 1684262"/>
              <a:gd name="connsiteX211" fmla="*/ 752231 w 1206769"/>
              <a:gd name="connsiteY211" fmla="*/ 1664970 h 1684262"/>
              <a:gd name="connsiteX212" fmla="*/ 752231 w 1206769"/>
              <a:gd name="connsiteY212" fmla="*/ 1664779 h 1684262"/>
              <a:gd name="connsiteX213" fmla="*/ 857863 w 1206769"/>
              <a:gd name="connsiteY213" fmla="*/ 1591056 h 1684262"/>
              <a:gd name="connsiteX214" fmla="*/ 838813 w 1206769"/>
              <a:gd name="connsiteY214" fmla="*/ 1568958 h 1684262"/>
              <a:gd name="connsiteX215" fmla="*/ 836146 w 1206769"/>
              <a:gd name="connsiteY215" fmla="*/ 1564291 h 1684262"/>
              <a:gd name="connsiteX216" fmla="*/ 955179 w 1206769"/>
              <a:gd name="connsiteY216" fmla="*/ 1500720 h 1684262"/>
              <a:gd name="connsiteX217" fmla="*/ 1066493 w 1206769"/>
              <a:gd name="connsiteY217" fmla="*/ 1492065 h 1684262"/>
              <a:gd name="connsiteX218" fmla="*/ 857863 w 1206769"/>
              <a:gd name="connsiteY218" fmla="*/ 1591247 h 1684262"/>
              <a:gd name="connsiteX219" fmla="*/ 857863 w 1206769"/>
              <a:gd name="connsiteY219" fmla="*/ 1591056 h 1684262"/>
              <a:gd name="connsiteX220" fmla="*/ 1054979 w 1206769"/>
              <a:gd name="connsiteY220" fmla="*/ 1445037 h 1684262"/>
              <a:gd name="connsiteX221" fmla="*/ 916632 w 1206769"/>
              <a:gd name="connsiteY221" fmla="*/ 1468184 h 1684262"/>
              <a:gd name="connsiteX222" fmla="*/ 1028170 w 1206769"/>
              <a:gd name="connsiteY222" fmla="*/ 1445228 h 1684262"/>
              <a:gd name="connsiteX223" fmla="*/ 1054979 w 1206769"/>
              <a:gd name="connsiteY223" fmla="*/ 1445037 h 1684262"/>
              <a:gd name="connsiteX224" fmla="*/ 862816 w 1206769"/>
              <a:gd name="connsiteY224" fmla="*/ 1410462 h 1684262"/>
              <a:gd name="connsiteX225" fmla="*/ 647551 w 1206769"/>
              <a:gd name="connsiteY225" fmla="*/ 1448562 h 1684262"/>
              <a:gd name="connsiteX226" fmla="*/ 862816 w 1206769"/>
              <a:gd name="connsiteY226" fmla="*/ 1410653 h 1684262"/>
              <a:gd name="connsiteX227" fmla="*/ 862816 w 1206769"/>
              <a:gd name="connsiteY227" fmla="*/ 1410462 h 1684262"/>
              <a:gd name="connsiteX228" fmla="*/ 689842 w 1206769"/>
              <a:gd name="connsiteY228" fmla="*/ 1391412 h 1684262"/>
              <a:gd name="connsiteX229" fmla="*/ 924347 w 1206769"/>
              <a:gd name="connsiteY229" fmla="*/ 1306830 h 1684262"/>
              <a:gd name="connsiteX230" fmla="*/ 689842 w 1206769"/>
              <a:gd name="connsiteY230" fmla="*/ 1391412 h 1684262"/>
              <a:gd name="connsiteX231" fmla="*/ 1162663 w 1206769"/>
              <a:gd name="connsiteY231" fmla="*/ 1057085 h 1684262"/>
              <a:gd name="connsiteX232" fmla="*/ 1148756 w 1206769"/>
              <a:gd name="connsiteY232" fmla="*/ 1134428 h 1684262"/>
              <a:gd name="connsiteX233" fmla="*/ 1066841 w 1206769"/>
              <a:gd name="connsiteY233" fmla="*/ 1139762 h 1684262"/>
              <a:gd name="connsiteX234" fmla="*/ 1035790 w 1206769"/>
              <a:gd name="connsiteY234" fmla="*/ 1087755 h 1684262"/>
              <a:gd name="connsiteX235" fmla="*/ 1162663 w 1206769"/>
              <a:gd name="connsiteY235" fmla="*/ 1057085 h 1684262"/>
              <a:gd name="connsiteX236" fmla="*/ 987913 w 1206769"/>
              <a:gd name="connsiteY236" fmla="*/ 1181170 h 1684262"/>
              <a:gd name="connsiteX237" fmla="*/ 958923 w 1206769"/>
              <a:gd name="connsiteY237" fmla="*/ 1264444 h 1684262"/>
              <a:gd name="connsiteX238" fmla="*/ 905107 w 1206769"/>
              <a:gd name="connsiteY238" fmla="*/ 1118330 h 1684262"/>
              <a:gd name="connsiteX239" fmla="*/ 987913 w 1206769"/>
              <a:gd name="connsiteY23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06561 w 1206769"/>
              <a:gd name="connsiteY11" fmla="*/ 663035 h 1684262"/>
              <a:gd name="connsiteX12" fmla="*/ 1028265 w 1206769"/>
              <a:gd name="connsiteY12" fmla="*/ 722567 h 1684262"/>
              <a:gd name="connsiteX13" fmla="*/ 1003881 w 1206769"/>
              <a:gd name="connsiteY13" fmla="*/ 692468 h 1684262"/>
              <a:gd name="connsiteX14" fmla="*/ 1005881 w 1206769"/>
              <a:gd name="connsiteY14" fmla="*/ 661511 h 1684262"/>
              <a:gd name="connsiteX15" fmla="*/ 1065794 w 1206769"/>
              <a:gd name="connsiteY15" fmla="*/ 651415 h 1684262"/>
              <a:gd name="connsiteX16" fmla="*/ 1087938 w 1206769"/>
              <a:gd name="connsiteY16" fmla="*/ 638205 h 1684262"/>
              <a:gd name="connsiteX17" fmla="*/ 739848 w 1206769"/>
              <a:gd name="connsiteY17" fmla="*/ 595694 h 1684262"/>
              <a:gd name="connsiteX18" fmla="*/ 716893 w 1206769"/>
              <a:gd name="connsiteY18" fmla="*/ 318992 h 1684262"/>
              <a:gd name="connsiteX19" fmla="*/ 920537 w 1206769"/>
              <a:gd name="connsiteY19" fmla="*/ 246031 h 1684262"/>
              <a:gd name="connsiteX20" fmla="*/ 682412 w 1206769"/>
              <a:gd name="connsiteY20" fmla="*/ 238316 h 1684262"/>
              <a:gd name="connsiteX21" fmla="*/ 928538 w 1206769"/>
              <a:gd name="connsiteY21" fmla="*/ 226790 h 1684262"/>
              <a:gd name="connsiteX22" fmla="*/ 720893 w 1206769"/>
              <a:gd name="connsiteY22" fmla="*/ 196025 h 1684262"/>
              <a:gd name="connsiteX23" fmla="*/ 736229 w 1206769"/>
              <a:gd name="connsiteY23" fmla="*/ 49911 h 1684262"/>
              <a:gd name="connsiteX24" fmla="*/ 663267 w 1206769"/>
              <a:gd name="connsiteY24" fmla="*/ 0 h 1684262"/>
              <a:gd name="connsiteX25" fmla="*/ 625167 w 1206769"/>
              <a:gd name="connsiteY25" fmla="*/ 103727 h 1684262"/>
              <a:gd name="connsiteX26" fmla="*/ 625167 w 1206769"/>
              <a:gd name="connsiteY26" fmla="*/ 288322 h 1684262"/>
              <a:gd name="connsiteX27" fmla="*/ 336845 w 1206769"/>
              <a:gd name="connsiteY27" fmla="*/ 261366 h 1684262"/>
              <a:gd name="connsiteX28" fmla="*/ 367611 w 1206769"/>
              <a:gd name="connsiteY28" fmla="*/ 307467 h 1684262"/>
              <a:gd name="connsiteX29" fmla="*/ 579066 w 1206769"/>
              <a:gd name="connsiteY29" fmla="*/ 615029 h 1684262"/>
              <a:gd name="connsiteX30" fmla="*/ 263884 w 1206769"/>
              <a:gd name="connsiteY30" fmla="*/ 511207 h 1684262"/>
              <a:gd name="connsiteX31" fmla="*/ 233118 w 1206769"/>
              <a:gd name="connsiteY31" fmla="*/ 714947 h 1684262"/>
              <a:gd name="connsiteX32" fmla="*/ 532965 w 1206769"/>
              <a:gd name="connsiteY32" fmla="*/ 807149 h 1684262"/>
              <a:gd name="connsiteX33" fmla="*/ 513915 w 1206769"/>
              <a:gd name="connsiteY33" fmla="*/ 803339 h 1684262"/>
              <a:gd name="connsiteX34" fmla="*/ 502390 w 1206769"/>
              <a:gd name="connsiteY34" fmla="*/ 791813 h 1684262"/>
              <a:gd name="connsiteX35" fmla="*/ 464290 w 1206769"/>
              <a:gd name="connsiteY35" fmla="*/ 772763 h 1684262"/>
              <a:gd name="connsiteX36" fmla="*/ 375231 w 1206769"/>
              <a:gd name="connsiteY36" fmla="*/ 788670 h 1684262"/>
              <a:gd name="connsiteX37" fmla="*/ 418189 w 1206769"/>
              <a:gd name="connsiteY37" fmla="*/ 826770 h 1684262"/>
              <a:gd name="connsiteX38" fmla="*/ 333607 w 1206769"/>
              <a:gd name="connsiteY38" fmla="*/ 826770 h 1684262"/>
              <a:gd name="connsiteX39" fmla="*/ 276457 w 1206769"/>
              <a:gd name="connsiteY39" fmla="*/ 857536 h 1684262"/>
              <a:gd name="connsiteX40" fmla="*/ 288458 w 1206769"/>
              <a:gd name="connsiteY40" fmla="*/ 766001 h 1684262"/>
              <a:gd name="connsiteX41" fmla="*/ 138059 w 1206769"/>
              <a:gd name="connsiteY41" fmla="*/ 911352 h 1684262"/>
              <a:gd name="connsiteX42" fmla="*/ 237976 w 1206769"/>
              <a:gd name="connsiteY42" fmla="*/ 961358 h 1684262"/>
              <a:gd name="connsiteX43" fmla="*/ 75102 w 1206769"/>
              <a:gd name="connsiteY43" fmla="*/ 1025783 h 1684262"/>
              <a:gd name="connsiteX44" fmla="*/ 80432 w 1206769"/>
              <a:gd name="connsiteY44" fmla="*/ 915162 h 1684262"/>
              <a:gd name="connsiteX45" fmla="*/ 91958 w 1206769"/>
              <a:gd name="connsiteY45" fmla="*/ 1107377 h 1684262"/>
              <a:gd name="connsiteX46" fmla="*/ 214925 w 1206769"/>
              <a:gd name="connsiteY46" fmla="*/ 1157383 h 1684262"/>
              <a:gd name="connsiteX47" fmla="*/ 322463 w 1206769"/>
              <a:gd name="connsiteY47" fmla="*/ 1240346 h 1684262"/>
              <a:gd name="connsiteX48" fmla="*/ 309794 w 1206769"/>
              <a:gd name="connsiteY48" fmla="*/ 1240346 h 1684262"/>
              <a:gd name="connsiteX49" fmla="*/ 311699 w 1206769"/>
              <a:gd name="connsiteY49" fmla="*/ 1248728 h 1684262"/>
              <a:gd name="connsiteX50" fmla="*/ 310842 w 1206769"/>
              <a:gd name="connsiteY50" fmla="*/ 1254824 h 1684262"/>
              <a:gd name="connsiteX51" fmla="*/ 309223 w 1206769"/>
              <a:gd name="connsiteY51" fmla="*/ 1259396 h 1684262"/>
              <a:gd name="connsiteX52" fmla="*/ 301317 w 1206769"/>
              <a:gd name="connsiteY52" fmla="*/ 1268063 h 1684262"/>
              <a:gd name="connsiteX53" fmla="*/ 283886 w 1206769"/>
              <a:gd name="connsiteY53" fmla="*/ 1268063 h 1684262"/>
              <a:gd name="connsiteX54" fmla="*/ 284934 w 1206769"/>
              <a:gd name="connsiteY54" fmla="*/ 1275207 h 1684262"/>
              <a:gd name="connsiteX55" fmla="*/ 395615 w 1206769"/>
              <a:gd name="connsiteY55" fmla="*/ 1319117 h 1684262"/>
              <a:gd name="connsiteX56" fmla="*/ 257026 w 1206769"/>
              <a:gd name="connsiteY56" fmla="*/ 1309592 h 1684262"/>
              <a:gd name="connsiteX57" fmla="*/ 257026 w 1206769"/>
              <a:gd name="connsiteY57" fmla="*/ 1309592 h 1684262"/>
              <a:gd name="connsiteX58" fmla="*/ 248263 w 1206769"/>
              <a:gd name="connsiteY58" fmla="*/ 1308259 h 1684262"/>
              <a:gd name="connsiteX59" fmla="*/ 247691 w 1206769"/>
              <a:gd name="connsiteY59" fmla="*/ 1308735 h 1684262"/>
              <a:gd name="connsiteX60" fmla="*/ 229880 w 1206769"/>
              <a:gd name="connsiteY60" fmla="*/ 1312259 h 1684262"/>
              <a:gd name="connsiteX61" fmla="*/ 146155 w 1206769"/>
              <a:gd name="connsiteY61" fmla="*/ 1230344 h 1684262"/>
              <a:gd name="connsiteX62" fmla="*/ 115389 w 1206769"/>
              <a:gd name="connsiteY62" fmla="*/ 1430369 h 1684262"/>
              <a:gd name="connsiteX63" fmla="*/ 349799 w 1206769"/>
              <a:gd name="connsiteY63" fmla="*/ 1480280 h 1684262"/>
              <a:gd name="connsiteX64" fmla="*/ 299507 w 1206769"/>
              <a:gd name="connsiteY64" fmla="*/ 1464659 h 1684262"/>
              <a:gd name="connsiteX65" fmla="*/ 321034 w 1206769"/>
              <a:gd name="connsiteY65" fmla="*/ 1477042 h 1684262"/>
              <a:gd name="connsiteX66" fmla="*/ 330559 w 1206769"/>
              <a:gd name="connsiteY66" fmla="*/ 1484376 h 1684262"/>
              <a:gd name="connsiteX67" fmla="*/ 388280 w 1206769"/>
              <a:gd name="connsiteY67" fmla="*/ 1545717 h 1684262"/>
              <a:gd name="connsiteX68" fmla="*/ 348847 w 1206769"/>
              <a:gd name="connsiteY68" fmla="*/ 1542479 h 1684262"/>
              <a:gd name="connsiteX69" fmla="*/ 255883 w 1206769"/>
              <a:gd name="connsiteY69" fmla="*/ 1502664 h 1684262"/>
              <a:gd name="connsiteX70" fmla="*/ 255883 w 1206769"/>
              <a:gd name="connsiteY70" fmla="*/ 1502664 h 1684262"/>
              <a:gd name="connsiteX71" fmla="*/ 239976 w 1206769"/>
              <a:gd name="connsiteY71" fmla="*/ 1484281 h 1684262"/>
              <a:gd name="connsiteX72" fmla="*/ 203495 w 1206769"/>
              <a:gd name="connsiteY72" fmla="*/ 1484281 h 1684262"/>
              <a:gd name="connsiteX73" fmla="*/ 187303 w 1206769"/>
              <a:gd name="connsiteY73" fmla="*/ 1499140 h 1684262"/>
              <a:gd name="connsiteX74" fmla="*/ 490674 w 1206769"/>
              <a:gd name="connsiteY74" fmla="*/ 1673352 h 1684262"/>
              <a:gd name="connsiteX75" fmla="*/ 757374 w 1206769"/>
              <a:gd name="connsiteY75" fmla="*/ 1682401 h 1684262"/>
              <a:gd name="connsiteX76" fmla="*/ 988070 w 1206769"/>
              <a:gd name="connsiteY76" fmla="*/ 1594485 h 1684262"/>
              <a:gd name="connsiteX77" fmla="*/ 1152566 w 1206769"/>
              <a:gd name="connsiteY77" fmla="*/ 1394460 h 1684262"/>
              <a:gd name="connsiteX78" fmla="*/ 918822 w 1206769"/>
              <a:gd name="connsiteY78" fmla="*/ 1363507 h 1684262"/>
              <a:gd name="connsiteX79" fmla="*/ 802904 w 1206769"/>
              <a:gd name="connsiteY79" fmla="*/ 1350454 h 1684262"/>
              <a:gd name="connsiteX80" fmla="*/ 841956 w 1206769"/>
              <a:gd name="connsiteY80" fmla="*/ 1326547 h 1684262"/>
              <a:gd name="connsiteX81" fmla="*/ 1018286 w 1206769"/>
              <a:gd name="connsiteY81" fmla="*/ 1315425 h 1684262"/>
              <a:gd name="connsiteX82" fmla="*/ 980354 w 1206769"/>
              <a:gd name="connsiteY82" fmla="*/ 1268921 h 1684262"/>
              <a:gd name="connsiteX83" fmla="*/ 1091488 w 1206769"/>
              <a:gd name="connsiteY83" fmla="*/ 1221043 h 1684262"/>
              <a:gd name="connsiteX84" fmla="*/ 911203 w 1206769"/>
              <a:gd name="connsiteY84" fmla="*/ 1022890 h 1684262"/>
              <a:gd name="connsiteX85" fmla="*/ 1193429 w 1206769"/>
              <a:gd name="connsiteY85" fmla="*/ 899446 h 1684262"/>
              <a:gd name="connsiteX86" fmla="*/ 759089 w 1206769"/>
              <a:gd name="connsiteY86" fmla="*/ 61246 h 1684262"/>
              <a:gd name="connsiteX87" fmla="*/ 720989 w 1206769"/>
              <a:gd name="connsiteY87" fmla="*/ 145828 h 1684262"/>
              <a:gd name="connsiteX88" fmla="*/ 759089 w 1206769"/>
              <a:gd name="connsiteY88" fmla="*/ 61436 h 1684262"/>
              <a:gd name="connsiteX89" fmla="*/ 759089 w 1206769"/>
              <a:gd name="connsiteY89" fmla="*/ 61246 h 1684262"/>
              <a:gd name="connsiteX90" fmla="*/ 363611 w 1206769"/>
              <a:gd name="connsiteY90" fmla="*/ 545783 h 1684262"/>
              <a:gd name="connsiteX91" fmla="*/ 348275 w 1206769"/>
              <a:gd name="connsiteY91" fmla="*/ 553498 h 1684262"/>
              <a:gd name="connsiteX92" fmla="*/ 363611 w 1206769"/>
              <a:gd name="connsiteY92" fmla="*/ 545783 h 1684262"/>
              <a:gd name="connsiteX93" fmla="*/ 232451 w 1206769"/>
              <a:gd name="connsiteY93" fmla="*/ 523113 h 1684262"/>
              <a:gd name="connsiteX94" fmla="*/ 254694 w 1206769"/>
              <a:gd name="connsiteY94" fmla="*/ 664096 h 1684262"/>
              <a:gd name="connsiteX95" fmla="*/ 232451 w 1206769"/>
              <a:gd name="connsiteY95" fmla="*/ 523113 h 1684262"/>
              <a:gd name="connsiteX96" fmla="*/ 340084 w 1206769"/>
              <a:gd name="connsiteY96" fmla="*/ 692277 h 1684262"/>
              <a:gd name="connsiteX97" fmla="*/ 470767 w 1206769"/>
              <a:gd name="connsiteY97" fmla="*/ 684562 h 1684262"/>
              <a:gd name="connsiteX98" fmla="*/ 340084 w 1206769"/>
              <a:gd name="connsiteY98" fmla="*/ 691896 h 1684262"/>
              <a:gd name="connsiteX99" fmla="*/ 340084 w 1206769"/>
              <a:gd name="connsiteY99" fmla="*/ 692277 h 1684262"/>
              <a:gd name="connsiteX100" fmla="*/ 382375 w 1206769"/>
              <a:gd name="connsiteY100" fmla="*/ 615410 h 1684262"/>
              <a:gd name="connsiteX101" fmla="*/ 516868 w 1206769"/>
              <a:gd name="connsiteY101" fmla="*/ 688372 h 1684262"/>
              <a:gd name="connsiteX102" fmla="*/ 382661 w 1206769"/>
              <a:gd name="connsiteY102" fmla="*/ 615029 h 1684262"/>
              <a:gd name="connsiteX103" fmla="*/ 382375 w 1206769"/>
              <a:gd name="connsiteY103" fmla="*/ 615410 h 1684262"/>
              <a:gd name="connsiteX104" fmla="*/ 201400 w 1206769"/>
              <a:gd name="connsiteY104" fmla="*/ 907542 h 1684262"/>
              <a:gd name="connsiteX105" fmla="*/ 163300 w 1206769"/>
              <a:gd name="connsiteY105" fmla="*/ 838295 h 1684262"/>
              <a:gd name="connsiteX106" fmla="*/ 201686 w 1206769"/>
              <a:gd name="connsiteY106" fmla="*/ 907161 h 1684262"/>
              <a:gd name="connsiteX107" fmla="*/ 201400 w 1206769"/>
              <a:gd name="connsiteY107" fmla="*/ 907542 h 1684262"/>
              <a:gd name="connsiteX108" fmla="*/ 97811 w 1206769"/>
              <a:gd name="connsiteY108" fmla="*/ 1285557 h 1684262"/>
              <a:gd name="connsiteX109" fmla="*/ 123279 w 1206769"/>
              <a:gd name="connsiteY109" fmla="*/ 1264178 h 1684262"/>
              <a:gd name="connsiteX110" fmla="*/ 231975 w 1206769"/>
              <a:gd name="connsiteY110" fmla="*/ 1341501 h 1684262"/>
              <a:gd name="connsiteX111" fmla="*/ 97811 w 1206769"/>
              <a:gd name="connsiteY111" fmla="*/ 1285557 h 1684262"/>
              <a:gd name="connsiteX112" fmla="*/ 232928 w 1206769"/>
              <a:gd name="connsiteY112" fmla="*/ 1376077 h 1684262"/>
              <a:gd name="connsiteX113" fmla="*/ 279029 w 1206769"/>
              <a:gd name="connsiteY113" fmla="*/ 1379887 h 1684262"/>
              <a:gd name="connsiteX114" fmla="*/ 232451 w 1206769"/>
              <a:gd name="connsiteY114" fmla="*/ 1376077 h 1684262"/>
              <a:gd name="connsiteX115" fmla="*/ 232928 w 1206769"/>
              <a:gd name="connsiteY115" fmla="*/ 1376077 h 1684262"/>
              <a:gd name="connsiteX116" fmla="*/ 856244 w 1206769"/>
              <a:gd name="connsiteY116" fmla="*/ 715613 h 1684262"/>
              <a:gd name="connsiteX117" fmla="*/ 817635 w 1206769"/>
              <a:gd name="connsiteY117" fmla="*/ 708913 h 1684262"/>
              <a:gd name="connsiteX118" fmla="*/ 721084 w 1206769"/>
              <a:gd name="connsiteY118" fmla="*/ 657225 h 1684262"/>
              <a:gd name="connsiteX119" fmla="*/ 855767 w 1206769"/>
              <a:gd name="connsiteY119" fmla="*/ 715613 h 1684262"/>
              <a:gd name="connsiteX120" fmla="*/ 856244 w 1206769"/>
              <a:gd name="connsiteY120" fmla="*/ 715613 h 1684262"/>
              <a:gd name="connsiteX121" fmla="*/ 663458 w 1206769"/>
              <a:gd name="connsiteY121" fmla="*/ 722662 h 1684262"/>
              <a:gd name="connsiteX122" fmla="*/ 644408 w 1206769"/>
              <a:gd name="connsiteY122" fmla="*/ 807149 h 1684262"/>
              <a:gd name="connsiteX123" fmla="*/ 662981 w 1206769"/>
              <a:gd name="connsiteY123" fmla="*/ 723138 h 1684262"/>
              <a:gd name="connsiteX124" fmla="*/ 663458 w 1206769"/>
              <a:gd name="connsiteY124" fmla="*/ 722662 h 1684262"/>
              <a:gd name="connsiteX125" fmla="*/ 628882 w 1206769"/>
              <a:gd name="connsiteY125" fmla="*/ 753332 h 1684262"/>
              <a:gd name="connsiteX126" fmla="*/ 655742 w 1206769"/>
              <a:gd name="connsiteY126" fmla="*/ 726472 h 1684262"/>
              <a:gd name="connsiteX127" fmla="*/ 628406 w 1206769"/>
              <a:gd name="connsiteY127" fmla="*/ 753332 h 1684262"/>
              <a:gd name="connsiteX128" fmla="*/ 628882 w 1206769"/>
              <a:gd name="connsiteY128" fmla="*/ 753332 h 1684262"/>
              <a:gd name="connsiteX129" fmla="*/ 771090 w 1206769"/>
              <a:gd name="connsiteY129" fmla="*/ 757237 h 1684262"/>
              <a:gd name="connsiteX130" fmla="*/ 690318 w 1206769"/>
              <a:gd name="connsiteY130" fmla="*/ 822579 h 1684262"/>
              <a:gd name="connsiteX131" fmla="*/ 770614 w 1206769"/>
              <a:gd name="connsiteY131" fmla="*/ 757237 h 1684262"/>
              <a:gd name="connsiteX132" fmla="*/ 771090 w 1206769"/>
              <a:gd name="connsiteY132" fmla="*/ 757237 h 1684262"/>
              <a:gd name="connsiteX133" fmla="*/ 759565 w 1206769"/>
              <a:gd name="connsiteY133" fmla="*/ 538162 h 1684262"/>
              <a:gd name="connsiteX134" fmla="*/ 851767 w 1206769"/>
              <a:gd name="connsiteY134" fmla="*/ 480536 h 1684262"/>
              <a:gd name="connsiteX135" fmla="*/ 759089 w 1206769"/>
              <a:gd name="connsiteY135" fmla="*/ 538067 h 1684262"/>
              <a:gd name="connsiteX136" fmla="*/ 759565 w 1206769"/>
              <a:gd name="connsiteY136" fmla="*/ 538162 h 1684262"/>
              <a:gd name="connsiteX137" fmla="*/ 877961 w 1206769"/>
              <a:gd name="connsiteY137" fmla="*/ 342138 h 1684262"/>
              <a:gd name="connsiteX138" fmla="*/ 812619 w 1206769"/>
              <a:gd name="connsiteY138" fmla="*/ 442055 h 1684262"/>
              <a:gd name="connsiteX139" fmla="*/ 877961 w 1206769"/>
              <a:gd name="connsiteY139" fmla="*/ 342138 h 1684262"/>
              <a:gd name="connsiteX140" fmla="*/ 681841 w 1206769"/>
              <a:gd name="connsiteY140" fmla="*/ 323088 h 1684262"/>
              <a:gd name="connsiteX141" fmla="*/ 758803 w 1206769"/>
              <a:gd name="connsiteY141" fmla="*/ 430816 h 1684262"/>
              <a:gd name="connsiteX142" fmla="*/ 643455 w 1206769"/>
              <a:gd name="connsiteY142" fmla="*/ 396145 h 1684262"/>
              <a:gd name="connsiteX143" fmla="*/ 639550 w 1206769"/>
              <a:gd name="connsiteY143" fmla="*/ 438436 h 1684262"/>
              <a:gd name="connsiteX144" fmla="*/ 682127 w 1206769"/>
              <a:gd name="connsiteY144" fmla="*/ 323088 h 1684262"/>
              <a:gd name="connsiteX145" fmla="*/ 681841 w 1206769"/>
              <a:gd name="connsiteY145" fmla="*/ 323088 h 1684262"/>
              <a:gd name="connsiteX146" fmla="*/ 351323 w 1206769"/>
              <a:gd name="connsiteY146" fmla="*/ 219361 h 1684262"/>
              <a:gd name="connsiteX147" fmla="*/ 383994 w 1206769"/>
              <a:gd name="connsiteY147" fmla="*/ 183070 h 1684262"/>
              <a:gd name="connsiteX148" fmla="*/ 403711 w 1206769"/>
              <a:gd name="connsiteY148" fmla="*/ 175069 h 1684262"/>
              <a:gd name="connsiteX149" fmla="*/ 411331 w 1206769"/>
              <a:gd name="connsiteY149" fmla="*/ 176117 h 1684262"/>
              <a:gd name="connsiteX150" fmla="*/ 569351 w 1206769"/>
              <a:gd name="connsiteY150" fmla="*/ 242792 h 1684262"/>
              <a:gd name="connsiteX151" fmla="*/ 569922 w 1206769"/>
              <a:gd name="connsiteY151" fmla="*/ 242792 h 1684262"/>
              <a:gd name="connsiteX152" fmla="*/ 558873 w 1206769"/>
              <a:gd name="connsiteY152" fmla="*/ 299942 h 1684262"/>
              <a:gd name="connsiteX153" fmla="*/ 351609 w 1206769"/>
              <a:gd name="connsiteY153" fmla="*/ 219075 h 1684262"/>
              <a:gd name="connsiteX154" fmla="*/ 351323 w 1206769"/>
              <a:gd name="connsiteY154" fmla="*/ 219361 h 1684262"/>
              <a:gd name="connsiteX155" fmla="*/ 470767 w 1206769"/>
              <a:gd name="connsiteY155" fmla="*/ 361188 h 1684262"/>
              <a:gd name="connsiteX156" fmla="*/ 566874 w 1206769"/>
              <a:gd name="connsiteY156" fmla="*/ 503396 h 1684262"/>
              <a:gd name="connsiteX157" fmla="*/ 470767 w 1206769"/>
              <a:gd name="connsiteY157" fmla="*/ 361188 h 1684262"/>
              <a:gd name="connsiteX158" fmla="*/ 632216 w 1206769"/>
              <a:gd name="connsiteY158" fmla="*/ 453485 h 1684262"/>
              <a:gd name="connsiteX159" fmla="*/ 699367 w 1206769"/>
              <a:gd name="connsiteY159" fmla="*/ 515112 h 1684262"/>
              <a:gd name="connsiteX160" fmla="*/ 759089 w 1206769"/>
              <a:gd name="connsiteY160" fmla="*/ 438055 h 1684262"/>
              <a:gd name="connsiteX161" fmla="*/ 678317 w 1206769"/>
              <a:gd name="connsiteY161" fmla="*/ 611029 h 1684262"/>
              <a:gd name="connsiteX162" fmla="*/ 640217 w 1206769"/>
              <a:gd name="connsiteY162" fmla="*/ 587978 h 1684262"/>
              <a:gd name="connsiteX163" fmla="*/ 632216 w 1206769"/>
              <a:gd name="connsiteY163" fmla="*/ 453581 h 1684262"/>
              <a:gd name="connsiteX164" fmla="*/ 632216 w 1206769"/>
              <a:gd name="connsiteY164" fmla="*/ 453485 h 1684262"/>
              <a:gd name="connsiteX165" fmla="*/ 686032 w 1206769"/>
              <a:gd name="connsiteY165" fmla="*/ 837819 h 1684262"/>
              <a:gd name="connsiteX166" fmla="*/ 628310 w 1206769"/>
              <a:gd name="connsiteY166" fmla="*/ 930116 h 1684262"/>
              <a:gd name="connsiteX167" fmla="*/ 686032 w 1206769"/>
              <a:gd name="connsiteY167" fmla="*/ 837914 h 1684262"/>
              <a:gd name="connsiteX168" fmla="*/ 686032 w 1206769"/>
              <a:gd name="connsiteY168" fmla="*/ 837819 h 1684262"/>
              <a:gd name="connsiteX169" fmla="*/ 743658 w 1206769"/>
              <a:gd name="connsiteY169" fmla="*/ 1291400 h 1684262"/>
              <a:gd name="connsiteX170" fmla="*/ 547634 w 1206769"/>
              <a:gd name="connsiteY170" fmla="*/ 1206818 h 1684262"/>
              <a:gd name="connsiteX171" fmla="*/ 573446 w 1206769"/>
              <a:gd name="connsiteY171" fmla="*/ 1222439 h 1684262"/>
              <a:gd name="connsiteX172" fmla="*/ 603450 w 1206769"/>
              <a:gd name="connsiteY172" fmla="*/ 1227487 h 1684262"/>
              <a:gd name="connsiteX173" fmla="*/ 743658 w 1206769"/>
              <a:gd name="connsiteY173" fmla="*/ 1291495 h 1684262"/>
              <a:gd name="connsiteX174" fmla="*/ 743658 w 1206769"/>
              <a:gd name="connsiteY174" fmla="*/ 1291400 h 1684262"/>
              <a:gd name="connsiteX175" fmla="*/ 578399 w 1206769"/>
              <a:gd name="connsiteY175" fmla="*/ 945452 h 1684262"/>
              <a:gd name="connsiteX176" fmla="*/ 689842 w 1206769"/>
              <a:gd name="connsiteY176" fmla="*/ 1122236 h 1684262"/>
              <a:gd name="connsiteX177" fmla="*/ 578399 w 1206769"/>
              <a:gd name="connsiteY177" fmla="*/ 945547 h 1684262"/>
              <a:gd name="connsiteX178" fmla="*/ 578399 w 1206769"/>
              <a:gd name="connsiteY178" fmla="*/ 945452 h 1684262"/>
              <a:gd name="connsiteX179" fmla="*/ 351609 w 1206769"/>
              <a:gd name="connsiteY179" fmla="*/ 1045464 h 1684262"/>
              <a:gd name="connsiteX180" fmla="*/ 382375 w 1206769"/>
              <a:gd name="connsiteY180" fmla="*/ 887825 h 1684262"/>
              <a:gd name="connsiteX181" fmla="*/ 351609 w 1206769"/>
              <a:gd name="connsiteY181" fmla="*/ 1045559 h 1684262"/>
              <a:gd name="connsiteX182" fmla="*/ 351609 w 1206769"/>
              <a:gd name="connsiteY182" fmla="*/ 1045464 h 1684262"/>
              <a:gd name="connsiteX183" fmla="*/ 420761 w 1206769"/>
              <a:gd name="connsiteY183" fmla="*/ 1018413 h 1684262"/>
              <a:gd name="connsiteX184" fmla="*/ 605260 w 1206769"/>
              <a:gd name="connsiteY184" fmla="*/ 1180338 h 1684262"/>
              <a:gd name="connsiteX185" fmla="*/ 420761 w 1206769"/>
              <a:gd name="connsiteY185" fmla="*/ 1018413 h 1684262"/>
              <a:gd name="connsiteX186" fmla="*/ 366944 w 1206769"/>
              <a:gd name="connsiteY186" fmla="*/ 1414272 h 1684262"/>
              <a:gd name="connsiteX187" fmla="*/ 597640 w 1206769"/>
              <a:gd name="connsiteY187" fmla="*/ 1460468 h 1684262"/>
              <a:gd name="connsiteX188" fmla="*/ 366944 w 1206769"/>
              <a:gd name="connsiteY188" fmla="*/ 1414463 h 1684262"/>
              <a:gd name="connsiteX189" fmla="*/ 366944 w 1206769"/>
              <a:gd name="connsiteY189" fmla="*/ 1414272 h 1684262"/>
              <a:gd name="connsiteX190" fmla="*/ 536108 w 1206769"/>
              <a:gd name="connsiteY190" fmla="*/ 1644968 h 1684262"/>
              <a:gd name="connsiteX191" fmla="*/ 498008 w 1206769"/>
              <a:gd name="connsiteY191" fmla="*/ 1625918 h 1684262"/>
              <a:gd name="connsiteX192" fmla="*/ 471148 w 1206769"/>
              <a:gd name="connsiteY192" fmla="*/ 1618202 h 1684262"/>
              <a:gd name="connsiteX193" fmla="*/ 471148 w 1206769"/>
              <a:gd name="connsiteY193" fmla="*/ 1664399 h 1684262"/>
              <a:gd name="connsiteX194" fmla="*/ 401901 w 1206769"/>
              <a:gd name="connsiteY194" fmla="*/ 1579817 h 1684262"/>
              <a:gd name="connsiteX195" fmla="*/ 536108 w 1206769"/>
              <a:gd name="connsiteY195" fmla="*/ 1645158 h 1684262"/>
              <a:gd name="connsiteX196" fmla="*/ 536108 w 1206769"/>
              <a:gd name="connsiteY196" fmla="*/ 1644968 h 1684262"/>
              <a:gd name="connsiteX197" fmla="*/ 616785 w 1206769"/>
              <a:gd name="connsiteY197" fmla="*/ 1564196 h 1684262"/>
              <a:gd name="connsiteX198" fmla="*/ 555349 w 1206769"/>
              <a:gd name="connsiteY198" fmla="*/ 1541145 h 1684262"/>
              <a:gd name="connsiteX199" fmla="*/ 638597 w 1206769"/>
              <a:gd name="connsiteY199" fmla="*/ 1493520 h 1684262"/>
              <a:gd name="connsiteX200" fmla="*/ 739848 w 1206769"/>
              <a:gd name="connsiteY200" fmla="*/ 1525715 h 1684262"/>
              <a:gd name="connsiteX201" fmla="*/ 616785 w 1206769"/>
              <a:gd name="connsiteY201" fmla="*/ 1564386 h 1684262"/>
              <a:gd name="connsiteX202" fmla="*/ 616785 w 1206769"/>
              <a:gd name="connsiteY202" fmla="*/ 1564196 h 1684262"/>
              <a:gd name="connsiteX203" fmla="*/ 752231 w 1206769"/>
              <a:gd name="connsiteY203" fmla="*/ 1664779 h 1684262"/>
              <a:gd name="connsiteX204" fmla="*/ 739658 w 1206769"/>
              <a:gd name="connsiteY204" fmla="*/ 1664779 h 1684262"/>
              <a:gd name="connsiteX205" fmla="*/ 731180 w 1206769"/>
              <a:gd name="connsiteY205" fmla="*/ 1664779 h 1684262"/>
              <a:gd name="connsiteX206" fmla="*/ 727561 w 1206769"/>
              <a:gd name="connsiteY206" fmla="*/ 1664779 h 1684262"/>
              <a:gd name="connsiteX207" fmla="*/ 713750 w 1206769"/>
              <a:gd name="connsiteY207" fmla="*/ 1666780 h 1684262"/>
              <a:gd name="connsiteX208" fmla="*/ 704225 w 1206769"/>
              <a:gd name="connsiteY208" fmla="*/ 1665256 h 1684262"/>
              <a:gd name="connsiteX209" fmla="*/ 705558 w 1206769"/>
              <a:gd name="connsiteY209" fmla="*/ 1667733 h 1684262"/>
              <a:gd name="connsiteX210" fmla="*/ 790045 w 1206769"/>
              <a:gd name="connsiteY210" fmla="*/ 1610106 h 1684262"/>
              <a:gd name="connsiteX211" fmla="*/ 752231 w 1206769"/>
              <a:gd name="connsiteY211" fmla="*/ 1664970 h 1684262"/>
              <a:gd name="connsiteX212" fmla="*/ 752231 w 1206769"/>
              <a:gd name="connsiteY212" fmla="*/ 1664779 h 1684262"/>
              <a:gd name="connsiteX213" fmla="*/ 857863 w 1206769"/>
              <a:gd name="connsiteY213" fmla="*/ 1591056 h 1684262"/>
              <a:gd name="connsiteX214" fmla="*/ 838813 w 1206769"/>
              <a:gd name="connsiteY214" fmla="*/ 1568958 h 1684262"/>
              <a:gd name="connsiteX215" fmla="*/ 836146 w 1206769"/>
              <a:gd name="connsiteY215" fmla="*/ 1564291 h 1684262"/>
              <a:gd name="connsiteX216" fmla="*/ 955179 w 1206769"/>
              <a:gd name="connsiteY216" fmla="*/ 1500720 h 1684262"/>
              <a:gd name="connsiteX217" fmla="*/ 1066493 w 1206769"/>
              <a:gd name="connsiteY217" fmla="*/ 1492065 h 1684262"/>
              <a:gd name="connsiteX218" fmla="*/ 857863 w 1206769"/>
              <a:gd name="connsiteY218" fmla="*/ 1591247 h 1684262"/>
              <a:gd name="connsiteX219" fmla="*/ 857863 w 1206769"/>
              <a:gd name="connsiteY219" fmla="*/ 1591056 h 1684262"/>
              <a:gd name="connsiteX220" fmla="*/ 1054979 w 1206769"/>
              <a:gd name="connsiteY220" fmla="*/ 1445037 h 1684262"/>
              <a:gd name="connsiteX221" fmla="*/ 916632 w 1206769"/>
              <a:gd name="connsiteY221" fmla="*/ 1468184 h 1684262"/>
              <a:gd name="connsiteX222" fmla="*/ 1028170 w 1206769"/>
              <a:gd name="connsiteY222" fmla="*/ 1445228 h 1684262"/>
              <a:gd name="connsiteX223" fmla="*/ 1054979 w 1206769"/>
              <a:gd name="connsiteY223" fmla="*/ 1445037 h 1684262"/>
              <a:gd name="connsiteX224" fmla="*/ 862816 w 1206769"/>
              <a:gd name="connsiteY224" fmla="*/ 1410462 h 1684262"/>
              <a:gd name="connsiteX225" fmla="*/ 647551 w 1206769"/>
              <a:gd name="connsiteY225" fmla="*/ 1448562 h 1684262"/>
              <a:gd name="connsiteX226" fmla="*/ 862816 w 1206769"/>
              <a:gd name="connsiteY226" fmla="*/ 1410653 h 1684262"/>
              <a:gd name="connsiteX227" fmla="*/ 862816 w 1206769"/>
              <a:gd name="connsiteY227" fmla="*/ 1410462 h 1684262"/>
              <a:gd name="connsiteX228" fmla="*/ 689842 w 1206769"/>
              <a:gd name="connsiteY228" fmla="*/ 1391412 h 1684262"/>
              <a:gd name="connsiteX229" fmla="*/ 924347 w 1206769"/>
              <a:gd name="connsiteY229" fmla="*/ 1306830 h 1684262"/>
              <a:gd name="connsiteX230" fmla="*/ 689842 w 1206769"/>
              <a:gd name="connsiteY230" fmla="*/ 1391412 h 1684262"/>
              <a:gd name="connsiteX231" fmla="*/ 1162663 w 1206769"/>
              <a:gd name="connsiteY231" fmla="*/ 1057085 h 1684262"/>
              <a:gd name="connsiteX232" fmla="*/ 1148756 w 1206769"/>
              <a:gd name="connsiteY232" fmla="*/ 1134428 h 1684262"/>
              <a:gd name="connsiteX233" fmla="*/ 1066841 w 1206769"/>
              <a:gd name="connsiteY233" fmla="*/ 1139762 h 1684262"/>
              <a:gd name="connsiteX234" fmla="*/ 1035790 w 1206769"/>
              <a:gd name="connsiteY234" fmla="*/ 1087755 h 1684262"/>
              <a:gd name="connsiteX235" fmla="*/ 1162663 w 1206769"/>
              <a:gd name="connsiteY235" fmla="*/ 1057085 h 1684262"/>
              <a:gd name="connsiteX236" fmla="*/ 987913 w 1206769"/>
              <a:gd name="connsiteY236" fmla="*/ 1181170 h 1684262"/>
              <a:gd name="connsiteX237" fmla="*/ 958923 w 1206769"/>
              <a:gd name="connsiteY237" fmla="*/ 1264444 h 1684262"/>
              <a:gd name="connsiteX238" fmla="*/ 905107 w 1206769"/>
              <a:gd name="connsiteY238" fmla="*/ 1118330 h 1684262"/>
              <a:gd name="connsiteX239" fmla="*/ 987913 w 1206769"/>
              <a:gd name="connsiteY23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13873 w 1206769"/>
              <a:gd name="connsiteY11" fmla="*/ 670346 h 1684262"/>
              <a:gd name="connsiteX12" fmla="*/ 1028265 w 1206769"/>
              <a:gd name="connsiteY12" fmla="*/ 722567 h 1684262"/>
              <a:gd name="connsiteX13" fmla="*/ 1003881 w 1206769"/>
              <a:gd name="connsiteY13" fmla="*/ 692468 h 1684262"/>
              <a:gd name="connsiteX14" fmla="*/ 1005881 w 1206769"/>
              <a:gd name="connsiteY14" fmla="*/ 661511 h 1684262"/>
              <a:gd name="connsiteX15" fmla="*/ 1065794 w 1206769"/>
              <a:gd name="connsiteY15" fmla="*/ 651415 h 1684262"/>
              <a:gd name="connsiteX16" fmla="*/ 1087938 w 1206769"/>
              <a:gd name="connsiteY16" fmla="*/ 638205 h 1684262"/>
              <a:gd name="connsiteX17" fmla="*/ 739848 w 1206769"/>
              <a:gd name="connsiteY17" fmla="*/ 595694 h 1684262"/>
              <a:gd name="connsiteX18" fmla="*/ 716893 w 1206769"/>
              <a:gd name="connsiteY18" fmla="*/ 318992 h 1684262"/>
              <a:gd name="connsiteX19" fmla="*/ 920537 w 1206769"/>
              <a:gd name="connsiteY19" fmla="*/ 246031 h 1684262"/>
              <a:gd name="connsiteX20" fmla="*/ 682412 w 1206769"/>
              <a:gd name="connsiteY20" fmla="*/ 238316 h 1684262"/>
              <a:gd name="connsiteX21" fmla="*/ 928538 w 1206769"/>
              <a:gd name="connsiteY21" fmla="*/ 226790 h 1684262"/>
              <a:gd name="connsiteX22" fmla="*/ 720893 w 1206769"/>
              <a:gd name="connsiteY22" fmla="*/ 196025 h 1684262"/>
              <a:gd name="connsiteX23" fmla="*/ 736229 w 1206769"/>
              <a:gd name="connsiteY23" fmla="*/ 49911 h 1684262"/>
              <a:gd name="connsiteX24" fmla="*/ 663267 w 1206769"/>
              <a:gd name="connsiteY24" fmla="*/ 0 h 1684262"/>
              <a:gd name="connsiteX25" fmla="*/ 625167 w 1206769"/>
              <a:gd name="connsiteY25" fmla="*/ 103727 h 1684262"/>
              <a:gd name="connsiteX26" fmla="*/ 625167 w 1206769"/>
              <a:gd name="connsiteY26" fmla="*/ 288322 h 1684262"/>
              <a:gd name="connsiteX27" fmla="*/ 336845 w 1206769"/>
              <a:gd name="connsiteY27" fmla="*/ 261366 h 1684262"/>
              <a:gd name="connsiteX28" fmla="*/ 367611 w 1206769"/>
              <a:gd name="connsiteY28" fmla="*/ 307467 h 1684262"/>
              <a:gd name="connsiteX29" fmla="*/ 579066 w 1206769"/>
              <a:gd name="connsiteY29" fmla="*/ 615029 h 1684262"/>
              <a:gd name="connsiteX30" fmla="*/ 263884 w 1206769"/>
              <a:gd name="connsiteY30" fmla="*/ 511207 h 1684262"/>
              <a:gd name="connsiteX31" fmla="*/ 233118 w 1206769"/>
              <a:gd name="connsiteY31" fmla="*/ 714947 h 1684262"/>
              <a:gd name="connsiteX32" fmla="*/ 532965 w 1206769"/>
              <a:gd name="connsiteY32" fmla="*/ 807149 h 1684262"/>
              <a:gd name="connsiteX33" fmla="*/ 513915 w 1206769"/>
              <a:gd name="connsiteY33" fmla="*/ 803339 h 1684262"/>
              <a:gd name="connsiteX34" fmla="*/ 502390 w 1206769"/>
              <a:gd name="connsiteY34" fmla="*/ 791813 h 1684262"/>
              <a:gd name="connsiteX35" fmla="*/ 464290 w 1206769"/>
              <a:gd name="connsiteY35" fmla="*/ 772763 h 1684262"/>
              <a:gd name="connsiteX36" fmla="*/ 375231 w 1206769"/>
              <a:gd name="connsiteY36" fmla="*/ 788670 h 1684262"/>
              <a:gd name="connsiteX37" fmla="*/ 418189 w 1206769"/>
              <a:gd name="connsiteY37" fmla="*/ 826770 h 1684262"/>
              <a:gd name="connsiteX38" fmla="*/ 333607 w 1206769"/>
              <a:gd name="connsiteY38" fmla="*/ 826770 h 1684262"/>
              <a:gd name="connsiteX39" fmla="*/ 276457 w 1206769"/>
              <a:gd name="connsiteY39" fmla="*/ 857536 h 1684262"/>
              <a:gd name="connsiteX40" fmla="*/ 288458 w 1206769"/>
              <a:gd name="connsiteY40" fmla="*/ 766001 h 1684262"/>
              <a:gd name="connsiteX41" fmla="*/ 138059 w 1206769"/>
              <a:gd name="connsiteY41" fmla="*/ 911352 h 1684262"/>
              <a:gd name="connsiteX42" fmla="*/ 237976 w 1206769"/>
              <a:gd name="connsiteY42" fmla="*/ 961358 h 1684262"/>
              <a:gd name="connsiteX43" fmla="*/ 75102 w 1206769"/>
              <a:gd name="connsiteY43" fmla="*/ 1025783 h 1684262"/>
              <a:gd name="connsiteX44" fmla="*/ 80432 w 1206769"/>
              <a:gd name="connsiteY44" fmla="*/ 915162 h 1684262"/>
              <a:gd name="connsiteX45" fmla="*/ 91958 w 1206769"/>
              <a:gd name="connsiteY45" fmla="*/ 1107377 h 1684262"/>
              <a:gd name="connsiteX46" fmla="*/ 214925 w 1206769"/>
              <a:gd name="connsiteY46" fmla="*/ 1157383 h 1684262"/>
              <a:gd name="connsiteX47" fmla="*/ 322463 w 1206769"/>
              <a:gd name="connsiteY47" fmla="*/ 1240346 h 1684262"/>
              <a:gd name="connsiteX48" fmla="*/ 309794 w 1206769"/>
              <a:gd name="connsiteY48" fmla="*/ 1240346 h 1684262"/>
              <a:gd name="connsiteX49" fmla="*/ 311699 w 1206769"/>
              <a:gd name="connsiteY49" fmla="*/ 1248728 h 1684262"/>
              <a:gd name="connsiteX50" fmla="*/ 310842 w 1206769"/>
              <a:gd name="connsiteY50" fmla="*/ 1254824 h 1684262"/>
              <a:gd name="connsiteX51" fmla="*/ 309223 w 1206769"/>
              <a:gd name="connsiteY51" fmla="*/ 1259396 h 1684262"/>
              <a:gd name="connsiteX52" fmla="*/ 301317 w 1206769"/>
              <a:gd name="connsiteY52" fmla="*/ 1268063 h 1684262"/>
              <a:gd name="connsiteX53" fmla="*/ 283886 w 1206769"/>
              <a:gd name="connsiteY53" fmla="*/ 1268063 h 1684262"/>
              <a:gd name="connsiteX54" fmla="*/ 284934 w 1206769"/>
              <a:gd name="connsiteY54" fmla="*/ 1275207 h 1684262"/>
              <a:gd name="connsiteX55" fmla="*/ 395615 w 1206769"/>
              <a:gd name="connsiteY55" fmla="*/ 1319117 h 1684262"/>
              <a:gd name="connsiteX56" fmla="*/ 257026 w 1206769"/>
              <a:gd name="connsiteY56" fmla="*/ 1309592 h 1684262"/>
              <a:gd name="connsiteX57" fmla="*/ 257026 w 1206769"/>
              <a:gd name="connsiteY57" fmla="*/ 1309592 h 1684262"/>
              <a:gd name="connsiteX58" fmla="*/ 248263 w 1206769"/>
              <a:gd name="connsiteY58" fmla="*/ 1308259 h 1684262"/>
              <a:gd name="connsiteX59" fmla="*/ 247691 w 1206769"/>
              <a:gd name="connsiteY59" fmla="*/ 1308735 h 1684262"/>
              <a:gd name="connsiteX60" fmla="*/ 229880 w 1206769"/>
              <a:gd name="connsiteY60" fmla="*/ 1312259 h 1684262"/>
              <a:gd name="connsiteX61" fmla="*/ 146155 w 1206769"/>
              <a:gd name="connsiteY61" fmla="*/ 1230344 h 1684262"/>
              <a:gd name="connsiteX62" fmla="*/ 115389 w 1206769"/>
              <a:gd name="connsiteY62" fmla="*/ 1430369 h 1684262"/>
              <a:gd name="connsiteX63" fmla="*/ 349799 w 1206769"/>
              <a:gd name="connsiteY63" fmla="*/ 1480280 h 1684262"/>
              <a:gd name="connsiteX64" fmla="*/ 299507 w 1206769"/>
              <a:gd name="connsiteY64" fmla="*/ 1464659 h 1684262"/>
              <a:gd name="connsiteX65" fmla="*/ 321034 w 1206769"/>
              <a:gd name="connsiteY65" fmla="*/ 1477042 h 1684262"/>
              <a:gd name="connsiteX66" fmla="*/ 330559 w 1206769"/>
              <a:gd name="connsiteY66" fmla="*/ 1484376 h 1684262"/>
              <a:gd name="connsiteX67" fmla="*/ 388280 w 1206769"/>
              <a:gd name="connsiteY67" fmla="*/ 1545717 h 1684262"/>
              <a:gd name="connsiteX68" fmla="*/ 348847 w 1206769"/>
              <a:gd name="connsiteY68" fmla="*/ 1542479 h 1684262"/>
              <a:gd name="connsiteX69" fmla="*/ 255883 w 1206769"/>
              <a:gd name="connsiteY69" fmla="*/ 1502664 h 1684262"/>
              <a:gd name="connsiteX70" fmla="*/ 255883 w 1206769"/>
              <a:gd name="connsiteY70" fmla="*/ 1502664 h 1684262"/>
              <a:gd name="connsiteX71" fmla="*/ 239976 w 1206769"/>
              <a:gd name="connsiteY71" fmla="*/ 1484281 h 1684262"/>
              <a:gd name="connsiteX72" fmla="*/ 203495 w 1206769"/>
              <a:gd name="connsiteY72" fmla="*/ 1484281 h 1684262"/>
              <a:gd name="connsiteX73" fmla="*/ 187303 w 1206769"/>
              <a:gd name="connsiteY73" fmla="*/ 1499140 h 1684262"/>
              <a:gd name="connsiteX74" fmla="*/ 490674 w 1206769"/>
              <a:gd name="connsiteY74" fmla="*/ 1673352 h 1684262"/>
              <a:gd name="connsiteX75" fmla="*/ 757374 w 1206769"/>
              <a:gd name="connsiteY75" fmla="*/ 1682401 h 1684262"/>
              <a:gd name="connsiteX76" fmla="*/ 988070 w 1206769"/>
              <a:gd name="connsiteY76" fmla="*/ 1594485 h 1684262"/>
              <a:gd name="connsiteX77" fmla="*/ 1152566 w 1206769"/>
              <a:gd name="connsiteY77" fmla="*/ 1394460 h 1684262"/>
              <a:gd name="connsiteX78" fmla="*/ 918822 w 1206769"/>
              <a:gd name="connsiteY78" fmla="*/ 1363507 h 1684262"/>
              <a:gd name="connsiteX79" fmla="*/ 802904 w 1206769"/>
              <a:gd name="connsiteY79" fmla="*/ 1350454 h 1684262"/>
              <a:gd name="connsiteX80" fmla="*/ 841956 w 1206769"/>
              <a:gd name="connsiteY80" fmla="*/ 1326547 h 1684262"/>
              <a:gd name="connsiteX81" fmla="*/ 1018286 w 1206769"/>
              <a:gd name="connsiteY81" fmla="*/ 1315425 h 1684262"/>
              <a:gd name="connsiteX82" fmla="*/ 980354 w 1206769"/>
              <a:gd name="connsiteY82" fmla="*/ 1268921 h 1684262"/>
              <a:gd name="connsiteX83" fmla="*/ 1091488 w 1206769"/>
              <a:gd name="connsiteY83" fmla="*/ 1221043 h 1684262"/>
              <a:gd name="connsiteX84" fmla="*/ 911203 w 1206769"/>
              <a:gd name="connsiteY84" fmla="*/ 1022890 h 1684262"/>
              <a:gd name="connsiteX85" fmla="*/ 1193429 w 1206769"/>
              <a:gd name="connsiteY85" fmla="*/ 899446 h 1684262"/>
              <a:gd name="connsiteX86" fmla="*/ 759089 w 1206769"/>
              <a:gd name="connsiteY86" fmla="*/ 61246 h 1684262"/>
              <a:gd name="connsiteX87" fmla="*/ 720989 w 1206769"/>
              <a:gd name="connsiteY87" fmla="*/ 145828 h 1684262"/>
              <a:gd name="connsiteX88" fmla="*/ 759089 w 1206769"/>
              <a:gd name="connsiteY88" fmla="*/ 61436 h 1684262"/>
              <a:gd name="connsiteX89" fmla="*/ 759089 w 1206769"/>
              <a:gd name="connsiteY89" fmla="*/ 61246 h 1684262"/>
              <a:gd name="connsiteX90" fmla="*/ 363611 w 1206769"/>
              <a:gd name="connsiteY90" fmla="*/ 545783 h 1684262"/>
              <a:gd name="connsiteX91" fmla="*/ 348275 w 1206769"/>
              <a:gd name="connsiteY91" fmla="*/ 553498 h 1684262"/>
              <a:gd name="connsiteX92" fmla="*/ 363611 w 1206769"/>
              <a:gd name="connsiteY92" fmla="*/ 545783 h 1684262"/>
              <a:gd name="connsiteX93" fmla="*/ 232451 w 1206769"/>
              <a:gd name="connsiteY93" fmla="*/ 523113 h 1684262"/>
              <a:gd name="connsiteX94" fmla="*/ 254694 w 1206769"/>
              <a:gd name="connsiteY94" fmla="*/ 664096 h 1684262"/>
              <a:gd name="connsiteX95" fmla="*/ 232451 w 1206769"/>
              <a:gd name="connsiteY95" fmla="*/ 523113 h 1684262"/>
              <a:gd name="connsiteX96" fmla="*/ 340084 w 1206769"/>
              <a:gd name="connsiteY96" fmla="*/ 692277 h 1684262"/>
              <a:gd name="connsiteX97" fmla="*/ 470767 w 1206769"/>
              <a:gd name="connsiteY97" fmla="*/ 684562 h 1684262"/>
              <a:gd name="connsiteX98" fmla="*/ 340084 w 1206769"/>
              <a:gd name="connsiteY98" fmla="*/ 691896 h 1684262"/>
              <a:gd name="connsiteX99" fmla="*/ 340084 w 1206769"/>
              <a:gd name="connsiteY99" fmla="*/ 692277 h 1684262"/>
              <a:gd name="connsiteX100" fmla="*/ 382375 w 1206769"/>
              <a:gd name="connsiteY100" fmla="*/ 615410 h 1684262"/>
              <a:gd name="connsiteX101" fmla="*/ 516868 w 1206769"/>
              <a:gd name="connsiteY101" fmla="*/ 688372 h 1684262"/>
              <a:gd name="connsiteX102" fmla="*/ 382661 w 1206769"/>
              <a:gd name="connsiteY102" fmla="*/ 615029 h 1684262"/>
              <a:gd name="connsiteX103" fmla="*/ 382375 w 1206769"/>
              <a:gd name="connsiteY103" fmla="*/ 615410 h 1684262"/>
              <a:gd name="connsiteX104" fmla="*/ 201400 w 1206769"/>
              <a:gd name="connsiteY104" fmla="*/ 907542 h 1684262"/>
              <a:gd name="connsiteX105" fmla="*/ 163300 w 1206769"/>
              <a:gd name="connsiteY105" fmla="*/ 838295 h 1684262"/>
              <a:gd name="connsiteX106" fmla="*/ 201686 w 1206769"/>
              <a:gd name="connsiteY106" fmla="*/ 907161 h 1684262"/>
              <a:gd name="connsiteX107" fmla="*/ 201400 w 1206769"/>
              <a:gd name="connsiteY107" fmla="*/ 907542 h 1684262"/>
              <a:gd name="connsiteX108" fmla="*/ 97811 w 1206769"/>
              <a:gd name="connsiteY108" fmla="*/ 1285557 h 1684262"/>
              <a:gd name="connsiteX109" fmla="*/ 123279 w 1206769"/>
              <a:gd name="connsiteY109" fmla="*/ 1264178 h 1684262"/>
              <a:gd name="connsiteX110" fmla="*/ 231975 w 1206769"/>
              <a:gd name="connsiteY110" fmla="*/ 1341501 h 1684262"/>
              <a:gd name="connsiteX111" fmla="*/ 97811 w 1206769"/>
              <a:gd name="connsiteY111" fmla="*/ 1285557 h 1684262"/>
              <a:gd name="connsiteX112" fmla="*/ 232928 w 1206769"/>
              <a:gd name="connsiteY112" fmla="*/ 1376077 h 1684262"/>
              <a:gd name="connsiteX113" fmla="*/ 279029 w 1206769"/>
              <a:gd name="connsiteY113" fmla="*/ 1379887 h 1684262"/>
              <a:gd name="connsiteX114" fmla="*/ 232451 w 1206769"/>
              <a:gd name="connsiteY114" fmla="*/ 1376077 h 1684262"/>
              <a:gd name="connsiteX115" fmla="*/ 232928 w 1206769"/>
              <a:gd name="connsiteY115" fmla="*/ 1376077 h 1684262"/>
              <a:gd name="connsiteX116" fmla="*/ 856244 w 1206769"/>
              <a:gd name="connsiteY116" fmla="*/ 715613 h 1684262"/>
              <a:gd name="connsiteX117" fmla="*/ 817635 w 1206769"/>
              <a:gd name="connsiteY117" fmla="*/ 708913 h 1684262"/>
              <a:gd name="connsiteX118" fmla="*/ 721084 w 1206769"/>
              <a:gd name="connsiteY118" fmla="*/ 657225 h 1684262"/>
              <a:gd name="connsiteX119" fmla="*/ 855767 w 1206769"/>
              <a:gd name="connsiteY119" fmla="*/ 715613 h 1684262"/>
              <a:gd name="connsiteX120" fmla="*/ 856244 w 1206769"/>
              <a:gd name="connsiteY120" fmla="*/ 715613 h 1684262"/>
              <a:gd name="connsiteX121" fmla="*/ 663458 w 1206769"/>
              <a:gd name="connsiteY121" fmla="*/ 722662 h 1684262"/>
              <a:gd name="connsiteX122" fmla="*/ 644408 w 1206769"/>
              <a:gd name="connsiteY122" fmla="*/ 807149 h 1684262"/>
              <a:gd name="connsiteX123" fmla="*/ 662981 w 1206769"/>
              <a:gd name="connsiteY123" fmla="*/ 723138 h 1684262"/>
              <a:gd name="connsiteX124" fmla="*/ 663458 w 1206769"/>
              <a:gd name="connsiteY124" fmla="*/ 722662 h 1684262"/>
              <a:gd name="connsiteX125" fmla="*/ 628882 w 1206769"/>
              <a:gd name="connsiteY125" fmla="*/ 753332 h 1684262"/>
              <a:gd name="connsiteX126" fmla="*/ 655742 w 1206769"/>
              <a:gd name="connsiteY126" fmla="*/ 726472 h 1684262"/>
              <a:gd name="connsiteX127" fmla="*/ 628406 w 1206769"/>
              <a:gd name="connsiteY127" fmla="*/ 753332 h 1684262"/>
              <a:gd name="connsiteX128" fmla="*/ 628882 w 1206769"/>
              <a:gd name="connsiteY128" fmla="*/ 753332 h 1684262"/>
              <a:gd name="connsiteX129" fmla="*/ 771090 w 1206769"/>
              <a:gd name="connsiteY129" fmla="*/ 757237 h 1684262"/>
              <a:gd name="connsiteX130" fmla="*/ 690318 w 1206769"/>
              <a:gd name="connsiteY130" fmla="*/ 822579 h 1684262"/>
              <a:gd name="connsiteX131" fmla="*/ 770614 w 1206769"/>
              <a:gd name="connsiteY131" fmla="*/ 757237 h 1684262"/>
              <a:gd name="connsiteX132" fmla="*/ 771090 w 1206769"/>
              <a:gd name="connsiteY132" fmla="*/ 757237 h 1684262"/>
              <a:gd name="connsiteX133" fmla="*/ 759565 w 1206769"/>
              <a:gd name="connsiteY133" fmla="*/ 538162 h 1684262"/>
              <a:gd name="connsiteX134" fmla="*/ 851767 w 1206769"/>
              <a:gd name="connsiteY134" fmla="*/ 480536 h 1684262"/>
              <a:gd name="connsiteX135" fmla="*/ 759089 w 1206769"/>
              <a:gd name="connsiteY135" fmla="*/ 538067 h 1684262"/>
              <a:gd name="connsiteX136" fmla="*/ 759565 w 1206769"/>
              <a:gd name="connsiteY136" fmla="*/ 538162 h 1684262"/>
              <a:gd name="connsiteX137" fmla="*/ 877961 w 1206769"/>
              <a:gd name="connsiteY137" fmla="*/ 342138 h 1684262"/>
              <a:gd name="connsiteX138" fmla="*/ 812619 w 1206769"/>
              <a:gd name="connsiteY138" fmla="*/ 442055 h 1684262"/>
              <a:gd name="connsiteX139" fmla="*/ 877961 w 1206769"/>
              <a:gd name="connsiteY139" fmla="*/ 342138 h 1684262"/>
              <a:gd name="connsiteX140" fmla="*/ 681841 w 1206769"/>
              <a:gd name="connsiteY140" fmla="*/ 323088 h 1684262"/>
              <a:gd name="connsiteX141" fmla="*/ 758803 w 1206769"/>
              <a:gd name="connsiteY141" fmla="*/ 430816 h 1684262"/>
              <a:gd name="connsiteX142" fmla="*/ 643455 w 1206769"/>
              <a:gd name="connsiteY142" fmla="*/ 396145 h 1684262"/>
              <a:gd name="connsiteX143" fmla="*/ 639550 w 1206769"/>
              <a:gd name="connsiteY143" fmla="*/ 438436 h 1684262"/>
              <a:gd name="connsiteX144" fmla="*/ 682127 w 1206769"/>
              <a:gd name="connsiteY144" fmla="*/ 323088 h 1684262"/>
              <a:gd name="connsiteX145" fmla="*/ 681841 w 1206769"/>
              <a:gd name="connsiteY145" fmla="*/ 323088 h 1684262"/>
              <a:gd name="connsiteX146" fmla="*/ 351323 w 1206769"/>
              <a:gd name="connsiteY146" fmla="*/ 219361 h 1684262"/>
              <a:gd name="connsiteX147" fmla="*/ 383994 w 1206769"/>
              <a:gd name="connsiteY147" fmla="*/ 183070 h 1684262"/>
              <a:gd name="connsiteX148" fmla="*/ 403711 w 1206769"/>
              <a:gd name="connsiteY148" fmla="*/ 175069 h 1684262"/>
              <a:gd name="connsiteX149" fmla="*/ 411331 w 1206769"/>
              <a:gd name="connsiteY149" fmla="*/ 176117 h 1684262"/>
              <a:gd name="connsiteX150" fmla="*/ 569351 w 1206769"/>
              <a:gd name="connsiteY150" fmla="*/ 242792 h 1684262"/>
              <a:gd name="connsiteX151" fmla="*/ 569922 w 1206769"/>
              <a:gd name="connsiteY151" fmla="*/ 242792 h 1684262"/>
              <a:gd name="connsiteX152" fmla="*/ 558873 w 1206769"/>
              <a:gd name="connsiteY152" fmla="*/ 299942 h 1684262"/>
              <a:gd name="connsiteX153" fmla="*/ 351609 w 1206769"/>
              <a:gd name="connsiteY153" fmla="*/ 219075 h 1684262"/>
              <a:gd name="connsiteX154" fmla="*/ 351323 w 1206769"/>
              <a:gd name="connsiteY154" fmla="*/ 219361 h 1684262"/>
              <a:gd name="connsiteX155" fmla="*/ 470767 w 1206769"/>
              <a:gd name="connsiteY155" fmla="*/ 361188 h 1684262"/>
              <a:gd name="connsiteX156" fmla="*/ 566874 w 1206769"/>
              <a:gd name="connsiteY156" fmla="*/ 503396 h 1684262"/>
              <a:gd name="connsiteX157" fmla="*/ 470767 w 1206769"/>
              <a:gd name="connsiteY157" fmla="*/ 361188 h 1684262"/>
              <a:gd name="connsiteX158" fmla="*/ 632216 w 1206769"/>
              <a:gd name="connsiteY158" fmla="*/ 453485 h 1684262"/>
              <a:gd name="connsiteX159" fmla="*/ 699367 w 1206769"/>
              <a:gd name="connsiteY159" fmla="*/ 515112 h 1684262"/>
              <a:gd name="connsiteX160" fmla="*/ 759089 w 1206769"/>
              <a:gd name="connsiteY160" fmla="*/ 438055 h 1684262"/>
              <a:gd name="connsiteX161" fmla="*/ 678317 w 1206769"/>
              <a:gd name="connsiteY161" fmla="*/ 611029 h 1684262"/>
              <a:gd name="connsiteX162" fmla="*/ 640217 w 1206769"/>
              <a:gd name="connsiteY162" fmla="*/ 587978 h 1684262"/>
              <a:gd name="connsiteX163" fmla="*/ 632216 w 1206769"/>
              <a:gd name="connsiteY163" fmla="*/ 453581 h 1684262"/>
              <a:gd name="connsiteX164" fmla="*/ 632216 w 1206769"/>
              <a:gd name="connsiteY164" fmla="*/ 453485 h 1684262"/>
              <a:gd name="connsiteX165" fmla="*/ 686032 w 1206769"/>
              <a:gd name="connsiteY165" fmla="*/ 837819 h 1684262"/>
              <a:gd name="connsiteX166" fmla="*/ 628310 w 1206769"/>
              <a:gd name="connsiteY166" fmla="*/ 930116 h 1684262"/>
              <a:gd name="connsiteX167" fmla="*/ 686032 w 1206769"/>
              <a:gd name="connsiteY167" fmla="*/ 837914 h 1684262"/>
              <a:gd name="connsiteX168" fmla="*/ 686032 w 1206769"/>
              <a:gd name="connsiteY168" fmla="*/ 837819 h 1684262"/>
              <a:gd name="connsiteX169" fmla="*/ 743658 w 1206769"/>
              <a:gd name="connsiteY169" fmla="*/ 1291400 h 1684262"/>
              <a:gd name="connsiteX170" fmla="*/ 547634 w 1206769"/>
              <a:gd name="connsiteY170" fmla="*/ 1206818 h 1684262"/>
              <a:gd name="connsiteX171" fmla="*/ 573446 w 1206769"/>
              <a:gd name="connsiteY171" fmla="*/ 1222439 h 1684262"/>
              <a:gd name="connsiteX172" fmla="*/ 603450 w 1206769"/>
              <a:gd name="connsiteY172" fmla="*/ 1227487 h 1684262"/>
              <a:gd name="connsiteX173" fmla="*/ 743658 w 1206769"/>
              <a:gd name="connsiteY173" fmla="*/ 1291495 h 1684262"/>
              <a:gd name="connsiteX174" fmla="*/ 743658 w 1206769"/>
              <a:gd name="connsiteY174" fmla="*/ 1291400 h 1684262"/>
              <a:gd name="connsiteX175" fmla="*/ 578399 w 1206769"/>
              <a:gd name="connsiteY175" fmla="*/ 945452 h 1684262"/>
              <a:gd name="connsiteX176" fmla="*/ 689842 w 1206769"/>
              <a:gd name="connsiteY176" fmla="*/ 1122236 h 1684262"/>
              <a:gd name="connsiteX177" fmla="*/ 578399 w 1206769"/>
              <a:gd name="connsiteY177" fmla="*/ 945547 h 1684262"/>
              <a:gd name="connsiteX178" fmla="*/ 578399 w 1206769"/>
              <a:gd name="connsiteY178" fmla="*/ 945452 h 1684262"/>
              <a:gd name="connsiteX179" fmla="*/ 351609 w 1206769"/>
              <a:gd name="connsiteY179" fmla="*/ 1045464 h 1684262"/>
              <a:gd name="connsiteX180" fmla="*/ 382375 w 1206769"/>
              <a:gd name="connsiteY180" fmla="*/ 887825 h 1684262"/>
              <a:gd name="connsiteX181" fmla="*/ 351609 w 1206769"/>
              <a:gd name="connsiteY181" fmla="*/ 1045559 h 1684262"/>
              <a:gd name="connsiteX182" fmla="*/ 351609 w 1206769"/>
              <a:gd name="connsiteY182" fmla="*/ 1045464 h 1684262"/>
              <a:gd name="connsiteX183" fmla="*/ 420761 w 1206769"/>
              <a:gd name="connsiteY183" fmla="*/ 1018413 h 1684262"/>
              <a:gd name="connsiteX184" fmla="*/ 605260 w 1206769"/>
              <a:gd name="connsiteY184" fmla="*/ 1180338 h 1684262"/>
              <a:gd name="connsiteX185" fmla="*/ 420761 w 1206769"/>
              <a:gd name="connsiteY185" fmla="*/ 1018413 h 1684262"/>
              <a:gd name="connsiteX186" fmla="*/ 366944 w 1206769"/>
              <a:gd name="connsiteY186" fmla="*/ 1414272 h 1684262"/>
              <a:gd name="connsiteX187" fmla="*/ 597640 w 1206769"/>
              <a:gd name="connsiteY187" fmla="*/ 1460468 h 1684262"/>
              <a:gd name="connsiteX188" fmla="*/ 366944 w 1206769"/>
              <a:gd name="connsiteY188" fmla="*/ 1414463 h 1684262"/>
              <a:gd name="connsiteX189" fmla="*/ 366944 w 1206769"/>
              <a:gd name="connsiteY189" fmla="*/ 1414272 h 1684262"/>
              <a:gd name="connsiteX190" fmla="*/ 536108 w 1206769"/>
              <a:gd name="connsiteY190" fmla="*/ 1644968 h 1684262"/>
              <a:gd name="connsiteX191" fmla="*/ 498008 w 1206769"/>
              <a:gd name="connsiteY191" fmla="*/ 1625918 h 1684262"/>
              <a:gd name="connsiteX192" fmla="*/ 471148 w 1206769"/>
              <a:gd name="connsiteY192" fmla="*/ 1618202 h 1684262"/>
              <a:gd name="connsiteX193" fmla="*/ 471148 w 1206769"/>
              <a:gd name="connsiteY193" fmla="*/ 1664399 h 1684262"/>
              <a:gd name="connsiteX194" fmla="*/ 401901 w 1206769"/>
              <a:gd name="connsiteY194" fmla="*/ 1579817 h 1684262"/>
              <a:gd name="connsiteX195" fmla="*/ 536108 w 1206769"/>
              <a:gd name="connsiteY195" fmla="*/ 1645158 h 1684262"/>
              <a:gd name="connsiteX196" fmla="*/ 536108 w 1206769"/>
              <a:gd name="connsiteY196" fmla="*/ 1644968 h 1684262"/>
              <a:gd name="connsiteX197" fmla="*/ 616785 w 1206769"/>
              <a:gd name="connsiteY197" fmla="*/ 1564196 h 1684262"/>
              <a:gd name="connsiteX198" fmla="*/ 555349 w 1206769"/>
              <a:gd name="connsiteY198" fmla="*/ 1541145 h 1684262"/>
              <a:gd name="connsiteX199" fmla="*/ 638597 w 1206769"/>
              <a:gd name="connsiteY199" fmla="*/ 1493520 h 1684262"/>
              <a:gd name="connsiteX200" fmla="*/ 739848 w 1206769"/>
              <a:gd name="connsiteY200" fmla="*/ 1525715 h 1684262"/>
              <a:gd name="connsiteX201" fmla="*/ 616785 w 1206769"/>
              <a:gd name="connsiteY201" fmla="*/ 1564386 h 1684262"/>
              <a:gd name="connsiteX202" fmla="*/ 616785 w 1206769"/>
              <a:gd name="connsiteY202" fmla="*/ 1564196 h 1684262"/>
              <a:gd name="connsiteX203" fmla="*/ 752231 w 1206769"/>
              <a:gd name="connsiteY203" fmla="*/ 1664779 h 1684262"/>
              <a:gd name="connsiteX204" fmla="*/ 739658 w 1206769"/>
              <a:gd name="connsiteY204" fmla="*/ 1664779 h 1684262"/>
              <a:gd name="connsiteX205" fmla="*/ 731180 w 1206769"/>
              <a:gd name="connsiteY205" fmla="*/ 1664779 h 1684262"/>
              <a:gd name="connsiteX206" fmla="*/ 727561 w 1206769"/>
              <a:gd name="connsiteY206" fmla="*/ 1664779 h 1684262"/>
              <a:gd name="connsiteX207" fmla="*/ 713750 w 1206769"/>
              <a:gd name="connsiteY207" fmla="*/ 1666780 h 1684262"/>
              <a:gd name="connsiteX208" fmla="*/ 704225 w 1206769"/>
              <a:gd name="connsiteY208" fmla="*/ 1665256 h 1684262"/>
              <a:gd name="connsiteX209" fmla="*/ 705558 w 1206769"/>
              <a:gd name="connsiteY209" fmla="*/ 1667733 h 1684262"/>
              <a:gd name="connsiteX210" fmla="*/ 790045 w 1206769"/>
              <a:gd name="connsiteY210" fmla="*/ 1610106 h 1684262"/>
              <a:gd name="connsiteX211" fmla="*/ 752231 w 1206769"/>
              <a:gd name="connsiteY211" fmla="*/ 1664970 h 1684262"/>
              <a:gd name="connsiteX212" fmla="*/ 752231 w 1206769"/>
              <a:gd name="connsiteY212" fmla="*/ 1664779 h 1684262"/>
              <a:gd name="connsiteX213" fmla="*/ 857863 w 1206769"/>
              <a:gd name="connsiteY213" fmla="*/ 1591056 h 1684262"/>
              <a:gd name="connsiteX214" fmla="*/ 838813 w 1206769"/>
              <a:gd name="connsiteY214" fmla="*/ 1568958 h 1684262"/>
              <a:gd name="connsiteX215" fmla="*/ 836146 w 1206769"/>
              <a:gd name="connsiteY215" fmla="*/ 1564291 h 1684262"/>
              <a:gd name="connsiteX216" fmla="*/ 955179 w 1206769"/>
              <a:gd name="connsiteY216" fmla="*/ 1500720 h 1684262"/>
              <a:gd name="connsiteX217" fmla="*/ 1066493 w 1206769"/>
              <a:gd name="connsiteY217" fmla="*/ 1492065 h 1684262"/>
              <a:gd name="connsiteX218" fmla="*/ 857863 w 1206769"/>
              <a:gd name="connsiteY218" fmla="*/ 1591247 h 1684262"/>
              <a:gd name="connsiteX219" fmla="*/ 857863 w 1206769"/>
              <a:gd name="connsiteY219" fmla="*/ 1591056 h 1684262"/>
              <a:gd name="connsiteX220" fmla="*/ 1054979 w 1206769"/>
              <a:gd name="connsiteY220" fmla="*/ 1445037 h 1684262"/>
              <a:gd name="connsiteX221" fmla="*/ 916632 w 1206769"/>
              <a:gd name="connsiteY221" fmla="*/ 1468184 h 1684262"/>
              <a:gd name="connsiteX222" fmla="*/ 1028170 w 1206769"/>
              <a:gd name="connsiteY222" fmla="*/ 1445228 h 1684262"/>
              <a:gd name="connsiteX223" fmla="*/ 1054979 w 1206769"/>
              <a:gd name="connsiteY223" fmla="*/ 1445037 h 1684262"/>
              <a:gd name="connsiteX224" fmla="*/ 862816 w 1206769"/>
              <a:gd name="connsiteY224" fmla="*/ 1410462 h 1684262"/>
              <a:gd name="connsiteX225" fmla="*/ 647551 w 1206769"/>
              <a:gd name="connsiteY225" fmla="*/ 1448562 h 1684262"/>
              <a:gd name="connsiteX226" fmla="*/ 862816 w 1206769"/>
              <a:gd name="connsiteY226" fmla="*/ 1410653 h 1684262"/>
              <a:gd name="connsiteX227" fmla="*/ 862816 w 1206769"/>
              <a:gd name="connsiteY227" fmla="*/ 1410462 h 1684262"/>
              <a:gd name="connsiteX228" fmla="*/ 689842 w 1206769"/>
              <a:gd name="connsiteY228" fmla="*/ 1391412 h 1684262"/>
              <a:gd name="connsiteX229" fmla="*/ 924347 w 1206769"/>
              <a:gd name="connsiteY229" fmla="*/ 1306830 h 1684262"/>
              <a:gd name="connsiteX230" fmla="*/ 689842 w 1206769"/>
              <a:gd name="connsiteY230" fmla="*/ 1391412 h 1684262"/>
              <a:gd name="connsiteX231" fmla="*/ 1162663 w 1206769"/>
              <a:gd name="connsiteY231" fmla="*/ 1057085 h 1684262"/>
              <a:gd name="connsiteX232" fmla="*/ 1148756 w 1206769"/>
              <a:gd name="connsiteY232" fmla="*/ 1134428 h 1684262"/>
              <a:gd name="connsiteX233" fmla="*/ 1066841 w 1206769"/>
              <a:gd name="connsiteY233" fmla="*/ 1139762 h 1684262"/>
              <a:gd name="connsiteX234" fmla="*/ 1035790 w 1206769"/>
              <a:gd name="connsiteY234" fmla="*/ 1087755 h 1684262"/>
              <a:gd name="connsiteX235" fmla="*/ 1162663 w 1206769"/>
              <a:gd name="connsiteY235" fmla="*/ 1057085 h 1684262"/>
              <a:gd name="connsiteX236" fmla="*/ 987913 w 1206769"/>
              <a:gd name="connsiteY236" fmla="*/ 1181170 h 1684262"/>
              <a:gd name="connsiteX237" fmla="*/ 958923 w 1206769"/>
              <a:gd name="connsiteY237" fmla="*/ 1264444 h 1684262"/>
              <a:gd name="connsiteX238" fmla="*/ 905107 w 1206769"/>
              <a:gd name="connsiteY238" fmla="*/ 1118330 h 1684262"/>
              <a:gd name="connsiteX239" fmla="*/ 987913 w 1206769"/>
              <a:gd name="connsiteY239" fmla="*/ 1181170 h 1684262"/>
              <a:gd name="connsiteX0" fmla="*/ 1193429 w 1206769"/>
              <a:gd name="connsiteY0" fmla="*/ 899446 h 1684262"/>
              <a:gd name="connsiteX1" fmla="*/ 1174379 w 1206769"/>
              <a:gd name="connsiteY1" fmla="*/ 814864 h 1684262"/>
              <a:gd name="connsiteX2" fmla="*/ 1019985 w 1206769"/>
              <a:gd name="connsiteY2" fmla="*/ 885740 h 1684262"/>
              <a:gd name="connsiteX3" fmla="*/ 963019 w 1206769"/>
              <a:gd name="connsiteY3" fmla="*/ 860965 h 1684262"/>
              <a:gd name="connsiteX4" fmla="*/ 1035980 w 1206769"/>
              <a:gd name="connsiteY4" fmla="*/ 795623 h 1684262"/>
              <a:gd name="connsiteX5" fmla="*/ 893772 w 1206769"/>
              <a:gd name="connsiteY5" fmla="*/ 930212 h 1684262"/>
              <a:gd name="connsiteX6" fmla="*/ 951398 w 1206769"/>
              <a:gd name="connsiteY6" fmla="*/ 937927 h 1684262"/>
              <a:gd name="connsiteX7" fmla="*/ 862911 w 1206769"/>
              <a:gd name="connsiteY7" fmla="*/ 964787 h 1684262"/>
              <a:gd name="connsiteX8" fmla="*/ 813000 w 1206769"/>
              <a:gd name="connsiteY8" fmla="*/ 991648 h 1684262"/>
              <a:gd name="connsiteX9" fmla="*/ 905202 w 1206769"/>
              <a:gd name="connsiteY9" fmla="*/ 872585 h 1684262"/>
              <a:gd name="connsiteX10" fmla="*/ 1062841 w 1206769"/>
              <a:gd name="connsiteY10" fmla="*/ 784098 h 1684262"/>
              <a:gd name="connsiteX11" fmla="*/ 1113873 w 1206769"/>
              <a:gd name="connsiteY11" fmla="*/ 670346 h 1684262"/>
              <a:gd name="connsiteX12" fmla="*/ 1028265 w 1206769"/>
              <a:gd name="connsiteY12" fmla="*/ 722567 h 1684262"/>
              <a:gd name="connsiteX13" fmla="*/ 1003881 w 1206769"/>
              <a:gd name="connsiteY13" fmla="*/ 692468 h 1684262"/>
              <a:gd name="connsiteX14" fmla="*/ 1005881 w 1206769"/>
              <a:gd name="connsiteY14" fmla="*/ 661511 h 1684262"/>
              <a:gd name="connsiteX15" fmla="*/ 1065794 w 1206769"/>
              <a:gd name="connsiteY15" fmla="*/ 651415 h 1684262"/>
              <a:gd name="connsiteX16" fmla="*/ 1087938 w 1206769"/>
              <a:gd name="connsiteY16" fmla="*/ 638205 h 1684262"/>
              <a:gd name="connsiteX17" fmla="*/ 739848 w 1206769"/>
              <a:gd name="connsiteY17" fmla="*/ 595694 h 1684262"/>
              <a:gd name="connsiteX18" fmla="*/ 716893 w 1206769"/>
              <a:gd name="connsiteY18" fmla="*/ 318992 h 1684262"/>
              <a:gd name="connsiteX19" fmla="*/ 920537 w 1206769"/>
              <a:gd name="connsiteY19" fmla="*/ 246031 h 1684262"/>
              <a:gd name="connsiteX20" fmla="*/ 682412 w 1206769"/>
              <a:gd name="connsiteY20" fmla="*/ 238316 h 1684262"/>
              <a:gd name="connsiteX21" fmla="*/ 928538 w 1206769"/>
              <a:gd name="connsiteY21" fmla="*/ 226790 h 1684262"/>
              <a:gd name="connsiteX22" fmla="*/ 720893 w 1206769"/>
              <a:gd name="connsiteY22" fmla="*/ 196025 h 1684262"/>
              <a:gd name="connsiteX23" fmla="*/ 736229 w 1206769"/>
              <a:gd name="connsiteY23" fmla="*/ 49911 h 1684262"/>
              <a:gd name="connsiteX24" fmla="*/ 663267 w 1206769"/>
              <a:gd name="connsiteY24" fmla="*/ 0 h 1684262"/>
              <a:gd name="connsiteX25" fmla="*/ 625167 w 1206769"/>
              <a:gd name="connsiteY25" fmla="*/ 103727 h 1684262"/>
              <a:gd name="connsiteX26" fmla="*/ 625167 w 1206769"/>
              <a:gd name="connsiteY26" fmla="*/ 288322 h 1684262"/>
              <a:gd name="connsiteX27" fmla="*/ 336845 w 1206769"/>
              <a:gd name="connsiteY27" fmla="*/ 261366 h 1684262"/>
              <a:gd name="connsiteX28" fmla="*/ 367611 w 1206769"/>
              <a:gd name="connsiteY28" fmla="*/ 307467 h 1684262"/>
              <a:gd name="connsiteX29" fmla="*/ 579066 w 1206769"/>
              <a:gd name="connsiteY29" fmla="*/ 615029 h 1684262"/>
              <a:gd name="connsiteX30" fmla="*/ 263884 w 1206769"/>
              <a:gd name="connsiteY30" fmla="*/ 511207 h 1684262"/>
              <a:gd name="connsiteX31" fmla="*/ 233118 w 1206769"/>
              <a:gd name="connsiteY31" fmla="*/ 714947 h 1684262"/>
              <a:gd name="connsiteX32" fmla="*/ 532965 w 1206769"/>
              <a:gd name="connsiteY32" fmla="*/ 807149 h 1684262"/>
              <a:gd name="connsiteX33" fmla="*/ 513915 w 1206769"/>
              <a:gd name="connsiteY33" fmla="*/ 803339 h 1684262"/>
              <a:gd name="connsiteX34" fmla="*/ 502390 w 1206769"/>
              <a:gd name="connsiteY34" fmla="*/ 791813 h 1684262"/>
              <a:gd name="connsiteX35" fmla="*/ 464290 w 1206769"/>
              <a:gd name="connsiteY35" fmla="*/ 772763 h 1684262"/>
              <a:gd name="connsiteX36" fmla="*/ 375231 w 1206769"/>
              <a:gd name="connsiteY36" fmla="*/ 788670 h 1684262"/>
              <a:gd name="connsiteX37" fmla="*/ 418189 w 1206769"/>
              <a:gd name="connsiteY37" fmla="*/ 826770 h 1684262"/>
              <a:gd name="connsiteX38" fmla="*/ 333607 w 1206769"/>
              <a:gd name="connsiteY38" fmla="*/ 826770 h 1684262"/>
              <a:gd name="connsiteX39" fmla="*/ 276457 w 1206769"/>
              <a:gd name="connsiteY39" fmla="*/ 857536 h 1684262"/>
              <a:gd name="connsiteX40" fmla="*/ 288458 w 1206769"/>
              <a:gd name="connsiteY40" fmla="*/ 766001 h 1684262"/>
              <a:gd name="connsiteX41" fmla="*/ 138059 w 1206769"/>
              <a:gd name="connsiteY41" fmla="*/ 911352 h 1684262"/>
              <a:gd name="connsiteX42" fmla="*/ 237976 w 1206769"/>
              <a:gd name="connsiteY42" fmla="*/ 961358 h 1684262"/>
              <a:gd name="connsiteX43" fmla="*/ 75102 w 1206769"/>
              <a:gd name="connsiteY43" fmla="*/ 1025783 h 1684262"/>
              <a:gd name="connsiteX44" fmla="*/ 80432 w 1206769"/>
              <a:gd name="connsiteY44" fmla="*/ 915162 h 1684262"/>
              <a:gd name="connsiteX45" fmla="*/ 91958 w 1206769"/>
              <a:gd name="connsiteY45" fmla="*/ 1107377 h 1684262"/>
              <a:gd name="connsiteX46" fmla="*/ 214925 w 1206769"/>
              <a:gd name="connsiteY46" fmla="*/ 1157383 h 1684262"/>
              <a:gd name="connsiteX47" fmla="*/ 322463 w 1206769"/>
              <a:gd name="connsiteY47" fmla="*/ 1240346 h 1684262"/>
              <a:gd name="connsiteX48" fmla="*/ 309794 w 1206769"/>
              <a:gd name="connsiteY48" fmla="*/ 1240346 h 1684262"/>
              <a:gd name="connsiteX49" fmla="*/ 311699 w 1206769"/>
              <a:gd name="connsiteY49" fmla="*/ 1248728 h 1684262"/>
              <a:gd name="connsiteX50" fmla="*/ 310842 w 1206769"/>
              <a:gd name="connsiteY50" fmla="*/ 1254824 h 1684262"/>
              <a:gd name="connsiteX51" fmla="*/ 309223 w 1206769"/>
              <a:gd name="connsiteY51" fmla="*/ 1259396 h 1684262"/>
              <a:gd name="connsiteX52" fmla="*/ 301317 w 1206769"/>
              <a:gd name="connsiteY52" fmla="*/ 1268063 h 1684262"/>
              <a:gd name="connsiteX53" fmla="*/ 283886 w 1206769"/>
              <a:gd name="connsiteY53" fmla="*/ 1268063 h 1684262"/>
              <a:gd name="connsiteX54" fmla="*/ 284934 w 1206769"/>
              <a:gd name="connsiteY54" fmla="*/ 1275207 h 1684262"/>
              <a:gd name="connsiteX55" fmla="*/ 395615 w 1206769"/>
              <a:gd name="connsiteY55" fmla="*/ 1319117 h 1684262"/>
              <a:gd name="connsiteX56" fmla="*/ 257026 w 1206769"/>
              <a:gd name="connsiteY56" fmla="*/ 1309592 h 1684262"/>
              <a:gd name="connsiteX57" fmla="*/ 257026 w 1206769"/>
              <a:gd name="connsiteY57" fmla="*/ 1309592 h 1684262"/>
              <a:gd name="connsiteX58" fmla="*/ 248263 w 1206769"/>
              <a:gd name="connsiteY58" fmla="*/ 1308259 h 1684262"/>
              <a:gd name="connsiteX59" fmla="*/ 247691 w 1206769"/>
              <a:gd name="connsiteY59" fmla="*/ 1308735 h 1684262"/>
              <a:gd name="connsiteX60" fmla="*/ 229880 w 1206769"/>
              <a:gd name="connsiteY60" fmla="*/ 1312259 h 1684262"/>
              <a:gd name="connsiteX61" fmla="*/ 146155 w 1206769"/>
              <a:gd name="connsiteY61" fmla="*/ 1230344 h 1684262"/>
              <a:gd name="connsiteX62" fmla="*/ 115389 w 1206769"/>
              <a:gd name="connsiteY62" fmla="*/ 1430369 h 1684262"/>
              <a:gd name="connsiteX63" fmla="*/ 349799 w 1206769"/>
              <a:gd name="connsiteY63" fmla="*/ 1480280 h 1684262"/>
              <a:gd name="connsiteX64" fmla="*/ 299507 w 1206769"/>
              <a:gd name="connsiteY64" fmla="*/ 1464659 h 1684262"/>
              <a:gd name="connsiteX65" fmla="*/ 321034 w 1206769"/>
              <a:gd name="connsiteY65" fmla="*/ 1477042 h 1684262"/>
              <a:gd name="connsiteX66" fmla="*/ 330559 w 1206769"/>
              <a:gd name="connsiteY66" fmla="*/ 1484376 h 1684262"/>
              <a:gd name="connsiteX67" fmla="*/ 388280 w 1206769"/>
              <a:gd name="connsiteY67" fmla="*/ 1545717 h 1684262"/>
              <a:gd name="connsiteX68" fmla="*/ 348847 w 1206769"/>
              <a:gd name="connsiteY68" fmla="*/ 1542479 h 1684262"/>
              <a:gd name="connsiteX69" fmla="*/ 255883 w 1206769"/>
              <a:gd name="connsiteY69" fmla="*/ 1502664 h 1684262"/>
              <a:gd name="connsiteX70" fmla="*/ 255883 w 1206769"/>
              <a:gd name="connsiteY70" fmla="*/ 1502664 h 1684262"/>
              <a:gd name="connsiteX71" fmla="*/ 239976 w 1206769"/>
              <a:gd name="connsiteY71" fmla="*/ 1484281 h 1684262"/>
              <a:gd name="connsiteX72" fmla="*/ 203495 w 1206769"/>
              <a:gd name="connsiteY72" fmla="*/ 1484281 h 1684262"/>
              <a:gd name="connsiteX73" fmla="*/ 187303 w 1206769"/>
              <a:gd name="connsiteY73" fmla="*/ 1499140 h 1684262"/>
              <a:gd name="connsiteX74" fmla="*/ 490674 w 1206769"/>
              <a:gd name="connsiteY74" fmla="*/ 1673352 h 1684262"/>
              <a:gd name="connsiteX75" fmla="*/ 757374 w 1206769"/>
              <a:gd name="connsiteY75" fmla="*/ 1682401 h 1684262"/>
              <a:gd name="connsiteX76" fmla="*/ 988070 w 1206769"/>
              <a:gd name="connsiteY76" fmla="*/ 1594485 h 1684262"/>
              <a:gd name="connsiteX77" fmla="*/ 1152566 w 1206769"/>
              <a:gd name="connsiteY77" fmla="*/ 1394460 h 1684262"/>
              <a:gd name="connsiteX78" fmla="*/ 918822 w 1206769"/>
              <a:gd name="connsiteY78" fmla="*/ 1363507 h 1684262"/>
              <a:gd name="connsiteX79" fmla="*/ 802904 w 1206769"/>
              <a:gd name="connsiteY79" fmla="*/ 1350454 h 1684262"/>
              <a:gd name="connsiteX80" fmla="*/ 841956 w 1206769"/>
              <a:gd name="connsiteY80" fmla="*/ 1326547 h 1684262"/>
              <a:gd name="connsiteX81" fmla="*/ 1018286 w 1206769"/>
              <a:gd name="connsiteY81" fmla="*/ 1315425 h 1684262"/>
              <a:gd name="connsiteX82" fmla="*/ 980354 w 1206769"/>
              <a:gd name="connsiteY82" fmla="*/ 1268921 h 1684262"/>
              <a:gd name="connsiteX83" fmla="*/ 1091488 w 1206769"/>
              <a:gd name="connsiteY83" fmla="*/ 1221043 h 1684262"/>
              <a:gd name="connsiteX84" fmla="*/ 911203 w 1206769"/>
              <a:gd name="connsiteY84" fmla="*/ 1022890 h 1684262"/>
              <a:gd name="connsiteX85" fmla="*/ 1193429 w 1206769"/>
              <a:gd name="connsiteY85" fmla="*/ 899446 h 1684262"/>
              <a:gd name="connsiteX86" fmla="*/ 759089 w 1206769"/>
              <a:gd name="connsiteY86" fmla="*/ 61246 h 1684262"/>
              <a:gd name="connsiteX87" fmla="*/ 720989 w 1206769"/>
              <a:gd name="connsiteY87" fmla="*/ 145828 h 1684262"/>
              <a:gd name="connsiteX88" fmla="*/ 759089 w 1206769"/>
              <a:gd name="connsiteY88" fmla="*/ 61436 h 1684262"/>
              <a:gd name="connsiteX89" fmla="*/ 759089 w 1206769"/>
              <a:gd name="connsiteY89" fmla="*/ 61246 h 1684262"/>
              <a:gd name="connsiteX90" fmla="*/ 363611 w 1206769"/>
              <a:gd name="connsiteY90" fmla="*/ 545783 h 1684262"/>
              <a:gd name="connsiteX91" fmla="*/ 348275 w 1206769"/>
              <a:gd name="connsiteY91" fmla="*/ 553498 h 1684262"/>
              <a:gd name="connsiteX92" fmla="*/ 363611 w 1206769"/>
              <a:gd name="connsiteY92" fmla="*/ 545783 h 1684262"/>
              <a:gd name="connsiteX93" fmla="*/ 232451 w 1206769"/>
              <a:gd name="connsiteY93" fmla="*/ 523113 h 1684262"/>
              <a:gd name="connsiteX94" fmla="*/ 254694 w 1206769"/>
              <a:gd name="connsiteY94" fmla="*/ 664096 h 1684262"/>
              <a:gd name="connsiteX95" fmla="*/ 232451 w 1206769"/>
              <a:gd name="connsiteY95" fmla="*/ 523113 h 1684262"/>
              <a:gd name="connsiteX96" fmla="*/ 340084 w 1206769"/>
              <a:gd name="connsiteY96" fmla="*/ 692277 h 1684262"/>
              <a:gd name="connsiteX97" fmla="*/ 470767 w 1206769"/>
              <a:gd name="connsiteY97" fmla="*/ 684562 h 1684262"/>
              <a:gd name="connsiteX98" fmla="*/ 340084 w 1206769"/>
              <a:gd name="connsiteY98" fmla="*/ 691896 h 1684262"/>
              <a:gd name="connsiteX99" fmla="*/ 340084 w 1206769"/>
              <a:gd name="connsiteY99" fmla="*/ 692277 h 1684262"/>
              <a:gd name="connsiteX100" fmla="*/ 382375 w 1206769"/>
              <a:gd name="connsiteY100" fmla="*/ 615410 h 1684262"/>
              <a:gd name="connsiteX101" fmla="*/ 516868 w 1206769"/>
              <a:gd name="connsiteY101" fmla="*/ 688372 h 1684262"/>
              <a:gd name="connsiteX102" fmla="*/ 382661 w 1206769"/>
              <a:gd name="connsiteY102" fmla="*/ 615029 h 1684262"/>
              <a:gd name="connsiteX103" fmla="*/ 382375 w 1206769"/>
              <a:gd name="connsiteY103" fmla="*/ 615410 h 1684262"/>
              <a:gd name="connsiteX104" fmla="*/ 201400 w 1206769"/>
              <a:gd name="connsiteY104" fmla="*/ 907542 h 1684262"/>
              <a:gd name="connsiteX105" fmla="*/ 163300 w 1206769"/>
              <a:gd name="connsiteY105" fmla="*/ 838295 h 1684262"/>
              <a:gd name="connsiteX106" fmla="*/ 201686 w 1206769"/>
              <a:gd name="connsiteY106" fmla="*/ 907161 h 1684262"/>
              <a:gd name="connsiteX107" fmla="*/ 201400 w 1206769"/>
              <a:gd name="connsiteY107" fmla="*/ 907542 h 1684262"/>
              <a:gd name="connsiteX108" fmla="*/ 97811 w 1206769"/>
              <a:gd name="connsiteY108" fmla="*/ 1285557 h 1684262"/>
              <a:gd name="connsiteX109" fmla="*/ 123279 w 1206769"/>
              <a:gd name="connsiteY109" fmla="*/ 1264178 h 1684262"/>
              <a:gd name="connsiteX110" fmla="*/ 231975 w 1206769"/>
              <a:gd name="connsiteY110" fmla="*/ 1341501 h 1684262"/>
              <a:gd name="connsiteX111" fmla="*/ 97811 w 1206769"/>
              <a:gd name="connsiteY111" fmla="*/ 1285557 h 1684262"/>
              <a:gd name="connsiteX112" fmla="*/ 232928 w 1206769"/>
              <a:gd name="connsiteY112" fmla="*/ 1376077 h 1684262"/>
              <a:gd name="connsiteX113" fmla="*/ 279029 w 1206769"/>
              <a:gd name="connsiteY113" fmla="*/ 1379887 h 1684262"/>
              <a:gd name="connsiteX114" fmla="*/ 232451 w 1206769"/>
              <a:gd name="connsiteY114" fmla="*/ 1376077 h 1684262"/>
              <a:gd name="connsiteX115" fmla="*/ 232928 w 1206769"/>
              <a:gd name="connsiteY115" fmla="*/ 1376077 h 1684262"/>
              <a:gd name="connsiteX116" fmla="*/ 856244 w 1206769"/>
              <a:gd name="connsiteY116" fmla="*/ 715613 h 1684262"/>
              <a:gd name="connsiteX117" fmla="*/ 817635 w 1206769"/>
              <a:gd name="connsiteY117" fmla="*/ 708913 h 1684262"/>
              <a:gd name="connsiteX118" fmla="*/ 721084 w 1206769"/>
              <a:gd name="connsiteY118" fmla="*/ 657225 h 1684262"/>
              <a:gd name="connsiteX119" fmla="*/ 855767 w 1206769"/>
              <a:gd name="connsiteY119" fmla="*/ 715613 h 1684262"/>
              <a:gd name="connsiteX120" fmla="*/ 856244 w 1206769"/>
              <a:gd name="connsiteY120" fmla="*/ 715613 h 1684262"/>
              <a:gd name="connsiteX121" fmla="*/ 663458 w 1206769"/>
              <a:gd name="connsiteY121" fmla="*/ 722662 h 1684262"/>
              <a:gd name="connsiteX122" fmla="*/ 644408 w 1206769"/>
              <a:gd name="connsiteY122" fmla="*/ 807149 h 1684262"/>
              <a:gd name="connsiteX123" fmla="*/ 662981 w 1206769"/>
              <a:gd name="connsiteY123" fmla="*/ 723138 h 1684262"/>
              <a:gd name="connsiteX124" fmla="*/ 663458 w 1206769"/>
              <a:gd name="connsiteY124" fmla="*/ 722662 h 1684262"/>
              <a:gd name="connsiteX125" fmla="*/ 628882 w 1206769"/>
              <a:gd name="connsiteY125" fmla="*/ 753332 h 1684262"/>
              <a:gd name="connsiteX126" fmla="*/ 655742 w 1206769"/>
              <a:gd name="connsiteY126" fmla="*/ 726472 h 1684262"/>
              <a:gd name="connsiteX127" fmla="*/ 628406 w 1206769"/>
              <a:gd name="connsiteY127" fmla="*/ 753332 h 1684262"/>
              <a:gd name="connsiteX128" fmla="*/ 628882 w 1206769"/>
              <a:gd name="connsiteY128" fmla="*/ 753332 h 1684262"/>
              <a:gd name="connsiteX129" fmla="*/ 771090 w 1206769"/>
              <a:gd name="connsiteY129" fmla="*/ 757237 h 1684262"/>
              <a:gd name="connsiteX130" fmla="*/ 690318 w 1206769"/>
              <a:gd name="connsiteY130" fmla="*/ 822579 h 1684262"/>
              <a:gd name="connsiteX131" fmla="*/ 770614 w 1206769"/>
              <a:gd name="connsiteY131" fmla="*/ 757237 h 1684262"/>
              <a:gd name="connsiteX132" fmla="*/ 771090 w 1206769"/>
              <a:gd name="connsiteY132" fmla="*/ 757237 h 1684262"/>
              <a:gd name="connsiteX133" fmla="*/ 759565 w 1206769"/>
              <a:gd name="connsiteY133" fmla="*/ 538162 h 1684262"/>
              <a:gd name="connsiteX134" fmla="*/ 851767 w 1206769"/>
              <a:gd name="connsiteY134" fmla="*/ 480536 h 1684262"/>
              <a:gd name="connsiteX135" fmla="*/ 759089 w 1206769"/>
              <a:gd name="connsiteY135" fmla="*/ 538067 h 1684262"/>
              <a:gd name="connsiteX136" fmla="*/ 759565 w 1206769"/>
              <a:gd name="connsiteY136" fmla="*/ 538162 h 1684262"/>
              <a:gd name="connsiteX137" fmla="*/ 877961 w 1206769"/>
              <a:gd name="connsiteY137" fmla="*/ 342138 h 1684262"/>
              <a:gd name="connsiteX138" fmla="*/ 812619 w 1206769"/>
              <a:gd name="connsiteY138" fmla="*/ 442055 h 1684262"/>
              <a:gd name="connsiteX139" fmla="*/ 877961 w 1206769"/>
              <a:gd name="connsiteY139" fmla="*/ 342138 h 1684262"/>
              <a:gd name="connsiteX140" fmla="*/ 681841 w 1206769"/>
              <a:gd name="connsiteY140" fmla="*/ 323088 h 1684262"/>
              <a:gd name="connsiteX141" fmla="*/ 758803 w 1206769"/>
              <a:gd name="connsiteY141" fmla="*/ 430816 h 1684262"/>
              <a:gd name="connsiteX142" fmla="*/ 643455 w 1206769"/>
              <a:gd name="connsiteY142" fmla="*/ 396145 h 1684262"/>
              <a:gd name="connsiteX143" fmla="*/ 639550 w 1206769"/>
              <a:gd name="connsiteY143" fmla="*/ 438436 h 1684262"/>
              <a:gd name="connsiteX144" fmla="*/ 682127 w 1206769"/>
              <a:gd name="connsiteY144" fmla="*/ 323088 h 1684262"/>
              <a:gd name="connsiteX145" fmla="*/ 681841 w 1206769"/>
              <a:gd name="connsiteY145" fmla="*/ 323088 h 1684262"/>
              <a:gd name="connsiteX146" fmla="*/ 351323 w 1206769"/>
              <a:gd name="connsiteY146" fmla="*/ 219361 h 1684262"/>
              <a:gd name="connsiteX147" fmla="*/ 383994 w 1206769"/>
              <a:gd name="connsiteY147" fmla="*/ 183070 h 1684262"/>
              <a:gd name="connsiteX148" fmla="*/ 403711 w 1206769"/>
              <a:gd name="connsiteY148" fmla="*/ 175069 h 1684262"/>
              <a:gd name="connsiteX149" fmla="*/ 411331 w 1206769"/>
              <a:gd name="connsiteY149" fmla="*/ 176117 h 1684262"/>
              <a:gd name="connsiteX150" fmla="*/ 569351 w 1206769"/>
              <a:gd name="connsiteY150" fmla="*/ 242792 h 1684262"/>
              <a:gd name="connsiteX151" fmla="*/ 569922 w 1206769"/>
              <a:gd name="connsiteY151" fmla="*/ 242792 h 1684262"/>
              <a:gd name="connsiteX152" fmla="*/ 558873 w 1206769"/>
              <a:gd name="connsiteY152" fmla="*/ 299942 h 1684262"/>
              <a:gd name="connsiteX153" fmla="*/ 351609 w 1206769"/>
              <a:gd name="connsiteY153" fmla="*/ 219075 h 1684262"/>
              <a:gd name="connsiteX154" fmla="*/ 351323 w 1206769"/>
              <a:gd name="connsiteY154" fmla="*/ 219361 h 1684262"/>
              <a:gd name="connsiteX155" fmla="*/ 470767 w 1206769"/>
              <a:gd name="connsiteY155" fmla="*/ 361188 h 1684262"/>
              <a:gd name="connsiteX156" fmla="*/ 566874 w 1206769"/>
              <a:gd name="connsiteY156" fmla="*/ 503396 h 1684262"/>
              <a:gd name="connsiteX157" fmla="*/ 470767 w 1206769"/>
              <a:gd name="connsiteY157" fmla="*/ 361188 h 1684262"/>
              <a:gd name="connsiteX158" fmla="*/ 632216 w 1206769"/>
              <a:gd name="connsiteY158" fmla="*/ 453485 h 1684262"/>
              <a:gd name="connsiteX159" fmla="*/ 699367 w 1206769"/>
              <a:gd name="connsiteY159" fmla="*/ 515112 h 1684262"/>
              <a:gd name="connsiteX160" fmla="*/ 759089 w 1206769"/>
              <a:gd name="connsiteY160" fmla="*/ 438055 h 1684262"/>
              <a:gd name="connsiteX161" fmla="*/ 678317 w 1206769"/>
              <a:gd name="connsiteY161" fmla="*/ 611029 h 1684262"/>
              <a:gd name="connsiteX162" fmla="*/ 640217 w 1206769"/>
              <a:gd name="connsiteY162" fmla="*/ 587978 h 1684262"/>
              <a:gd name="connsiteX163" fmla="*/ 632216 w 1206769"/>
              <a:gd name="connsiteY163" fmla="*/ 453581 h 1684262"/>
              <a:gd name="connsiteX164" fmla="*/ 632216 w 1206769"/>
              <a:gd name="connsiteY164" fmla="*/ 453485 h 1684262"/>
              <a:gd name="connsiteX165" fmla="*/ 686032 w 1206769"/>
              <a:gd name="connsiteY165" fmla="*/ 837819 h 1684262"/>
              <a:gd name="connsiteX166" fmla="*/ 628310 w 1206769"/>
              <a:gd name="connsiteY166" fmla="*/ 930116 h 1684262"/>
              <a:gd name="connsiteX167" fmla="*/ 686032 w 1206769"/>
              <a:gd name="connsiteY167" fmla="*/ 837914 h 1684262"/>
              <a:gd name="connsiteX168" fmla="*/ 686032 w 1206769"/>
              <a:gd name="connsiteY168" fmla="*/ 837819 h 1684262"/>
              <a:gd name="connsiteX169" fmla="*/ 743658 w 1206769"/>
              <a:gd name="connsiteY169" fmla="*/ 1291400 h 1684262"/>
              <a:gd name="connsiteX170" fmla="*/ 547634 w 1206769"/>
              <a:gd name="connsiteY170" fmla="*/ 1206818 h 1684262"/>
              <a:gd name="connsiteX171" fmla="*/ 573446 w 1206769"/>
              <a:gd name="connsiteY171" fmla="*/ 1222439 h 1684262"/>
              <a:gd name="connsiteX172" fmla="*/ 603450 w 1206769"/>
              <a:gd name="connsiteY172" fmla="*/ 1227487 h 1684262"/>
              <a:gd name="connsiteX173" fmla="*/ 743658 w 1206769"/>
              <a:gd name="connsiteY173" fmla="*/ 1291495 h 1684262"/>
              <a:gd name="connsiteX174" fmla="*/ 743658 w 1206769"/>
              <a:gd name="connsiteY174" fmla="*/ 1291400 h 1684262"/>
              <a:gd name="connsiteX175" fmla="*/ 578399 w 1206769"/>
              <a:gd name="connsiteY175" fmla="*/ 945452 h 1684262"/>
              <a:gd name="connsiteX176" fmla="*/ 689842 w 1206769"/>
              <a:gd name="connsiteY176" fmla="*/ 1122236 h 1684262"/>
              <a:gd name="connsiteX177" fmla="*/ 578399 w 1206769"/>
              <a:gd name="connsiteY177" fmla="*/ 945547 h 1684262"/>
              <a:gd name="connsiteX178" fmla="*/ 578399 w 1206769"/>
              <a:gd name="connsiteY178" fmla="*/ 945452 h 1684262"/>
              <a:gd name="connsiteX179" fmla="*/ 351609 w 1206769"/>
              <a:gd name="connsiteY179" fmla="*/ 1045464 h 1684262"/>
              <a:gd name="connsiteX180" fmla="*/ 382375 w 1206769"/>
              <a:gd name="connsiteY180" fmla="*/ 887825 h 1684262"/>
              <a:gd name="connsiteX181" fmla="*/ 351609 w 1206769"/>
              <a:gd name="connsiteY181" fmla="*/ 1045559 h 1684262"/>
              <a:gd name="connsiteX182" fmla="*/ 351609 w 1206769"/>
              <a:gd name="connsiteY182" fmla="*/ 1045464 h 1684262"/>
              <a:gd name="connsiteX183" fmla="*/ 420761 w 1206769"/>
              <a:gd name="connsiteY183" fmla="*/ 1018413 h 1684262"/>
              <a:gd name="connsiteX184" fmla="*/ 605260 w 1206769"/>
              <a:gd name="connsiteY184" fmla="*/ 1180338 h 1684262"/>
              <a:gd name="connsiteX185" fmla="*/ 420761 w 1206769"/>
              <a:gd name="connsiteY185" fmla="*/ 1018413 h 1684262"/>
              <a:gd name="connsiteX186" fmla="*/ 366944 w 1206769"/>
              <a:gd name="connsiteY186" fmla="*/ 1414272 h 1684262"/>
              <a:gd name="connsiteX187" fmla="*/ 597640 w 1206769"/>
              <a:gd name="connsiteY187" fmla="*/ 1460468 h 1684262"/>
              <a:gd name="connsiteX188" fmla="*/ 366944 w 1206769"/>
              <a:gd name="connsiteY188" fmla="*/ 1414463 h 1684262"/>
              <a:gd name="connsiteX189" fmla="*/ 366944 w 1206769"/>
              <a:gd name="connsiteY189" fmla="*/ 1414272 h 1684262"/>
              <a:gd name="connsiteX190" fmla="*/ 536108 w 1206769"/>
              <a:gd name="connsiteY190" fmla="*/ 1644968 h 1684262"/>
              <a:gd name="connsiteX191" fmla="*/ 498008 w 1206769"/>
              <a:gd name="connsiteY191" fmla="*/ 1625918 h 1684262"/>
              <a:gd name="connsiteX192" fmla="*/ 471148 w 1206769"/>
              <a:gd name="connsiteY192" fmla="*/ 1618202 h 1684262"/>
              <a:gd name="connsiteX193" fmla="*/ 471148 w 1206769"/>
              <a:gd name="connsiteY193" fmla="*/ 1664399 h 1684262"/>
              <a:gd name="connsiteX194" fmla="*/ 401901 w 1206769"/>
              <a:gd name="connsiteY194" fmla="*/ 1579817 h 1684262"/>
              <a:gd name="connsiteX195" fmla="*/ 536108 w 1206769"/>
              <a:gd name="connsiteY195" fmla="*/ 1645158 h 1684262"/>
              <a:gd name="connsiteX196" fmla="*/ 536108 w 1206769"/>
              <a:gd name="connsiteY196" fmla="*/ 1644968 h 1684262"/>
              <a:gd name="connsiteX197" fmla="*/ 616785 w 1206769"/>
              <a:gd name="connsiteY197" fmla="*/ 1564196 h 1684262"/>
              <a:gd name="connsiteX198" fmla="*/ 555349 w 1206769"/>
              <a:gd name="connsiteY198" fmla="*/ 1541145 h 1684262"/>
              <a:gd name="connsiteX199" fmla="*/ 638597 w 1206769"/>
              <a:gd name="connsiteY199" fmla="*/ 1493520 h 1684262"/>
              <a:gd name="connsiteX200" fmla="*/ 739848 w 1206769"/>
              <a:gd name="connsiteY200" fmla="*/ 1525715 h 1684262"/>
              <a:gd name="connsiteX201" fmla="*/ 616785 w 1206769"/>
              <a:gd name="connsiteY201" fmla="*/ 1564386 h 1684262"/>
              <a:gd name="connsiteX202" fmla="*/ 616785 w 1206769"/>
              <a:gd name="connsiteY202" fmla="*/ 1564196 h 1684262"/>
              <a:gd name="connsiteX203" fmla="*/ 752231 w 1206769"/>
              <a:gd name="connsiteY203" fmla="*/ 1664779 h 1684262"/>
              <a:gd name="connsiteX204" fmla="*/ 739658 w 1206769"/>
              <a:gd name="connsiteY204" fmla="*/ 1664779 h 1684262"/>
              <a:gd name="connsiteX205" fmla="*/ 731180 w 1206769"/>
              <a:gd name="connsiteY205" fmla="*/ 1664779 h 1684262"/>
              <a:gd name="connsiteX206" fmla="*/ 727561 w 1206769"/>
              <a:gd name="connsiteY206" fmla="*/ 1664779 h 1684262"/>
              <a:gd name="connsiteX207" fmla="*/ 713750 w 1206769"/>
              <a:gd name="connsiteY207" fmla="*/ 1666780 h 1684262"/>
              <a:gd name="connsiteX208" fmla="*/ 704225 w 1206769"/>
              <a:gd name="connsiteY208" fmla="*/ 1665256 h 1684262"/>
              <a:gd name="connsiteX209" fmla="*/ 705558 w 1206769"/>
              <a:gd name="connsiteY209" fmla="*/ 1667733 h 1684262"/>
              <a:gd name="connsiteX210" fmla="*/ 790045 w 1206769"/>
              <a:gd name="connsiteY210" fmla="*/ 1610106 h 1684262"/>
              <a:gd name="connsiteX211" fmla="*/ 752231 w 1206769"/>
              <a:gd name="connsiteY211" fmla="*/ 1664970 h 1684262"/>
              <a:gd name="connsiteX212" fmla="*/ 752231 w 1206769"/>
              <a:gd name="connsiteY212" fmla="*/ 1664779 h 1684262"/>
              <a:gd name="connsiteX213" fmla="*/ 857863 w 1206769"/>
              <a:gd name="connsiteY213" fmla="*/ 1591056 h 1684262"/>
              <a:gd name="connsiteX214" fmla="*/ 838813 w 1206769"/>
              <a:gd name="connsiteY214" fmla="*/ 1568958 h 1684262"/>
              <a:gd name="connsiteX215" fmla="*/ 836146 w 1206769"/>
              <a:gd name="connsiteY215" fmla="*/ 1564291 h 1684262"/>
              <a:gd name="connsiteX216" fmla="*/ 955179 w 1206769"/>
              <a:gd name="connsiteY216" fmla="*/ 1500720 h 1684262"/>
              <a:gd name="connsiteX217" fmla="*/ 1066493 w 1206769"/>
              <a:gd name="connsiteY217" fmla="*/ 1492065 h 1684262"/>
              <a:gd name="connsiteX218" fmla="*/ 857863 w 1206769"/>
              <a:gd name="connsiteY218" fmla="*/ 1591247 h 1684262"/>
              <a:gd name="connsiteX219" fmla="*/ 857863 w 1206769"/>
              <a:gd name="connsiteY219" fmla="*/ 1591056 h 1684262"/>
              <a:gd name="connsiteX220" fmla="*/ 1054979 w 1206769"/>
              <a:gd name="connsiteY220" fmla="*/ 1445037 h 1684262"/>
              <a:gd name="connsiteX221" fmla="*/ 916632 w 1206769"/>
              <a:gd name="connsiteY221" fmla="*/ 1468184 h 1684262"/>
              <a:gd name="connsiteX222" fmla="*/ 1028170 w 1206769"/>
              <a:gd name="connsiteY222" fmla="*/ 1445228 h 1684262"/>
              <a:gd name="connsiteX223" fmla="*/ 1054979 w 1206769"/>
              <a:gd name="connsiteY223" fmla="*/ 1445037 h 1684262"/>
              <a:gd name="connsiteX224" fmla="*/ 862816 w 1206769"/>
              <a:gd name="connsiteY224" fmla="*/ 1410462 h 1684262"/>
              <a:gd name="connsiteX225" fmla="*/ 647551 w 1206769"/>
              <a:gd name="connsiteY225" fmla="*/ 1448562 h 1684262"/>
              <a:gd name="connsiteX226" fmla="*/ 862816 w 1206769"/>
              <a:gd name="connsiteY226" fmla="*/ 1410653 h 1684262"/>
              <a:gd name="connsiteX227" fmla="*/ 862816 w 1206769"/>
              <a:gd name="connsiteY227" fmla="*/ 1410462 h 1684262"/>
              <a:gd name="connsiteX228" fmla="*/ 689842 w 1206769"/>
              <a:gd name="connsiteY228" fmla="*/ 1391412 h 1684262"/>
              <a:gd name="connsiteX229" fmla="*/ 924347 w 1206769"/>
              <a:gd name="connsiteY229" fmla="*/ 1306830 h 1684262"/>
              <a:gd name="connsiteX230" fmla="*/ 689842 w 1206769"/>
              <a:gd name="connsiteY230" fmla="*/ 1391412 h 1684262"/>
              <a:gd name="connsiteX231" fmla="*/ 1162663 w 1206769"/>
              <a:gd name="connsiteY231" fmla="*/ 1057085 h 1684262"/>
              <a:gd name="connsiteX232" fmla="*/ 1148756 w 1206769"/>
              <a:gd name="connsiteY232" fmla="*/ 1134428 h 1684262"/>
              <a:gd name="connsiteX233" fmla="*/ 1066841 w 1206769"/>
              <a:gd name="connsiteY233" fmla="*/ 1139762 h 1684262"/>
              <a:gd name="connsiteX234" fmla="*/ 1035790 w 1206769"/>
              <a:gd name="connsiteY234" fmla="*/ 1087755 h 1684262"/>
              <a:gd name="connsiteX235" fmla="*/ 1162663 w 1206769"/>
              <a:gd name="connsiteY235" fmla="*/ 1057085 h 1684262"/>
              <a:gd name="connsiteX236" fmla="*/ 987913 w 1206769"/>
              <a:gd name="connsiteY236" fmla="*/ 1181170 h 1684262"/>
              <a:gd name="connsiteX237" fmla="*/ 958923 w 1206769"/>
              <a:gd name="connsiteY237" fmla="*/ 1264444 h 1684262"/>
              <a:gd name="connsiteX238" fmla="*/ 905107 w 1206769"/>
              <a:gd name="connsiteY238" fmla="*/ 1118330 h 1684262"/>
              <a:gd name="connsiteX239" fmla="*/ 987913 w 1206769"/>
              <a:gd name="connsiteY239"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13915 w 1206260"/>
              <a:gd name="connsiteY33" fmla="*/ 803339 h 1684262"/>
              <a:gd name="connsiteX34" fmla="*/ 502390 w 1206260"/>
              <a:gd name="connsiteY34" fmla="*/ 791813 h 1684262"/>
              <a:gd name="connsiteX35" fmla="*/ 464290 w 1206260"/>
              <a:gd name="connsiteY35" fmla="*/ 772763 h 1684262"/>
              <a:gd name="connsiteX36" fmla="*/ 375231 w 1206260"/>
              <a:gd name="connsiteY36" fmla="*/ 788670 h 1684262"/>
              <a:gd name="connsiteX37" fmla="*/ 418189 w 1206260"/>
              <a:gd name="connsiteY37" fmla="*/ 826770 h 1684262"/>
              <a:gd name="connsiteX38" fmla="*/ 333607 w 1206260"/>
              <a:gd name="connsiteY38" fmla="*/ 826770 h 1684262"/>
              <a:gd name="connsiteX39" fmla="*/ 276457 w 1206260"/>
              <a:gd name="connsiteY39" fmla="*/ 857536 h 1684262"/>
              <a:gd name="connsiteX40" fmla="*/ 288458 w 1206260"/>
              <a:gd name="connsiteY40" fmla="*/ 766001 h 1684262"/>
              <a:gd name="connsiteX41" fmla="*/ 138059 w 1206260"/>
              <a:gd name="connsiteY41" fmla="*/ 911352 h 1684262"/>
              <a:gd name="connsiteX42" fmla="*/ 237976 w 1206260"/>
              <a:gd name="connsiteY42" fmla="*/ 961358 h 1684262"/>
              <a:gd name="connsiteX43" fmla="*/ 75102 w 1206260"/>
              <a:gd name="connsiteY43" fmla="*/ 1025783 h 1684262"/>
              <a:gd name="connsiteX44" fmla="*/ 80432 w 1206260"/>
              <a:gd name="connsiteY44" fmla="*/ 915162 h 1684262"/>
              <a:gd name="connsiteX45" fmla="*/ 91958 w 1206260"/>
              <a:gd name="connsiteY45" fmla="*/ 1107377 h 1684262"/>
              <a:gd name="connsiteX46" fmla="*/ 214925 w 1206260"/>
              <a:gd name="connsiteY46" fmla="*/ 1157383 h 1684262"/>
              <a:gd name="connsiteX47" fmla="*/ 322463 w 1206260"/>
              <a:gd name="connsiteY47" fmla="*/ 1240346 h 1684262"/>
              <a:gd name="connsiteX48" fmla="*/ 309794 w 1206260"/>
              <a:gd name="connsiteY48" fmla="*/ 1240346 h 1684262"/>
              <a:gd name="connsiteX49" fmla="*/ 311699 w 1206260"/>
              <a:gd name="connsiteY49" fmla="*/ 1248728 h 1684262"/>
              <a:gd name="connsiteX50" fmla="*/ 310842 w 1206260"/>
              <a:gd name="connsiteY50" fmla="*/ 1254824 h 1684262"/>
              <a:gd name="connsiteX51" fmla="*/ 309223 w 1206260"/>
              <a:gd name="connsiteY51" fmla="*/ 1259396 h 1684262"/>
              <a:gd name="connsiteX52" fmla="*/ 301317 w 1206260"/>
              <a:gd name="connsiteY52" fmla="*/ 1268063 h 1684262"/>
              <a:gd name="connsiteX53" fmla="*/ 283886 w 1206260"/>
              <a:gd name="connsiteY53" fmla="*/ 1268063 h 1684262"/>
              <a:gd name="connsiteX54" fmla="*/ 284934 w 1206260"/>
              <a:gd name="connsiteY54" fmla="*/ 1275207 h 1684262"/>
              <a:gd name="connsiteX55" fmla="*/ 395615 w 1206260"/>
              <a:gd name="connsiteY55" fmla="*/ 1319117 h 1684262"/>
              <a:gd name="connsiteX56" fmla="*/ 257026 w 1206260"/>
              <a:gd name="connsiteY56" fmla="*/ 1309592 h 1684262"/>
              <a:gd name="connsiteX57" fmla="*/ 257026 w 1206260"/>
              <a:gd name="connsiteY57" fmla="*/ 1309592 h 1684262"/>
              <a:gd name="connsiteX58" fmla="*/ 248263 w 1206260"/>
              <a:gd name="connsiteY58" fmla="*/ 1308259 h 1684262"/>
              <a:gd name="connsiteX59" fmla="*/ 247691 w 1206260"/>
              <a:gd name="connsiteY59" fmla="*/ 1308735 h 1684262"/>
              <a:gd name="connsiteX60" fmla="*/ 229880 w 1206260"/>
              <a:gd name="connsiteY60" fmla="*/ 1312259 h 1684262"/>
              <a:gd name="connsiteX61" fmla="*/ 146155 w 1206260"/>
              <a:gd name="connsiteY61" fmla="*/ 1230344 h 1684262"/>
              <a:gd name="connsiteX62" fmla="*/ 115389 w 1206260"/>
              <a:gd name="connsiteY62" fmla="*/ 1430369 h 1684262"/>
              <a:gd name="connsiteX63" fmla="*/ 349799 w 1206260"/>
              <a:gd name="connsiteY63" fmla="*/ 1480280 h 1684262"/>
              <a:gd name="connsiteX64" fmla="*/ 299507 w 1206260"/>
              <a:gd name="connsiteY64" fmla="*/ 1464659 h 1684262"/>
              <a:gd name="connsiteX65" fmla="*/ 321034 w 1206260"/>
              <a:gd name="connsiteY65" fmla="*/ 1477042 h 1684262"/>
              <a:gd name="connsiteX66" fmla="*/ 330559 w 1206260"/>
              <a:gd name="connsiteY66" fmla="*/ 1484376 h 1684262"/>
              <a:gd name="connsiteX67" fmla="*/ 388280 w 1206260"/>
              <a:gd name="connsiteY67" fmla="*/ 1545717 h 1684262"/>
              <a:gd name="connsiteX68" fmla="*/ 348847 w 1206260"/>
              <a:gd name="connsiteY68" fmla="*/ 1542479 h 1684262"/>
              <a:gd name="connsiteX69" fmla="*/ 255883 w 1206260"/>
              <a:gd name="connsiteY69" fmla="*/ 1502664 h 1684262"/>
              <a:gd name="connsiteX70" fmla="*/ 255883 w 1206260"/>
              <a:gd name="connsiteY70" fmla="*/ 1502664 h 1684262"/>
              <a:gd name="connsiteX71" fmla="*/ 239976 w 1206260"/>
              <a:gd name="connsiteY71" fmla="*/ 1484281 h 1684262"/>
              <a:gd name="connsiteX72" fmla="*/ 203495 w 1206260"/>
              <a:gd name="connsiteY72" fmla="*/ 1484281 h 1684262"/>
              <a:gd name="connsiteX73" fmla="*/ 187303 w 1206260"/>
              <a:gd name="connsiteY73" fmla="*/ 1499140 h 1684262"/>
              <a:gd name="connsiteX74" fmla="*/ 490674 w 1206260"/>
              <a:gd name="connsiteY74" fmla="*/ 1673352 h 1684262"/>
              <a:gd name="connsiteX75" fmla="*/ 757374 w 1206260"/>
              <a:gd name="connsiteY75" fmla="*/ 1682401 h 1684262"/>
              <a:gd name="connsiteX76" fmla="*/ 988070 w 1206260"/>
              <a:gd name="connsiteY76" fmla="*/ 1594485 h 1684262"/>
              <a:gd name="connsiteX77" fmla="*/ 1152566 w 1206260"/>
              <a:gd name="connsiteY77" fmla="*/ 1394460 h 1684262"/>
              <a:gd name="connsiteX78" fmla="*/ 918822 w 1206260"/>
              <a:gd name="connsiteY78" fmla="*/ 1363507 h 1684262"/>
              <a:gd name="connsiteX79" fmla="*/ 802904 w 1206260"/>
              <a:gd name="connsiteY79" fmla="*/ 1350454 h 1684262"/>
              <a:gd name="connsiteX80" fmla="*/ 841956 w 1206260"/>
              <a:gd name="connsiteY80" fmla="*/ 1326547 h 1684262"/>
              <a:gd name="connsiteX81" fmla="*/ 1018286 w 1206260"/>
              <a:gd name="connsiteY81" fmla="*/ 1315425 h 1684262"/>
              <a:gd name="connsiteX82" fmla="*/ 980354 w 1206260"/>
              <a:gd name="connsiteY82" fmla="*/ 1268921 h 1684262"/>
              <a:gd name="connsiteX83" fmla="*/ 1091488 w 1206260"/>
              <a:gd name="connsiteY83" fmla="*/ 1221043 h 1684262"/>
              <a:gd name="connsiteX84" fmla="*/ 911203 w 1206260"/>
              <a:gd name="connsiteY84" fmla="*/ 1022890 h 1684262"/>
              <a:gd name="connsiteX85" fmla="*/ 1193429 w 1206260"/>
              <a:gd name="connsiteY85" fmla="*/ 899446 h 1684262"/>
              <a:gd name="connsiteX86" fmla="*/ 759089 w 1206260"/>
              <a:gd name="connsiteY86" fmla="*/ 61246 h 1684262"/>
              <a:gd name="connsiteX87" fmla="*/ 720989 w 1206260"/>
              <a:gd name="connsiteY87" fmla="*/ 145828 h 1684262"/>
              <a:gd name="connsiteX88" fmla="*/ 759089 w 1206260"/>
              <a:gd name="connsiteY88" fmla="*/ 61436 h 1684262"/>
              <a:gd name="connsiteX89" fmla="*/ 759089 w 1206260"/>
              <a:gd name="connsiteY89" fmla="*/ 61246 h 1684262"/>
              <a:gd name="connsiteX90" fmla="*/ 363611 w 1206260"/>
              <a:gd name="connsiteY90" fmla="*/ 545783 h 1684262"/>
              <a:gd name="connsiteX91" fmla="*/ 348275 w 1206260"/>
              <a:gd name="connsiteY91" fmla="*/ 553498 h 1684262"/>
              <a:gd name="connsiteX92" fmla="*/ 363611 w 1206260"/>
              <a:gd name="connsiteY92" fmla="*/ 545783 h 1684262"/>
              <a:gd name="connsiteX93" fmla="*/ 232451 w 1206260"/>
              <a:gd name="connsiteY93" fmla="*/ 523113 h 1684262"/>
              <a:gd name="connsiteX94" fmla="*/ 254694 w 1206260"/>
              <a:gd name="connsiteY94" fmla="*/ 664096 h 1684262"/>
              <a:gd name="connsiteX95" fmla="*/ 232451 w 1206260"/>
              <a:gd name="connsiteY95" fmla="*/ 523113 h 1684262"/>
              <a:gd name="connsiteX96" fmla="*/ 340084 w 1206260"/>
              <a:gd name="connsiteY96" fmla="*/ 692277 h 1684262"/>
              <a:gd name="connsiteX97" fmla="*/ 470767 w 1206260"/>
              <a:gd name="connsiteY97" fmla="*/ 684562 h 1684262"/>
              <a:gd name="connsiteX98" fmla="*/ 340084 w 1206260"/>
              <a:gd name="connsiteY98" fmla="*/ 691896 h 1684262"/>
              <a:gd name="connsiteX99" fmla="*/ 340084 w 1206260"/>
              <a:gd name="connsiteY99" fmla="*/ 692277 h 1684262"/>
              <a:gd name="connsiteX100" fmla="*/ 382375 w 1206260"/>
              <a:gd name="connsiteY100" fmla="*/ 615410 h 1684262"/>
              <a:gd name="connsiteX101" fmla="*/ 516868 w 1206260"/>
              <a:gd name="connsiteY101" fmla="*/ 688372 h 1684262"/>
              <a:gd name="connsiteX102" fmla="*/ 382661 w 1206260"/>
              <a:gd name="connsiteY102" fmla="*/ 615029 h 1684262"/>
              <a:gd name="connsiteX103" fmla="*/ 382375 w 1206260"/>
              <a:gd name="connsiteY103" fmla="*/ 615410 h 1684262"/>
              <a:gd name="connsiteX104" fmla="*/ 201400 w 1206260"/>
              <a:gd name="connsiteY104" fmla="*/ 907542 h 1684262"/>
              <a:gd name="connsiteX105" fmla="*/ 163300 w 1206260"/>
              <a:gd name="connsiteY105" fmla="*/ 838295 h 1684262"/>
              <a:gd name="connsiteX106" fmla="*/ 201686 w 1206260"/>
              <a:gd name="connsiteY106" fmla="*/ 907161 h 1684262"/>
              <a:gd name="connsiteX107" fmla="*/ 201400 w 1206260"/>
              <a:gd name="connsiteY107" fmla="*/ 907542 h 1684262"/>
              <a:gd name="connsiteX108" fmla="*/ 97811 w 1206260"/>
              <a:gd name="connsiteY108" fmla="*/ 1285557 h 1684262"/>
              <a:gd name="connsiteX109" fmla="*/ 123279 w 1206260"/>
              <a:gd name="connsiteY109" fmla="*/ 1264178 h 1684262"/>
              <a:gd name="connsiteX110" fmla="*/ 231975 w 1206260"/>
              <a:gd name="connsiteY110" fmla="*/ 1341501 h 1684262"/>
              <a:gd name="connsiteX111" fmla="*/ 97811 w 1206260"/>
              <a:gd name="connsiteY111" fmla="*/ 1285557 h 1684262"/>
              <a:gd name="connsiteX112" fmla="*/ 232928 w 1206260"/>
              <a:gd name="connsiteY112" fmla="*/ 1376077 h 1684262"/>
              <a:gd name="connsiteX113" fmla="*/ 279029 w 1206260"/>
              <a:gd name="connsiteY113" fmla="*/ 1379887 h 1684262"/>
              <a:gd name="connsiteX114" fmla="*/ 232451 w 1206260"/>
              <a:gd name="connsiteY114" fmla="*/ 1376077 h 1684262"/>
              <a:gd name="connsiteX115" fmla="*/ 232928 w 1206260"/>
              <a:gd name="connsiteY115" fmla="*/ 1376077 h 1684262"/>
              <a:gd name="connsiteX116" fmla="*/ 856244 w 1206260"/>
              <a:gd name="connsiteY116" fmla="*/ 715613 h 1684262"/>
              <a:gd name="connsiteX117" fmla="*/ 817635 w 1206260"/>
              <a:gd name="connsiteY117" fmla="*/ 708913 h 1684262"/>
              <a:gd name="connsiteX118" fmla="*/ 721084 w 1206260"/>
              <a:gd name="connsiteY118" fmla="*/ 657225 h 1684262"/>
              <a:gd name="connsiteX119" fmla="*/ 855767 w 1206260"/>
              <a:gd name="connsiteY119" fmla="*/ 715613 h 1684262"/>
              <a:gd name="connsiteX120" fmla="*/ 856244 w 1206260"/>
              <a:gd name="connsiteY120" fmla="*/ 715613 h 1684262"/>
              <a:gd name="connsiteX121" fmla="*/ 663458 w 1206260"/>
              <a:gd name="connsiteY121" fmla="*/ 722662 h 1684262"/>
              <a:gd name="connsiteX122" fmla="*/ 644408 w 1206260"/>
              <a:gd name="connsiteY122" fmla="*/ 807149 h 1684262"/>
              <a:gd name="connsiteX123" fmla="*/ 662981 w 1206260"/>
              <a:gd name="connsiteY123" fmla="*/ 723138 h 1684262"/>
              <a:gd name="connsiteX124" fmla="*/ 663458 w 1206260"/>
              <a:gd name="connsiteY124" fmla="*/ 722662 h 1684262"/>
              <a:gd name="connsiteX125" fmla="*/ 628882 w 1206260"/>
              <a:gd name="connsiteY125" fmla="*/ 753332 h 1684262"/>
              <a:gd name="connsiteX126" fmla="*/ 655742 w 1206260"/>
              <a:gd name="connsiteY126" fmla="*/ 726472 h 1684262"/>
              <a:gd name="connsiteX127" fmla="*/ 628406 w 1206260"/>
              <a:gd name="connsiteY127" fmla="*/ 753332 h 1684262"/>
              <a:gd name="connsiteX128" fmla="*/ 628882 w 1206260"/>
              <a:gd name="connsiteY128" fmla="*/ 753332 h 1684262"/>
              <a:gd name="connsiteX129" fmla="*/ 771090 w 1206260"/>
              <a:gd name="connsiteY129" fmla="*/ 757237 h 1684262"/>
              <a:gd name="connsiteX130" fmla="*/ 690318 w 1206260"/>
              <a:gd name="connsiteY130" fmla="*/ 822579 h 1684262"/>
              <a:gd name="connsiteX131" fmla="*/ 770614 w 1206260"/>
              <a:gd name="connsiteY131" fmla="*/ 757237 h 1684262"/>
              <a:gd name="connsiteX132" fmla="*/ 771090 w 1206260"/>
              <a:gd name="connsiteY132" fmla="*/ 757237 h 1684262"/>
              <a:gd name="connsiteX133" fmla="*/ 759565 w 1206260"/>
              <a:gd name="connsiteY133" fmla="*/ 538162 h 1684262"/>
              <a:gd name="connsiteX134" fmla="*/ 851767 w 1206260"/>
              <a:gd name="connsiteY134" fmla="*/ 480536 h 1684262"/>
              <a:gd name="connsiteX135" fmla="*/ 759089 w 1206260"/>
              <a:gd name="connsiteY135" fmla="*/ 538067 h 1684262"/>
              <a:gd name="connsiteX136" fmla="*/ 759565 w 1206260"/>
              <a:gd name="connsiteY136" fmla="*/ 538162 h 1684262"/>
              <a:gd name="connsiteX137" fmla="*/ 877961 w 1206260"/>
              <a:gd name="connsiteY137" fmla="*/ 342138 h 1684262"/>
              <a:gd name="connsiteX138" fmla="*/ 812619 w 1206260"/>
              <a:gd name="connsiteY138" fmla="*/ 442055 h 1684262"/>
              <a:gd name="connsiteX139" fmla="*/ 877961 w 1206260"/>
              <a:gd name="connsiteY139" fmla="*/ 342138 h 1684262"/>
              <a:gd name="connsiteX140" fmla="*/ 681841 w 1206260"/>
              <a:gd name="connsiteY140" fmla="*/ 323088 h 1684262"/>
              <a:gd name="connsiteX141" fmla="*/ 758803 w 1206260"/>
              <a:gd name="connsiteY141" fmla="*/ 430816 h 1684262"/>
              <a:gd name="connsiteX142" fmla="*/ 643455 w 1206260"/>
              <a:gd name="connsiteY142" fmla="*/ 396145 h 1684262"/>
              <a:gd name="connsiteX143" fmla="*/ 639550 w 1206260"/>
              <a:gd name="connsiteY143" fmla="*/ 438436 h 1684262"/>
              <a:gd name="connsiteX144" fmla="*/ 682127 w 1206260"/>
              <a:gd name="connsiteY144" fmla="*/ 323088 h 1684262"/>
              <a:gd name="connsiteX145" fmla="*/ 681841 w 1206260"/>
              <a:gd name="connsiteY145" fmla="*/ 323088 h 1684262"/>
              <a:gd name="connsiteX146" fmla="*/ 351323 w 1206260"/>
              <a:gd name="connsiteY146" fmla="*/ 219361 h 1684262"/>
              <a:gd name="connsiteX147" fmla="*/ 383994 w 1206260"/>
              <a:gd name="connsiteY147" fmla="*/ 183070 h 1684262"/>
              <a:gd name="connsiteX148" fmla="*/ 403711 w 1206260"/>
              <a:gd name="connsiteY148" fmla="*/ 175069 h 1684262"/>
              <a:gd name="connsiteX149" fmla="*/ 411331 w 1206260"/>
              <a:gd name="connsiteY149" fmla="*/ 176117 h 1684262"/>
              <a:gd name="connsiteX150" fmla="*/ 569351 w 1206260"/>
              <a:gd name="connsiteY150" fmla="*/ 242792 h 1684262"/>
              <a:gd name="connsiteX151" fmla="*/ 569922 w 1206260"/>
              <a:gd name="connsiteY151" fmla="*/ 242792 h 1684262"/>
              <a:gd name="connsiteX152" fmla="*/ 558873 w 1206260"/>
              <a:gd name="connsiteY152" fmla="*/ 299942 h 1684262"/>
              <a:gd name="connsiteX153" fmla="*/ 351609 w 1206260"/>
              <a:gd name="connsiteY153" fmla="*/ 219075 h 1684262"/>
              <a:gd name="connsiteX154" fmla="*/ 351323 w 1206260"/>
              <a:gd name="connsiteY154" fmla="*/ 219361 h 1684262"/>
              <a:gd name="connsiteX155" fmla="*/ 470767 w 1206260"/>
              <a:gd name="connsiteY155" fmla="*/ 361188 h 1684262"/>
              <a:gd name="connsiteX156" fmla="*/ 566874 w 1206260"/>
              <a:gd name="connsiteY156" fmla="*/ 503396 h 1684262"/>
              <a:gd name="connsiteX157" fmla="*/ 470767 w 1206260"/>
              <a:gd name="connsiteY157" fmla="*/ 361188 h 1684262"/>
              <a:gd name="connsiteX158" fmla="*/ 632216 w 1206260"/>
              <a:gd name="connsiteY158" fmla="*/ 453485 h 1684262"/>
              <a:gd name="connsiteX159" fmla="*/ 699367 w 1206260"/>
              <a:gd name="connsiteY159" fmla="*/ 515112 h 1684262"/>
              <a:gd name="connsiteX160" fmla="*/ 759089 w 1206260"/>
              <a:gd name="connsiteY160" fmla="*/ 438055 h 1684262"/>
              <a:gd name="connsiteX161" fmla="*/ 678317 w 1206260"/>
              <a:gd name="connsiteY161" fmla="*/ 611029 h 1684262"/>
              <a:gd name="connsiteX162" fmla="*/ 640217 w 1206260"/>
              <a:gd name="connsiteY162" fmla="*/ 587978 h 1684262"/>
              <a:gd name="connsiteX163" fmla="*/ 632216 w 1206260"/>
              <a:gd name="connsiteY163" fmla="*/ 453581 h 1684262"/>
              <a:gd name="connsiteX164" fmla="*/ 632216 w 1206260"/>
              <a:gd name="connsiteY164" fmla="*/ 453485 h 1684262"/>
              <a:gd name="connsiteX165" fmla="*/ 686032 w 1206260"/>
              <a:gd name="connsiteY165" fmla="*/ 837819 h 1684262"/>
              <a:gd name="connsiteX166" fmla="*/ 628310 w 1206260"/>
              <a:gd name="connsiteY166" fmla="*/ 930116 h 1684262"/>
              <a:gd name="connsiteX167" fmla="*/ 686032 w 1206260"/>
              <a:gd name="connsiteY167" fmla="*/ 837914 h 1684262"/>
              <a:gd name="connsiteX168" fmla="*/ 686032 w 1206260"/>
              <a:gd name="connsiteY168" fmla="*/ 837819 h 1684262"/>
              <a:gd name="connsiteX169" fmla="*/ 743658 w 1206260"/>
              <a:gd name="connsiteY169" fmla="*/ 1291400 h 1684262"/>
              <a:gd name="connsiteX170" fmla="*/ 547634 w 1206260"/>
              <a:gd name="connsiteY170" fmla="*/ 1206818 h 1684262"/>
              <a:gd name="connsiteX171" fmla="*/ 573446 w 1206260"/>
              <a:gd name="connsiteY171" fmla="*/ 1222439 h 1684262"/>
              <a:gd name="connsiteX172" fmla="*/ 603450 w 1206260"/>
              <a:gd name="connsiteY172" fmla="*/ 1227487 h 1684262"/>
              <a:gd name="connsiteX173" fmla="*/ 743658 w 1206260"/>
              <a:gd name="connsiteY173" fmla="*/ 1291495 h 1684262"/>
              <a:gd name="connsiteX174" fmla="*/ 743658 w 1206260"/>
              <a:gd name="connsiteY174" fmla="*/ 1291400 h 1684262"/>
              <a:gd name="connsiteX175" fmla="*/ 578399 w 1206260"/>
              <a:gd name="connsiteY175" fmla="*/ 945452 h 1684262"/>
              <a:gd name="connsiteX176" fmla="*/ 689842 w 1206260"/>
              <a:gd name="connsiteY176" fmla="*/ 1122236 h 1684262"/>
              <a:gd name="connsiteX177" fmla="*/ 578399 w 1206260"/>
              <a:gd name="connsiteY177" fmla="*/ 945547 h 1684262"/>
              <a:gd name="connsiteX178" fmla="*/ 578399 w 1206260"/>
              <a:gd name="connsiteY178" fmla="*/ 945452 h 1684262"/>
              <a:gd name="connsiteX179" fmla="*/ 351609 w 1206260"/>
              <a:gd name="connsiteY179" fmla="*/ 1045464 h 1684262"/>
              <a:gd name="connsiteX180" fmla="*/ 382375 w 1206260"/>
              <a:gd name="connsiteY180" fmla="*/ 887825 h 1684262"/>
              <a:gd name="connsiteX181" fmla="*/ 351609 w 1206260"/>
              <a:gd name="connsiteY181" fmla="*/ 1045559 h 1684262"/>
              <a:gd name="connsiteX182" fmla="*/ 351609 w 1206260"/>
              <a:gd name="connsiteY182" fmla="*/ 1045464 h 1684262"/>
              <a:gd name="connsiteX183" fmla="*/ 420761 w 1206260"/>
              <a:gd name="connsiteY183" fmla="*/ 1018413 h 1684262"/>
              <a:gd name="connsiteX184" fmla="*/ 605260 w 1206260"/>
              <a:gd name="connsiteY184" fmla="*/ 1180338 h 1684262"/>
              <a:gd name="connsiteX185" fmla="*/ 420761 w 1206260"/>
              <a:gd name="connsiteY185" fmla="*/ 1018413 h 1684262"/>
              <a:gd name="connsiteX186" fmla="*/ 366944 w 1206260"/>
              <a:gd name="connsiteY186" fmla="*/ 1414272 h 1684262"/>
              <a:gd name="connsiteX187" fmla="*/ 597640 w 1206260"/>
              <a:gd name="connsiteY187" fmla="*/ 1460468 h 1684262"/>
              <a:gd name="connsiteX188" fmla="*/ 366944 w 1206260"/>
              <a:gd name="connsiteY188" fmla="*/ 1414463 h 1684262"/>
              <a:gd name="connsiteX189" fmla="*/ 366944 w 1206260"/>
              <a:gd name="connsiteY189" fmla="*/ 1414272 h 1684262"/>
              <a:gd name="connsiteX190" fmla="*/ 536108 w 1206260"/>
              <a:gd name="connsiteY190" fmla="*/ 1644968 h 1684262"/>
              <a:gd name="connsiteX191" fmla="*/ 498008 w 1206260"/>
              <a:gd name="connsiteY191" fmla="*/ 1625918 h 1684262"/>
              <a:gd name="connsiteX192" fmla="*/ 471148 w 1206260"/>
              <a:gd name="connsiteY192" fmla="*/ 1618202 h 1684262"/>
              <a:gd name="connsiteX193" fmla="*/ 471148 w 1206260"/>
              <a:gd name="connsiteY193" fmla="*/ 1664399 h 1684262"/>
              <a:gd name="connsiteX194" fmla="*/ 401901 w 1206260"/>
              <a:gd name="connsiteY194" fmla="*/ 1579817 h 1684262"/>
              <a:gd name="connsiteX195" fmla="*/ 536108 w 1206260"/>
              <a:gd name="connsiteY195" fmla="*/ 1645158 h 1684262"/>
              <a:gd name="connsiteX196" fmla="*/ 536108 w 1206260"/>
              <a:gd name="connsiteY196" fmla="*/ 1644968 h 1684262"/>
              <a:gd name="connsiteX197" fmla="*/ 616785 w 1206260"/>
              <a:gd name="connsiteY197" fmla="*/ 1564196 h 1684262"/>
              <a:gd name="connsiteX198" fmla="*/ 555349 w 1206260"/>
              <a:gd name="connsiteY198" fmla="*/ 1541145 h 1684262"/>
              <a:gd name="connsiteX199" fmla="*/ 638597 w 1206260"/>
              <a:gd name="connsiteY199" fmla="*/ 1493520 h 1684262"/>
              <a:gd name="connsiteX200" fmla="*/ 739848 w 1206260"/>
              <a:gd name="connsiteY200" fmla="*/ 1525715 h 1684262"/>
              <a:gd name="connsiteX201" fmla="*/ 616785 w 1206260"/>
              <a:gd name="connsiteY201" fmla="*/ 1564386 h 1684262"/>
              <a:gd name="connsiteX202" fmla="*/ 616785 w 1206260"/>
              <a:gd name="connsiteY202" fmla="*/ 1564196 h 1684262"/>
              <a:gd name="connsiteX203" fmla="*/ 752231 w 1206260"/>
              <a:gd name="connsiteY203" fmla="*/ 1664779 h 1684262"/>
              <a:gd name="connsiteX204" fmla="*/ 739658 w 1206260"/>
              <a:gd name="connsiteY204" fmla="*/ 1664779 h 1684262"/>
              <a:gd name="connsiteX205" fmla="*/ 731180 w 1206260"/>
              <a:gd name="connsiteY205" fmla="*/ 1664779 h 1684262"/>
              <a:gd name="connsiteX206" fmla="*/ 727561 w 1206260"/>
              <a:gd name="connsiteY206" fmla="*/ 1664779 h 1684262"/>
              <a:gd name="connsiteX207" fmla="*/ 713750 w 1206260"/>
              <a:gd name="connsiteY207" fmla="*/ 1666780 h 1684262"/>
              <a:gd name="connsiteX208" fmla="*/ 704225 w 1206260"/>
              <a:gd name="connsiteY208" fmla="*/ 1665256 h 1684262"/>
              <a:gd name="connsiteX209" fmla="*/ 705558 w 1206260"/>
              <a:gd name="connsiteY209" fmla="*/ 1667733 h 1684262"/>
              <a:gd name="connsiteX210" fmla="*/ 790045 w 1206260"/>
              <a:gd name="connsiteY210" fmla="*/ 1610106 h 1684262"/>
              <a:gd name="connsiteX211" fmla="*/ 752231 w 1206260"/>
              <a:gd name="connsiteY211" fmla="*/ 1664970 h 1684262"/>
              <a:gd name="connsiteX212" fmla="*/ 752231 w 1206260"/>
              <a:gd name="connsiteY212" fmla="*/ 1664779 h 1684262"/>
              <a:gd name="connsiteX213" fmla="*/ 857863 w 1206260"/>
              <a:gd name="connsiteY213" fmla="*/ 1591056 h 1684262"/>
              <a:gd name="connsiteX214" fmla="*/ 838813 w 1206260"/>
              <a:gd name="connsiteY214" fmla="*/ 1568958 h 1684262"/>
              <a:gd name="connsiteX215" fmla="*/ 836146 w 1206260"/>
              <a:gd name="connsiteY215" fmla="*/ 1564291 h 1684262"/>
              <a:gd name="connsiteX216" fmla="*/ 955179 w 1206260"/>
              <a:gd name="connsiteY216" fmla="*/ 1500720 h 1684262"/>
              <a:gd name="connsiteX217" fmla="*/ 1066493 w 1206260"/>
              <a:gd name="connsiteY217" fmla="*/ 1492065 h 1684262"/>
              <a:gd name="connsiteX218" fmla="*/ 857863 w 1206260"/>
              <a:gd name="connsiteY218" fmla="*/ 1591247 h 1684262"/>
              <a:gd name="connsiteX219" fmla="*/ 857863 w 1206260"/>
              <a:gd name="connsiteY219" fmla="*/ 1591056 h 1684262"/>
              <a:gd name="connsiteX220" fmla="*/ 1054979 w 1206260"/>
              <a:gd name="connsiteY220" fmla="*/ 1445037 h 1684262"/>
              <a:gd name="connsiteX221" fmla="*/ 916632 w 1206260"/>
              <a:gd name="connsiteY221" fmla="*/ 1468184 h 1684262"/>
              <a:gd name="connsiteX222" fmla="*/ 1028170 w 1206260"/>
              <a:gd name="connsiteY222" fmla="*/ 1445228 h 1684262"/>
              <a:gd name="connsiteX223" fmla="*/ 1054979 w 1206260"/>
              <a:gd name="connsiteY223" fmla="*/ 1445037 h 1684262"/>
              <a:gd name="connsiteX224" fmla="*/ 862816 w 1206260"/>
              <a:gd name="connsiteY224" fmla="*/ 1410462 h 1684262"/>
              <a:gd name="connsiteX225" fmla="*/ 647551 w 1206260"/>
              <a:gd name="connsiteY225" fmla="*/ 1448562 h 1684262"/>
              <a:gd name="connsiteX226" fmla="*/ 862816 w 1206260"/>
              <a:gd name="connsiteY226" fmla="*/ 1410653 h 1684262"/>
              <a:gd name="connsiteX227" fmla="*/ 862816 w 1206260"/>
              <a:gd name="connsiteY227" fmla="*/ 1410462 h 1684262"/>
              <a:gd name="connsiteX228" fmla="*/ 689842 w 1206260"/>
              <a:gd name="connsiteY228" fmla="*/ 1391412 h 1684262"/>
              <a:gd name="connsiteX229" fmla="*/ 924347 w 1206260"/>
              <a:gd name="connsiteY229" fmla="*/ 1306830 h 1684262"/>
              <a:gd name="connsiteX230" fmla="*/ 689842 w 1206260"/>
              <a:gd name="connsiteY230" fmla="*/ 1391412 h 1684262"/>
              <a:gd name="connsiteX231" fmla="*/ 1162663 w 1206260"/>
              <a:gd name="connsiteY231" fmla="*/ 1057085 h 1684262"/>
              <a:gd name="connsiteX232" fmla="*/ 1148756 w 1206260"/>
              <a:gd name="connsiteY232" fmla="*/ 1134428 h 1684262"/>
              <a:gd name="connsiteX233" fmla="*/ 1066841 w 1206260"/>
              <a:gd name="connsiteY233" fmla="*/ 1139762 h 1684262"/>
              <a:gd name="connsiteX234" fmla="*/ 1035790 w 1206260"/>
              <a:gd name="connsiteY234" fmla="*/ 1087755 h 1684262"/>
              <a:gd name="connsiteX235" fmla="*/ 1162663 w 1206260"/>
              <a:gd name="connsiteY235" fmla="*/ 1057085 h 1684262"/>
              <a:gd name="connsiteX236" fmla="*/ 987913 w 1206260"/>
              <a:gd name="connsiteY236" fmla="*/ 1181170 h 1684262"/>
              <a:gd name="connsiteX237" fmla="*/ 958923 w 1206260"/>
              <a:gd name="connsiteY237" fmla="*/ 1264444 h 1684262"/>
              <a:gd name="connsiteX238" fmla="*/ 905107 w 1206260"/>
              <a:gd name="connsiteY238" fmla="*/ 1118330 h 1684262"/>
              <a:gd name="connsiteX239" fmla="*/ 987913 w 1206260"/>
              <a:gd name="connsiteY239"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791813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310842 w 1206260"/>
              <a:gd name="connsiteY49" fmla="*/ 1254824 h 1684262"/>
              <a:gd name="connsiteX50" fmla="*/ 309223 w 1206260"/>
              <a:gd name="connsiteY50" fmla="*/ 1259396 h 1684262"/>
              <a:gd name="connsiteX51" fmla="*/ 301317 w 1206260"/>
              <a:gd name="connsiteY51" fmla="*/ 1268063 h 1684262"/>
              <a:gd name="connsiteX52" fmla="*/ 283886 w 1206260"/>
              <a:gd name="connsiteY52" fmla="*/ 1268063 h 1684262"/>
              <a:gd name="connsiteX53" fmla="*/ 284934 w 1206260"/>
              <a:gd name="connsiteY53" fmla="*/ 1275207 h 1684262"/>
              <a:gd name="connsiteX54" fmla="*/ 395615 w 1206260"/>
              <a:gd name="connsiteY54" fmla="*/ 1319117 h 1684262"/>
              <a:gd name="connsiteX55" fmla="*/ 257026 w 1206260"/>
              <a:gd name="connsiteY55" fmla="*/ 1309592 h 1684262"/>
              <a:gd name="connsiteX56" fmla="*/ 257026 w 1206260"/>
              <a:gd name="connsiteY56" fmla="*/ 1309592 h 1684262"/>
              <a:gd name="connsiteX57" fmla="*/ 248263 w 1206260"/>
              <a:gd name="connsiteY57" fmla="*/ 1308259 h 1684262"/>
              <a:gd name="connsiteX58" fmla="*/ 247691 w 1206260"/>
              <a:gd name="connsiteY58" fmla="*/ 1308735 h 1684262"/>
              <a:gd name="connsiteX59" fmla="*/ 229880 w 1206260"/>
              <a:gd name="connsiteY59" fmla="*/ 1312259 h 1684262"/>
              <a:gd name="connsiteX60" fmla="*/ 146155 w 1206260"/>
              <a:gd name="connsiteY60" fmla="*/ 1230344 h 1684262"/>
              <a:gd name="connsiteX61" fmla="*/ 115389 w 1206260"/>
              <a:gd name="connsiteY61" fmla="*/ 1430369 h 1684262"/>
              <a:gd name="connsiteX62" fmla="*/ 349799 w 1206260"/>
              <a:gd name="connsiteY62" fmla="*/ 1480280 h 1684262"/>
              <a:gd name="connsiteX63" fmla="*/ 299507 w 1206260"/>
              <a:gd name="connsiteY63" fmla="*/ 1464659 h 1684262"/>
              <a:gd name="connsiteX64" fmla="*/ 321034 w 1206260"/>
              <a:gd name="connsiteY64" fmla="*/ 1477042 h 1684262"/>
              <a:gd name="connsiteX65" fmla="*/ 330559 w 1206260"/>
              <a:gd name="connsiteY65" fmla="*/ 1484376 h 1684262"/>
              <a:gd name="connsiteX66" fmla="*/ 388280 w 1206260"/>
              <a:gd name="connsiteY66" fmla="*/ 1545717 h 1684262"/>
              <a:gd name="connsiteX67" fmla="*/ 348847 w 1206260"/>
              <a:gd name="connsiteY67" fmla="*/ 1542479 h 1684262"/>
              <a:gd name="connsiteX68" fmla="*/ 255883 w 1206260"/>
              <a:gd name="connsiteY68" fmla="*/ 1502664 h 1684262"/>
              <a:gd name="connsiteX69" fmla="*/ 255883 w 1206260"/>
              <a:gd name="connsiteY69" fmla="*/ 1502664 h 1684262"/>
              <a:gd name="connsiteX70" fmla="*/ 239976 w 1206260"/>
              <a:gd name="connsiteY70" fmla="*/ 1484281 h 1684262"/>
              <a:gd name="connsiteX71" fmla="*/ 203495 w 1206260"/>
              <a:gd name="connsiteY71" fmla="*/ 1484281 h 1684262"/>
              <a:gd name="connsiteX72" fmla="*/ 187303 w 1206260"/>
              <a:gd name="connsiteY72" fmla="*/ 1499140 h 1684262"/>
              <a:gd name="connsiteX73" fmla="*/ 490674 w 1206260"/>
              <a:gd name="connsiteY73" fmla="*/ 1673352 h 1684262"/>
              <a:gd name="connsiteX74" fmla="*/ 757374 w 1206260"/>
              <a:gd name="connsiteY74" fmla="*/ 1682401 h 1684262"/>
              <a:gd name="connsiteX75" fmla="*/ 988070 w 1206260"/>
              <a:gd name="connsiteY75" fmla="*/ 1594485 h 1684262"/>
              <a:gd name="connsiteX76" fmla="*/ 1152566 w 1206260"/>
              <a:gd name="connsiteY76" fmla="*/ 1394460 h 1684262"/>
              <a:gd name="connsiteX77" fmla="*/ 918822 w 1206260"/>
              <a:gd name="connsiteY77" fmla="*/ 1363507 h 1684262"/>
              <a:gd name="connsiteX78" fmla="*/ 802904 w 1206260"/>
              <a:gd name="connsiteY78" fmla="*/ 1350454 h 1684262"/>
              <a:gd name="connsiteX79" fmla="*/ 841956 w 1206260"/>
              <a:gd name="connsiteY79" fmla="*/ 1326547 h 1684262"/>
              <a:gd name="connsiteX80" fmla="*/ 1018286 w 1206260"/>
              <a:gd name="connsiteY80" fmla="*/ 1315425 h 1684262"/>
              <a:gd name="connsiteX81" fmla="*/ 980354 w 1206260"/>
              <a:gd name="connsiteY81" fmla="*/ 1268921 h 1684262"/>
              <a:gd name="connsiteX82" fmla="*/ 1091488 w 1206260"/>
              <a:gd name="connsiteY82" fmla="*/ 1221043 h 1684262"/>
              <a:gd name="connsiteX83" fmla="*/ 911203 w 1206260"/>
              <a:gd name="connsiteY83" fmla="*/ 1022890 h 1684262"/>
              <a:gd name="connsiteX84" fmla="*/ 1193429 w 1206260"/>
              <a:gd name="connsiteY84" fmla="*/ 899446 h 1684262"/>
              <a:gd name="connsiteX85" fmla="*/ 759089 w 1206260"/>
              <a:gd name="connsiteY85" fmla="*/ 61246 h 1684262"/>
              <a:gd name="connsiteX86" fmla="*/ 720989 w 1206260"/>
              <a:gd name="connsiteY86" fmla="*/ 145828 h 1684262"/>
              <a:gd name="connsiteX87" fmla="*/ 759089 w 1206260"/>
              <a:gd name="connsiteY87" fmla="*/ 61436 h 1684262"/>
              <a:gd name="connsiteX88" fmla="*/ 759089 w 1206260"/>
              <a:gd name="connsiteY88" fmla="*/ 61246 h 1684262"/>
              <a:gd name="connsiteX89" fmla="*/ 363611 w 1206260"/>
              <a:gd name="connsiteY89" fmla="*/ 545783 h 1684262"/>
              <a:gd name="connsiteX90" fmla="*/ 348275 w 1206260"/>
              <a:gd name="connsiteY90" fmla="*/ 553498 h 1684262"/>
              <a:gd name="connsiteX91" fmla="*/ 363611 w 1206260"/>
              <a:gd name="connsiteY91" fmla="*/ 545783 h 1684262"/>
              <a:gd name="connsiteX92" fmla="*/ 232451 w 1206260"/>
              <a:gd name="connsiteY92" fmla="*/ 523113 h 1684262"/>
              <a:gd name="connsiteX93" fmla="*/ 254694 w 1206260"/>
              <a:gd name="connsiteY93" fmla="*/ 664096 h 1684262"/>
              <a:gd name="connsiteX94" fmla="*/ 232451 w 1206260"/>
              <a:gd name="connsiteY94" fmla="*/ 523113 h 1684262"/>
              <a:gd name="connsiteX95" fmla="*/ 340084 w 1206260"/>
              <a:gd name="connsiteY95" fmla="*/ 692277 h 1684262"/>
              <a:gd name="connsiteX96" fmla="*/ 470767 w 1206260"/>
              <a:gd name="connsiteY96" fmla="*/ 684562 h 1684262"/>
              <a:gd name="connsiteX97" fmla="*/ 340084 w 1206260"/>
              <a:gd name="connsiteY97" fmla="*/ 691896 h 1684262"/>
              <a:gd name="connsiteX98" fmla="*/ 340084 w 1206260"/>
              <a:gd name="connsiteY98" fmla="*/ 692277 h 1684262"/>
              <a:gd name="connsiteX99" fmla="*/ 382375 w 1206260"/>
              <a:gd name="connsiteY99" fmla="*/ 615410 h 1684262"/>
              <a:gd name="connsiteX100" fmla="*/ 516868 w 1206260"/>
              <a:gd name="connsiteY100" fmla="*/ 688372 h 1684262"/>
              <a:gd name="connsiteX101" fmla="*/ 382661 w 1206260"/>
              <a:gd name="connsiteY101" fmla="*/ 615029 h 1684262"/>
              <a:gd name="connsiteX102" fmla="*/ 382375 w 1206260"/>
              <a:gd name="connsiteY102" fmla="*/ 615410 h 1684262"/>
              <a:gd name="connsiteX103" fmla="*/ 201400 w 1206260"/>
              <a:gd name="connsiteY103" fmla="*/ 907542 h 1684262"/>
              <a:gd name="connsiteX104" fmla="*/ 163300 w 1206260"/>
              <a:gd name="connsiteY104" fmla="*/ 838295 h 1684262"/>
              <a:gd name="connsiteX105" fmla="*/ 201686 w 1206260"/>
              <a:gd name="connsiteY105" fmla="*/ 907161 h 1684262"/>
              <a:gd name="connsiteX106" fmla="*/ 201400 w 1206260"/>
              <a:gd name="connsiteY106" fmla="*/ 907542 h 1684262"/>
              <a:gd name="connsiteX107" fmla="*/ 97811 w 1206260"/>
              <a:gd name="connsiteY107" fmla="*/ 1285557 h 1684262"/>
              <a:gd name="connsiteX108" fmla="*/ 123279 w 1206260"/>
              <a:gd name="connsiteY108" fmla="*/ 1264178 h 1684262"/>
              <a:gd name="connsiteX109" fmla="*/ 231975 w 1206260"/>
              <a:gd name="connsiteY109" fmla="*/ 1341501 h 1684262"/>
              <a:gd name="connsiteX110" fmla="*/ 97811 w 1206260"/>
              <a:gd name="connsiteY110" fmla="*/ 1285557 h 1684262"/>
              <a:gd name="connsiteX111" fmla="*/ 232928 w 1206260"/>
              <a:gd name="connsiteY111" fmla="*/ 1376077 h 1684262"/>
              <a:gd name="connsiteX112" fmla="*/ 279029 w 1206260"/>
              <a:gd name="connsiteY112" fmla="*/ 1379887 h 1684262"/>
              <a:gd name="connsiteX113" fmla="*/ 232451 w 1206260"/>
              <a:gd name="connsiteY113" fmla="*/ 1376077 h 1684262"/>
              <a:gd name="connsiteX114" fmla="*/ 232928 w 1206260"/>
              <a:gd name="connsiteY114" fmla="*/ 1376077 h 1684262"/>
              <a:gd name="connsiteX115" fmla="*/ 856244 w 1206260"/>
              <a:gd name="connsiteY115" fmla="*/ 715613 h 1684262"/>
              <a:gd name="connsiteX116" fmla="*/ 817635 w 1206260"/>
              <a:gd name="connsiteY116" fmla="*/ 708913 h 1684262"/>
              <a:gd name="connsiteX117" fmla="*/ 721084 w 1206260"/>
              <a:gd name="connsiteY117" fmla="*/ 657225 h 1684262"/>
              <a:gd name="connsiteX118" fmla="*/ 855767 w 1206260"/>
              <a:gd name="connsiteY118" fmla="*/ 715613 h 1684262"/>
              <a:gd name="connsiteX119" fmla="*/ 856244 w 1206260"/>
              <a:gd name="connsiteY119" fmla="*/ 715613 h 1684262"/>
              <a:gd name="connsiteX120" fmla="*/ 663458 w 1206260"/>
              <a:gd name="connsiteY120" fmla="*/ 722662 h 1684262"/>
              <a:gd name="connsiteX121" fmla="*/ 644408 w 1206260"/>
              <a:gd name="connsiteY121" fmla="*/ 807149 h 1684262"/>
              <a:gd name="connsiteX122" fmla="*/ 662981 w 1206260"/>
              <a:gd name="connsiteY122" fmla="*/ 723138 h 1684262"/>
              <a:gd name="connsiteX123" fmla="*/ 663458 w 1206260"/>
              <a:gd name="connsiteY123" fmla="*/ 722662 h 1684262"/>
              <a:gd name="connsiteX124" fmla="*/ 628882 w 1206260"/>
              <a:gd name="connsiteY124" fmla="*/ 753332 h 1684262"/>
              <a:gd name="connsiteX125" fmla="*/ 655742 w 1206260"/>
              <a:gd name="connsiteY125" fmla="*/ 726472 h 1684262"/>
              <a:gd name="connsiteX126" fmla="*/ 628406 w 1206260"/>
              <a:gd name="connsiteY126" fmla="*/ 753332 h 1684262"/>
              <a:gd name="connsiteX127" fmla="*/ 628882 w 1206260"/>
              <a:gd name="connsiteY127" fmla="*/ 753332 h 1684262"/>
              <a:gd name="connsiteX128" fmla="*/ 771090 w 1206260"/>
              <a:gd name="connsiteY128" fmla="*/ 757237 h 1684262"/>
              <a:gd name="connsiteX129" fmla="*/ 690318 w 1206260"/>
              <a:gd name="connsiteY129" fmla="*/ 822579 h 1684262"/>
              <a:gd name="connsiteX130" fmla="*/ 770614 w 1206260"/>
              <a:gd name="connsiteY130" fmla="*/ 757237 h 1684262"/>
              <a:gd name="connsiteX131" fmla="*/ 771090 w 1206260"/>
              <a:gd name="connsiteY131" fmla="*/ 757237 h 1684262"/>
              <a:gd name="connsiteX132" fmla="*/ 759565 w 1206260"/>
              <a:gd name="connsiteY132" fmla="*/ 538162 h 1684262"/>
              <a:gd name="connsiteX133" fmla="*/ 851767 w 1206260"/>
              <a:gd name="connsiteY133" fmla="*/ 480536 h 1684262"/>
              <a:gd name="connsiteX134" fmla="*/ 759089 w 1206260"/>
              <a:gd name="connsiteY134" fmla="*/ 538067 h 1684262"/>
              <a:gd name="connsiteX135" fmla="*/ 759565 w 1206260"/>
              <a:gd name="connsiteY135" fmla="*/ 538162 h 1684262"/>
              <a:gd name="connsiteX136" fmla="*/ 877961 w 1206260"/>
              <a:gd name="connsiteY136" fmla="*/ 342138 h 1684262"/>
              <a:gd name="connsiteX137" fmla="*/ 812619 w 1206260"/>
              <a:gd name="connsiteY137" fmla="*/ 442055 h 1684262"/>
              <a:gd name="connsiteX138" fmla="*/ 877961 w 1206260"/>
              <a:gd name="connsiteY138" fmla="*/ 342138 h 1684262"/>
              <a:gd name="connsiteX139" fmla="*/ 681841 w 1206260"/>
              <a:gd name="connsiteY139" fmla="*/ 323088 h 1684262"/>
              <a:gd name="connsiteX140" fmla="*/ 758803 w 1206260"/>
              <a:gd name="connsiteY140" fmla="*/ 430816 h 1684262"/>
              <a:gd name="connsiteX141" fmla="*/ 643455 w 1206260"/>
              <a:gd name="connsiteY141" fmla="*/ 396145 h 1684262"/>
              <a:gd name="connsiteX142" fmla="*/ 639550 w 1206260"/>
              <a:gd name="connsiteY142" fmla="*/ 438436 h 1684262"/>
              <a:gd name="connsiteX143" fmla="*/ 682127 w 1206260"/>
              <a:gd name="connsiteY143" fmla="*/ 323088 h 1684262"/>
              <a:gd name="connsiteX144" fmla="*/ 681841 w 1206260"/>
              <a:gd name="connsiteY144" fmla="*/ 323088 h 1684262"/>
              <a:gd name="connsiteX145" fmla="*/ 351323 w 1206260"/>
              <a:gd name="connsiteY145" fmla="*/ 219361 h 1684262"/>
              <a:gd name="connsiteX146" fmla="*/ 383994 w 1206260"/>
              <a:gd name="connsiteY146" fmla="*/ 183070 h 1684262"/>
              <a:gd name="connsiteX147" fmla="*/ 403711 w 1206260"/>
              <a:gd name="connsiteY147" fmla="*/ 175069 h 1684262"/>
              <a:gd name="connsiteX148" fmla="*/ 411331 w 1206260"/>
              <a:gd name="connsiteY148" fmla="*/ 176117 h 1684262"/>
              <a:gd name="connsiteX149" fmla="*/ 569351 w 1206260"/>
              <a:gd name="connsiteY149" fmla="*/ 242792 h 1684262"/>
              <a:gd name="connsiteX150" fmla="*/ 569922 w 1206260"/>
              <a:gd name="connsiteY150" fmla="*/ 242792 h 1684262"/>
              <a:gd name="connsiteX151" fmla="*/ 558873 w 1206260"/>
              <a:gd name="connsiteY151" fmla="*/ 299942 h 1684262"/>
              <a:gd name="connsiteX152" fmla="*/ 351609 w 1206260"/>
              <a:gd name="connsiteY152" fmla="*/ 219075 h 1684262"/>
              <a:gd name="connsiteX153" fmla="*/ 351323 w 1206260"/>
              <a:gd name="connsiteY153" fmla="*/ 219361 h 1684262"/>
              <a:gd name="connsiteX154" fmla="*/ 470767 w 1206260"/>
              <a:gd name="connsiteY154" fmla="*/ 361188 h 1684262"/>
              <a:gd name="connsiteX155" fmla="*/ 566874 w 1206260"/>
              <a:gd name="connsiteY155" fmla="*/ 503396 h 1684262"/>
              <a:gd name="connsiteX156" fmla="*/ 470767 w 1206260"/>
              <a:gd name="connsiteY156" fmla="*/ 361188 h 1684262"/>
              <a:gd name="connsiteX157" fmla="*/ 632216 w 1206260"/>
              <a:gd name="connsiteY157" fmla="*/ 453485 h 1684262"/>
              <a:gd name="connsiteX158" fmla="*/ 699367 w 1206260"/>
              <a:gd name="connsiteY158" fmla="*/ 515112 h 1684262"/>
              <a:gd name="connsiteX159" fmla="*/ 759089 w 1206260"/>
              <a:gd name="connsiteY159" fmla="*/ 438055 h 1684262"/>
              <a:gd name="connsiteX160" fmla="*/ 678317 w 1206260"/>
              <a:gd name="connsiteY160" fmla="*/ 611029 h 1684262"/>
              <a:gd name="connsiteX161" fmla="*/ 640217 w 1206260"/>
              <a:gd name="connsiteY161" fmla="*/ 587978 h 1684262"/>
              <a:gd name="connsiteX162" fmla="*/ 632216 w 1206260"/>
              <a:gd name="connsiteY162" fmla="*/ 453581 h 1684262"/>
              <a:gd name="connsiteX163" fmla="*/ 632216 w 1206260"/>
              <a:gd name="connsiteY163" fmla="*/ 453485 h 1684262"/>
              <a:gd name="connsiteX164" fmla="*/ 686032 w 1206260"/>
              <a:gd name="connsiteY164" fmla="*/ 837819 h 1684262"/>
              <a:gd name="connsiteX165" fmla="*/ 628310 w 1206260"/>
              <a:gd name="connsiteY165" fmla="*/ 930116 h 1684262"/>
              <a:gd name="connsiteX166" fmla="*/ 686032 w 1206260"/>
              <a:gd name="connsiteY166" fmla="*/ 837914 h 1684262"/>
              <a:gd name="connsiteX167" fmla="*/ 686032 w 1206260"/>
              <a:gd name="connsiteY167" fmla="*/ 837819 h 1684262"/>
              <a:gd name="connsiteX168" fmla="*/ 743658 w 1206260"/>
              <a:gd name="connsiteY168" fmla="*/ 1291400 h 1684262"/>
              <a:gd name="connsiteX169" fmla="*/ 547634 w 1206260"/>
              <a:gd name="connsiteY169" fmla="*/ 1206818 h 1684262"/>
              <a:gd name="connsiteX170" fmla="*/ 573446 w 1206260"/>
              <a:gd name="connsiteY170" fmla="*/ 1222439 h 1684262"/>
              <a:gd name="connsiteX171" fmla="*/ 603450 w 1206260"/>
              <a:gd name="connsiteY171" fmla="*/ 1227487 h 1684262"/>
              <a:gd name="connsiteX172" fmla="*/ 743658 w 1206260"/>
              <a:gd name="connsiteY172" fmla="*/ 1291495 h 1684262"/>
              <a:gd name="connsiteX173" fmla="*/ 743658 w 1206260"/>
              <a:gd name="connsiteY173" fmla="*/ 1291400 h 1684262"/>
              <a:gd name="connsiteX174" fmla="*/ 578399 w 1206260"/>
              <a:gd name="connsiteY174" fmla="*/ 945452 h 1684262"/>
              <a:gd name="connsiteX175" fmla="*/ 689842 w 1206260"/>
              <a:gd name="connsiteY175" fmla="*/ 1122236 h 1684262"/>
              <a:gd name="connsiteX176" fmla="*/ 578399 w 1206260"/>
              <a:gd name="connsiteY176" fmla="*/ 945547 h 1684262"/>
              <a:gd name="connsiteX177" fmla="*/ 578399 w 1206260"/>
              <a:gd name="connsiteY177" fmla="*/ 945452 h 1684262"/>
              <a:gd name="connsiteX178" fmla="*/ 351609 w 1206260"/>
              <a:gd name="connsiteY178" fmla="*/ 1045464 h 1684262"/>
              <a:gd name="connsiteX179" fmla="*/ 382375 w 1206260"/>
              <a:gd name="connsiteY179" fmla="*/ 887825 h 1684262"/>
              <a:gd name="connsiteX180" fmla="*/ 351609 w 1206260"/>
              <a:gd name="connsiteY180" fmla="*/ 1045559 h 1684262"/>
              <a:gd name="connsiteX181" fmla="*/ 351609 w 1206260"/>
              <a:gd name="connsiteY181" fmla="*/ 1045464 h 1684262"/>
              <a:gd name="connsiteX182" fmla="*/ 420761 w 1206260"/>
              <a:gd name="connsiteY182" fmla="*/ 1018413 h 1684262"/>
              <a:gd name="connsiteX183" fmla="*/ 605260 w 1206260"/>
              <a:gd name="connsiteY183" fmla="*/ 1180338 h 1684262"/>
              <a:gd name="connsiteX184" fmla="*/ 420761 w 1206260"/>
              <a:gd name="connsiteY184" fmla="*/ 1018413 h 1684262"/>
              <a:gd name="connsiteX185" fmla="*/ 366944 w 1206260"/>
              <a:gd name="connsiteY185" fmla="*/ 1414272 h 1684262"/>
              <a:gd name="connsiteX186" fmla="*/ 597640 w 1206260"/>
              <a:gd name="connsiteY186" fmla="*/ 1460468 h 1684262"/>
              <a:gd name="connsiteX187" fmla="*/ 366944 w 1206260"/>
              <a:gd name="connsiteY187" fmla="*/ 1414463 h 1684262"/>
              <a:gd name="connsiteX188" fmla="*/ 366944 w 1206260"/>
              <a:gd name="connsiteY188" fmla="*/ 1414272 h 1684262"/>
              <a:gd name="connsiteX189" fmla="*/ 536108 w 1206260"/>
              <a:gd name="connsiteY189" fmla="*/ 1644968 h 1684262"/>
              <a:gd name="connsiteX190" fmla="*/ 498008 w 1206260"/>
              <a:gd name="connsiteY190" fmla="*/ 1625918 h 1684262"/>
              <a:gd name="connsiteX191" fmla="*/ 471148 w 1206260"/>
              <a:gd name="connsiteY191" fmla="*/ 1618202 h 1684262"/>
              <a:gd name="connsiteX192" fmla="*/ 471148 w 1206260"/>
              <a:gd name="connsiteY192" fmla="*/ 1664399 h 1684262"/>
              <a:gd name="connsiteX193" fmla="*/ 401901 w 1206260"/>
              <a:gd name="connsiteY193" fmla="*/ 1579817 h 1684262"/>
              <a:gd name="connsiteX194" fmla="*/ 536108 w 1206260"/>
              <a:gd name="connsiteY194" fmla="*/ 1645158 h 1684262"/>
              <a:gd name="connsiteX195" fmla="*/ 536108 w 1206260"/>
              <a:gd name="connsiteY195" fmla="*/ 1644968 h 1684262"/>
              <a:gd name="connsiteX196" fmla="*/ 616785 w 1206260"/>
              <a:gd name="connsiteY196" fmla="*/ 1564196 h 1684262"/>
              <a:gd name="connsiteX197" fmla="*/ 555349 w 1206260"/>
              <a:gd name="connsiteY197" fmla="*/ 1541145 h 1684262"/>
              <a:gd name="connsiteX198" fmla="*/ 638597 w 1206260"/>
              <a:gd name="connsiteY198" fmla="*/ 1493520 h 1684262"/>
              <a:gd name="connsiteX199" fmla="*/ 739848 w 1206260"/>
              <a:gd name="connsiteY199" fmla="*/ 1525715 h 1684262"/>
              <a:gd name="connsiteX200" fmla="*/ 616785 w 1206260"/>
              <a:gd name="connsiteY200" fmla="*/ 1564386 h 1684262"/>
              <a:gd name="connsiteX201" fmla="*/ 616785 w 1206260"/>
              <a:gd name="connsiteY201" fmla="*/ 1564196 h 1684262"/>
              <a:gd name="connsiteX202" fmla="*/ 752231 w 1206260"/>
              <a:gd name="connsiteY202" fmla="*/ 1664779 h 1684262"/>
              <a:gd name="connsiteX203" fmla="*/ 739658 w 1206260"/>
              <a:gd name="connsiteY203" fmla="*/ 1664779 h 1684262"/>
              <a:gd name="connsiteX204" fmla="*/ 731180 w 1206260"/>
              <a:gd name="connsiteY204" fmla="*/ 1664779 h 1684262"/>
              <a:gd name="connsiteX205" fmla="*/ 727561 w 1206260"/>
              <a:gd name="connsiteY205" fmla="*/ 1664779 h 1684262"/>
              <a:gd name="connsiteX206" fmla="*/ 713750 w 1206260"/>
              <a:gd name="connsiteY206" fmla="*/ 1666780 h 1684262"/>
              <a:gd name="connsiteX207" fmla="*/ 704225 w 1206260"/>
              <a:gd name="connsiteY207" fmla="*/ 1665256 h 1684262"/>
              <a:gd name="connsiteX208" fmla="*/ 705558 w 1206260"/>
              <a:gd name="connsiteY208" fmla="*/ 1667733 h 1684262"/>
              <a:gd name="connsiteX209" fmla="*/ 790045 w 1206260"/>
              <a:gd name="connsiteY209" fmla="*/ 1610106 h 1684262"/>
              <a:gd name="connsiteX210" fmla="*/ 752231 w 1206260"/>
              <a:gd name="connsiteY210" fmla="*/ 1664970 h 1684262"/>
              <a:gd name="connsiteX211" fmla="*/ 752231 w 1206260"/>
              <a:gd name="connsiteY211" fmla="*/ 1664779 h 1684262"/>
              <a:gd name="connsiteX212" fmla="*/ 857863 w 1206260"/>
              <a:gd name="connsiteY212" fmla="*/ 1591056 h 1684262"/>
              <a:gd name="connsiteX213" fmla="*/ 838813 w 1206260"/>
              <a:gd name="connsiteY213" fmla="*/ 1568958 h 1684262"/>
              <a:gd name="connsiteX214" fmla="*/ 836146 w 1206260"/>
              <a:gd name="connsiteY214" fmla="*/ 1564291 h 1684262"/>
              <a:gd name="connsiteX215" fmla="*/ 955179 w 1206260"/>
              <a:gd name="connsiteY215" fmla="*/ 1500720 h 1684262"/>
              <a:gd name="connsiteX216" fmla="*/ 1066493 w 1206260"/>
              <a:gd name="connsiteY216" fmla="*/ 1492065 h 1684262"/>
              <a:gd name="connsiteX217" fmla="*/ 857863 w 1206260"/>
              <a:gd name="connsiteY217" fmla="*/ 1591247 h 1684262"/>
              <a:gd name="connsiteX218" fmla="*/ 857863 w 1206260"/>
              <a:gd name="connsiteY218" fmla="*/ 1591056 h 1684262"/>
              <a:gd name="connsiteX219" fmla="*/ 1054979 w 1206260"/>
              <a:gd name="connsiteY219" fmla="*/ 1445037 h 1684262"/>
              <a:gd name="connsiteX220" fmla="*/ 916632 w 1206260"/>
              <a:gd name="connsiteY220" fmla="*/ 1468184 h 1684262"/>
              <a:gd name="connsiteX221" fmla="*/ 1028170 w 1206260"/>
              <a:gd name="connsiteY221" fmla="*/ 1445228 h 1684262"/>
              <a:gd name="connsiteX222" fmla="*/ 1054979 w 1206260"/>
              <a:gd name="connsiteY222" fmla="*/ 1445037 h 1684262"/>
              <a:gd name="connsiteX223" fmla="*/ 862816 w 1206260"/>
              <a:gd name="connsiteY223" fmla="*/ 1410462 h 1684262"/>
              <a:gd name="connsiteX224" fmla="*/ 647551 w 1206260"/>
              <a:gd name="connsiteY224" fmla="*/ 1448562 h 1684262"/>
              <a:gd name="connsiteX225" fmla="*/ 862816 w 1206260"/>
              <a:gd name="connsiteY225" fmla="*/ 1410653 h 1684262"/>
              <a:gd name="connsiteX226" fmla="*/ 862816 w 1206260"/>
              <a:gd name="connsiteY226" fmla="*/ 1410462 h 1684262"/>
              <a:gd name="connsiteX227" fmla="*/ 689842 w 1206260"/>
              <a:gd name="connsiteY227" fmla="*/ 1391412 h 1684262"/>
              <a:gd name="connsiteX228" fmla="*/ 924347 w 1206260"/>
              <a:gd name="connsiteY228" fmla="*/ 1306830 h 1684262"/>
              <a:gd name="connsiteX229" fmla="*/ 689842 w 1206260"/>
              <a:gd name="connsiteY229" fmla="*/ 1391412 h 1684262"/>
              <a:gd name="connsiteX230" fmla="*/ 1162663 w 1206260"/>
              <a:gd name="connsiteY230" fmla="*/ 1057085 h 1684262"/>
              <a:gd name="connsiteX231" fmla="*/ 1148756 w 1206260"/>
              <a:gd name="connsiteY231" fmla="*/ 1134428 h 1684262"/>
              <a:gd name="connsiteX232" fmla="*/ 1066841 w 1206260"/>
              <a:gd name="connsiteY232" fmla="*/ 1139762 h 1684262"/>
              <a:gd name="connsiteX233" fmla="*/ 1035790 w 1206260"/>
              <a:gd name="connsiteY233" fmla="*/ 1087755 h 1684262"/>
              <a:gd name="connsiteX234" fmla="*/ 1162663 w 1206260"/>
              <a:gd name="connsiteY234" fmla="*/ 1057085 h 1684262"/>
              <a:gd name="connsiteX235" fmla="*/ 987913 w 1206260"/>
              <a:gd name="connsiteY235" fmla="*/ 1181170 h 1684262"/>
              <a:gd name="connsiteX236" fmla="*/ 958923 w 1206260"/>
              <a:gd name="connsiteY236" fmla="*/ 1264444 h 1684262"/>
              <a:gd name="connsiteX237" fmla="*/ 905107 w 1206260"/>
              <a:gd name="connsiteY237" fmla="*/ 1118330 h 1684262"/>
              <a:gd name="connsiteX238" fmla="*/ 987913 w 1206260"/>
              <a:gd name="connsiteY238"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310842 w 1206260"/>
              <a:gd name="connsiteY49" fmla="*/ 1254824 h 1684262"/>
              <a:gd name="connsiteX50" fmla="*/ 309223 w 1206260"/>
              <a:gd name="connsiteY50" fmla="*/ 1259396 h 1684262"/>
              <a:gd name="connsiteX51" fmla="*/ 301317 w 1206260"/>
              <a:gd name="connsiteY51" fmla="*/ 1268063 h 1684262"/>
              <a:gd name="connsiteX52" fmla="*/ 283886 w 1206260"/>
              <a:gd name="connsiteY52" fmla="*/ 1268063 h 1684262"/>
              <a:gd name="connsiteX53" fmla="*/ 284934 w 1206260"/>
              <a:gd name="connsiteY53" fmla="*/ 1275207 h 1684262"/>
              <a:gd name="connsiteX54" fmla="*/ 395615 w 1206260"/>
              <a:gd name="connsiteY54" fmla="*/ 1319117 h 1684262"/>
              <a:gd name="connsiteX55" fmla="*/ 257026 w 1206260"/>
              <a:gd name="connsiteY55" fmla="*/ 1309592 h 1684262"/>
              <a:gd name="connsiteX56" fmla="*/ 257026 w 1206260"/>
              <a:gd name="connsiteY56" fmla="*/ 1309592 h 1684262"/>
              <a:gd name="connsiteX57" fmla="*/ 248263 w 1206260"/>
              <a:gd name="connsiteY57" fmla="*/ 1308259 h 1684262"/>
              <a:gd name="connsiteX58" fmla="*/ 247691 w 1206260"/>
              <a:gd name="connsiteY58" fmla="*/ 1308735 h 1684262"/>
              <a:gd name="connsiteX59" fmla="*/ 229880 w 1206260"/>
              <a:gd name="connsiteY59" fmla="*/ 1312259 h 1684262"/>
              <a:gd name="connsiteX60" fmla="*/ 146155 w 1206260"/>
              <a:gd name="connsiteY60" fmla="*/ 1230344 h 1684262"/>
              <a:gd name="connsiteX61" fmla="*/ 115389 w 1206260"/>
              <a:gd name="connsiteY61" fmla="*/ 1430369 h 1684262"/>
              <a:gd name="connsiteX62" fmla="*/ 349799 w 1206260"/>
              <a:gd name="connsiteY62" fmla="*/ 1480280 h 1684262"/>
              <a:gd name="connsiteX63" fmla="*/ 299507 w 1206260"/>
              <a:gd name="connsiteY63" fmla="*/ 1464659 h 1684262"/>
              <a:gd name="connsiteX64" fmla="*/ 321034 w 1206260"/>
              <a:gd name="connsiteY64" fmla="*/ 1477042 h 1684262"/>
              <a:gd name="connsiteX65" fmla="*/ 330559 w 1206260"/>
              <a:gd name="connsiteY65" fmla="*/ 1484376 h 1684262"/>
              <a:gd name="connsiteX66" fmla="*/ 388280 w 1206260"/>
              <a:gd name="connsiteY66" fmla="*/ 1545717 h 1684262"/>
              <a:gd name="connsiteX67" fmla="*/ 348847 w 1206260"/>
              <a:gd name="connsiteY67" fmla="*/ 1542479 h 1684262"/>
              <a:gd name="connsiteX68" fmla="*/ 255883 w 1206260"/>
              <a:gd name="connsiteY68" fmla="*/ 1502664 h 1684262"/>
              <a:gd name="connsiteX69" fmla="*/ 255883 w 1206260"/>
              <a:gd name="connsiteY69" fmla="*/ 1502664 h 1684262"/>
              <a:gd name="connsiteX70" fmla="*/ 239976 w 1206260"/>
              <a:gd name="connsiteY70" fmla="*/ 1484281 h 1684262"/>
              <a:gd name="connsiteX71" fmla="*/ 203495 w 1206260"/>
              <a:gd name="connsiteY71" fmla="*/ 1484281 h 1684262"/>
              <a:gd name="connsiteX72" fmla="*/ 187303 w 1206260"/>
              <a:gd name="connsiteY72" fmla="*/ 1499140 h 1684262"/>
              <a:gd name="connsiteX73" fmla="*/ 490674 w 1206260"/>
              <a:gd name="connsiteY73" fmla="*/ 1673352 h 1684262"/>
              <a:gd name="connsiteX74" fmla="*/ 757374 w 1206260"/>
              <a:gd name="connsiteY74" fmla="*/ 1682401 h 1684262"/>
              <a:gd name="connsiteX75" fmla="*/ 988070 w 1206260"/>
              <a:gd name="connsiteY75" fmla="*/ 1594485 h 1684262"/>
              <a:gd name="connsiteX76" fmla="*/ 1152566 w 1206260"/>
              <a:gd name="connsiteY76" fmla="*/ 1394460 h 1684262"/>
              <a:gd name="connsiteX77" fmla="*/ 918822 w 1206260"/>
              <a:gd name="connsiteY77" fmla="*/ 1363507 h 1684262"/>
              <a:gd name="connsiteX78" fmla="*/ 802904 w 1206260"/>
              <a:gd name="connsiteY78" fmla="*/ 1350454 h 1684262"/>
              <a:gd name="connsiteX79" fmla="*/ 841956 w 1206260"/>
              <a:gd name="connsiteY79" fmla="*/ 1326547 h 1684262"/>
              <a:gd name="connsiteX80" fmla="*/ 1018286 w 1206260"/>
              <a:gd name="connsiteY80" fmla="*/ 1315425 h 1684262"/>
              <a:gd name="connsiteX81" fmla="*/ 980354 w 1206260"/>
              <a:gd name="connsiteY81" fmla="*/ 1268921 h 1684262"/>
              <a:gd name="connsiteX82" fmla="*/ 1091488 w 1206260"/>
              <a:gd name="connsiteY82" fmla="*/ 1221043 h 1684262"/>
              <a:gd name="connsiteX83" fmla="*/ 911203 w 1206260"/>
              <a:gd name="connsiteY83" fmla="*/ 1022890 h 1684262"/>
              <a:gd name="connsiteX84" fmla="*/ 1193429 w 1206260"/>
              <a:gd name="connsiteY84" fmla="*/ 899446 h 1684262"/>
              <a:gd name="connsiteX85" fmla="*/ 759089 w 1206260"/>
              <a:gd name="connsiteY85" fmla="*/ 61246 h 1684262"/>
              <a:gd name="connsiteX86" fmla="*/ 720989 w 1206260"/>
              <a:gd name="connsiteY86" fmla="*/ 145828 h 1684262"/>
              <a:gd name="connsiteX87" fmla="*/ 759089 w 1206260"/>
              <a:gd name="connsiteY87" fmla="*/ 61436 h 1684262"/>
              <a:gd name="connsiteX88" fmla="*/ 759089 w 1206260"/>
              <a:gd name="connsiteY88" fmla="*/ 61246 h 1684262"/>
              <a:gd name="connsiteX89" fmla="*/ 363611 w 1206260"/>
              <a:gd name="connsiteY89" fmla="*/ 545783 h 1684262"/>
              <a:gd name="connsiteX90" fmla="*/ 348275 w 1206260"/>
              <a:gd name="connsiteY90" fmla="*/ 553498 h 1684262"/>
              <a:gd name="connsiteX91" fmla="*/ 363611 w 1206260"/>
              <a:gd name="connsiteY91" fmla="*/ 545783 h 1684262"/>
              <a:gd name="connsiteX92" fmla="*/ 232451 w 1206260"/>
              <a:gd name="connsiteY92" fmla="*/ 523113 h 1684262"/>
              <a:gd name="connsiteX93" fmla="*/ 254694 w 1206260"/>
              <a:gd name="connsiteY93" fmla="*/ 664096 h 1684262"/>
              <a:gd name="connsiteX94" fmla="*/ 232451 w 1206260"/>
              <a:gd name="connsiteY94" fmla="*/ 523113 h 1684262"/>
              <a:gd name="connsiteX95" fmla="*/ 340084 w 1206260"/>
              <a:gd name="connsiteY95" fmla="*/ 692277 h 1684262"/>
              <a:gd name="connsiteX96" fmla="*/ 470767 w 1206260"/>
              <a:gd name="connsiteY96" fmla="*/ 684562 h 1684262"/>
              <a:gd name="connsiteX97" fmla="*/ 340084 w 1206260"/>
              <a:gd name="connsiteY97" fmla="*/ 691896 h 1684262"/>
              <a:gd name="connsiteX98" fmla="*/ 340084 w 1206260"/>
              <a:gd name="connsiteY98" fmla="*/ 692277 h 1684262"/>
              <a:gd name="connsiteX99" fmla="*/ 382375 w 1206260"/>
              <a:gd name="connsiteY99" fmla="*/ 615410 h 1684262"/>
              <a:gd name="connsiteX100" fmla="*/ 516868 w 1206260"/>
              <a:gd name="connsiteY100" fmla="*/ 688372 h 1684262"/>
              <a:gd name="connsiteX101" fmla="*/ 382661 w 1206260"/>
              <a:gd name="connsiteY101" fmla="*/ 615029 h 1684262"/>
              <a:gd name="connsiteX102" fmla="*/ 382375 w 1206260"/>
              <a:gd name="connsiteY102" fmla="*/ 615410 h 1684262"/>
              <a:gd name="connsiteX103" fmla="*/ 201400 w 1206260"/>
              <a:gd name="connsiteY103" fmla="*/ 907542 h 1684262"/>
              <a:gd name="connsiteX104" fmla="*/ 163300 w 1206260"/>
              <a:gd name="connsiteY104" fmla="*/ 838295 h 1684262"/>
              <a:gd name="connsiteX105" fmla="*/ 201686 w 1206260"/>
              <a:gd name="connsiteY105" fmla="*/ 907161 h 1684262"/>
              <a:gd name="connsiteX106" fmla="*/ 201400 w 1206260"/>
              <a:gd name="connsiteY106" fmla="*/ 907542 h 1684262"/>
              <a:gd name="connsiteX107" fmla="*/ 97811 w 1206260"/>
              <a:gd name="connsiteY107" fmla="*/ 1285557 h 1684262"/>
              <a:gd name="connsiteX108" fmla="*/ 123279 w 1206260"/>
              <a:gd name="connsiteY108" fmla="*/ 1264178 h 1684262"/>
              <a:gd name="connsiteX109" fmla="*/ 231975 w 1206260"/>
              <a:gd name="connsiteY109" fmla="*/ 1341501 h 1684262"/>
              <a:gd name="connsiteX110" fmla="*/ 97811 w 1206260"/>
              <a:gd name="connsiteY110" fmla="*/ 1285557 h 1684262"/>
              <a:gd name="connsiteX111" fmla="*/ 232928 w 1206260"/>
              <a:gd name="connsiteY111" fmla="*/ 1376077 h 1684262"/>
              <a:gd name="connsiteX112" fmla="*/ 279029 w 1206260"/>
              <a:gd name="connsiteY112" fmla="*/ 1379887 h 1684262"/>
              <a:gd name="connsiteX113" fmla="*/ 232451 w 1206260"/>
              <a:gd name="connsiteY113" fmla="*/ 1376077 h 1684262"/>
              <a:gd name="connsiteX114" fmla="*/ 232928 w 1206260"/>
              <a:gd name="connsiteY114" fmla="*/ 1376077 h 1684262"/>
              <a:gd name="connsiteX115" fmla="*/ 856244 w 1206260"/>
              <a:gd name="connsiteY115" fmla="*/ 715613 h 1684262"/>
              <a:gd name="connsiteX116" fmla="*/ 817635 w 1206260"/>
              <a:gd name="connsiteY116" fmla="*/ 708913 h 1684262"/>
              <a:gd name="connsiteX117" fmla="*/ 721084 w 1206260"/>
              <a:gd name="connsiteY117" fmla="*/ 657225 h 1684262"/>
              <a:gd name="connsiteX118" fmla="*/ 855767 w 1206260"/>
              <a:gd name="connsiteY118" fmla="*/ 715613 h 1684262"/>
              <a:gd name="connsiteX119" fmla="*/ 856244 w 1206260"/>
              <a:gd name="connsiteY119" fmla="*/ 715613 h 1684262"/>
              <a:gd name="connsiteX120" fmla="*/ 663458 w 1206260"/>
              <a:gd name="connsiteY120" fmla="*/ 722662 h 1684262"/>
              <a:gd name="connsiteX121" fmla="*/ 644408 w 1206260"/>
              <a:gd name="connsiteY121" fmla="*/ 807149 h 1684262"/>
              <a:gd name="connsiteX122" fmla="*/ 662981 w 1206260"/>
              <a:gd name="connsiteY122" fmla="*/ 723138 h 1684262"/>
              <a:gd name="connsiteX123" fmla="*/ 663458 w 1206260"/>
              <a:gd name="connsiteY123" fmla="*/ 722662 h 1684262"/>
              <a:gd name="connsiteX124" fmla="*/ 628882 w 1206260"/>
              <a:gd name="connsiteY124" fmla="*/ 753332 h 1684262"/>
              <a:gd name="connsiteX125" fmla="*/ 655742 w 1206260"/>
              <a:gd name="connsiteY125" fmla="*/ 726472 h 1684262"/>
              <a:gd name="connsiteX126" fmla="*/ 628406 w 1206260"/>
              <a:gd name="connsiteY126" fmla="*/ 753332 h 1684262"/>
              <a:gd name="connsiteX127" fmla="*/ 628882 w 1206260"/>
              <a:gd name="connsiteY127" fmla="*/ 753332 h 1684262"/>
              <a:gd name="connsiteX128" fmla="*/ 771090 w 1206260"/>
              <a:gd name="connsiteY128" fmla="*/ 757237 h 1684262"/>
              <a:gd name="connsiteX129" fmla="*/ 690318 w 1206260"/>
              <a:gd name="connsiteY129" fmla="*/ 822579 h 1684262"/>
              <a:gd name="connsiteX130" fmla="*/ 770614 w 1206260"/>
              <a:gd name="connsiteY130" fmla="*/ 757237 h 1684262"/>
              <a:gd name="connsiteX131" fmla="*/ 771090 w 1206260"/>
              <a:gd name="connsiteY131" fmla="*/ 757237 h 1684262"/>
              <a:gd name="connsiteX132" fmla="*/ 759565 w 1206260"/>
              <a:gd name="connsiteY132" fmla="*/ 538162 h 1684262"/>
              <a:gd name="connsiteX133" fmla="*/ 851767 w 1206260"/>
              <a:gd name="connsiteY133" fmla="*/ 480536 h 1684262"/>
              <a:gd name="connsiteX134" fmla="*/ 759089 w 1206260"/>
              <a:gd name="connsiteY134" fmla="*/ 538067 h 1684262"/>
              <a:gd name="connsiteX135" fmla="*/ 759565 w 1206260"/>
              <a:gd name="connsiteY135" fmla="*/ 538162 h 1684262"/>
              <a:gd name="connsiteX136" fmla="*/ 877961 w 1206260"/>
              <a:gd name="connsiteY136" fmla="*/ 342138 h 1684262"/>
              <a:gd name="connsiteX137" fmla="*/ 812619 w 1206260"/>
              <a:gd name="connsiteY137" fmla="*/ 442055 h 1684262"/>
              <a:gd name="connsiteX138" fmla="*/ 877961 w 1206260"/>
              <a:gd name="connsiteY138" fmla="*/ 342138 h 1684262"/>
              <a:gd name="connsiteX139" fmla="*/ 681841 w 1206260"/>
              <a:gd name="connsiteY139" fmla="*/ 323088 h 1684262"/>
              <a:gd name="connsiteX140" fmla="*/ 758803 w 1206260"/>
              <a:gd name="connsiteY140" fmla="*/ 430816 h 1684262"/>
              <a:gd name="connsiteX141" fmla="*/ 643455 w 1206260"/>
              <a:gd name="connsiteY141" fmla="*/ 396145 h 1684262"/>
              <a:gd name="connsiteX142" fmla="*/ 639550 w 1206260"/>
              <a:gd name="connsiteY142" fmla="*/ 438436 h 1684262"/>
              <a:gd name="connsiteX143" fmla="*/ 682127 w 1206260"/>
              <a:gd name="connsiteY143" fmla="*/ 323088 h 1684262"/>
              <a:gd name="connsiteX144" fmla="*/ 681841 w 1206260"/>
              <a:gd name="connsiteY144" fmla="*/ 323088 h 1684262"/>
              <a:gd name="connsiteX145" fmla="*/ 351323 w 1206260"/>
              <a:gd name="connsiteY145" fmla="*/ 219361 h 1684262"/>
              <a:gd name="connsiteX146" fmla="*/ 383994 w 1206260"/>
              <a:gd name="connsiteY146" fmla="*/ 183070 h 1684262"/>
              <a:gd name="connsiteX147" fmla="*/ 403711 w 1206260"/>
              <a:gd name="connsiteY147" fmla="*/ 175069 h 1684262"/>
              <a:gd name="connsiteX148" fmla="*/ 411331 w 1206260"/>
              <a:gd name="connsiteY148" fmla="*/ 176117 h 1684262"/>
              <a:gd name="connsiteX149" fmla="*/ 569351 w 1206260"/>
              <a:gd name="connsiteY149" fmla="*/ 242792 h 1684262"/>
              <a:gd name="connsiteX150" fmla="*/ 569922 w 1206260"/>
              <a:gd name="connsiteY150" fmla="*/ 242792 h 1684262"/>
              <a:gd name="connsiteX151" fmla="*/ 558873 w 1206260"/>
              <a:gd name="connsiteY151" fmla="*/ 299942 h 1684262"/>
              <a:gd name="connsiteX152" fmla="*/ 351609 w 1206260"/>
              <a:gd name="connsiteY152" fmla="*/ 219075 h 1684262"/>
              <a:gd name="connsiteX153" fmla="*/ 351323 w 1206260"/>
              <a:gd name="connsiteY153" fmla="*/ 219361 h 1684262"/>
              <a:gd name="connsiteX154" fmla="*/ 470767 w 1206260"/>
              <a:gd name="connsiteY154" fmla="*/ 361188 h 1684262"/>
              <a:gd name="connsiteX155" fmla="*/ 566874 w 1206260"/>
              <a:gd name="connsiteY155" fmla="*/ 503396 h 1684262"/>
              <a:gd name="connsiteX156" fmla="*/ 470767 w 1206260"/>
              <a:gd name="connsiteY156" fmla="*/ 361188 h 1684262"/>
              <a:gd name="connsiteX157" fmla="*/ 632216 w 1206260"/>
              <a:gd name="connsiteY157" fmla="*/ 453485 h 1684262"/>
              <a:gd name="connsiteX158" fmla="*/ 699367 w 1206260"/>
              <a:gd name="connsiteY158" fmla="*/ 515112 h 1684262"/>
              <a:gd name="connsiteX159" fmla="*/ 759089 w 1206260"/>
              <a:gd name="connsiteY159" fmla="*/ 438055 h 1684262"/>
              <a:gd name="connsiteX160" fmla="*/ 678317 w 1206260"/>
              <a:gd name="connsiteY160" fmla="*/ 611029 h 1684262"/>
              <a:gd name="connsiteX161" fmla="*/ 640217 w 1206260"/>
              <a:gd name="connsiteY161" fmla="*/ 587978 h 1684262"/>
              <a:gd name="connsiteX162" fmla="*/ 632216 w 1206260"/>
              <a:gd name="connsiteY162" fmla="*/ 453581 h 1684262"/>
              <a:gd name="connsiteX163" fmla="*/ 632216 w 1206260"/>
              <a:gd name="connsiteY163" fmla="*/ 453485 h 1684262"/>
              <a:gd name="connsiteX164" fmla="*/ 686032 w 1206260"/>
              <a:gd name="connsiteY164" fmla="*/ 837819 h 1684262"/>
              <a:gd name="connsiteX165" fmla="*/ 628310 w 1206260"/>
              <a:gd name="connsiteY165" fmla="*/ 930116 h 1684262"/>
              <a:gd name="connsiteX166" fmla="*/ 686032 w 1206260"/>
              <a:gd name="connsiteY166" fmla="*/ 837914 h 1684262"/>
              <a:gd name="connsiteX167" fmla="*/ 686032 w 1206260"/>
              <a:gd name="connsiteY167" fmla="*/ 837819 h 1684262"/>
              <a:gd name="connsiteX168" fmla="*/ 743658 w 1206260"/>
              <a:gd name="connsiteY168" fmla="*/ 1291400 h 1684262"/>
              <a:gd name="connsiteX169" fmla="*/ 547634 w 1206260"/>
              <a:gd name="connsiteY169" fmla="*/ 1206818 h 1684262"/>
              <a:gd name="connsiteX170" fmla="*/ 573446 w 1206260"/>
              <a:gd name="connsiteY170" fmla="*/ 1222439 h 1684262"/>
              <a:gd name="connsiteX171" fmla="*/ 603450 w 1206260"/>
              <a:gd name="connsiteY171" fmla="*/ 1227487 h 1684262"/>
              <a:gd name="connsiteX172" fmla="*/ 743658 w 1206260"/>
              <a:gd name="connsiteY172" fmla="*/ 1291495 h 1684262"/>
              <a:gd name="connsiteX173" fmla="*/ 743658 w 1206260"/>
              <a:gd name="connsiteY173" fmla="*/ 1291400 h 1684262"/>
              <a:gd name="connsiteX174" fmla="*/ 578399 w 1206260"/>
              <a:gd name="connsiteY174" fmla="*/ 945452 h 1684262"/>
              <a:gd name="connsiteX175" fmla="*/ 689842 w 1206260"/>
              <a:gd name="connsiteY175" fmla="*/ 1122236 h 1684262"/>
              <a:gd name="connsiteX176" fmla="*/ 578399 w 1206260"/>
              <a:gd name="connsiteY176" fmla="*/ 945547 h 1684262"/>
              <a:gd name="connsiteX177" fmla="*/ 578399 w 1206260"/>
              <a:gd name="connsiteY177" fmla="*/ 945452 h 1684262"/>
              <a:gd name="connsiteX178" fmla="*/ 351609 w 1206260"/>
              <a:gd name="connsiteY178" fmla="*/ 1045464 h 1684262"/>
              <a:gd name="connsiteX179" fmla="*/ 382375 w 1206260"/>
              <a:gd name="connsiteY179" fmla="*/ 887825 h 1684262"/>
              <a:gd name="connsiteX180" fmla="*/ 351609 w 1206260"/>
              <a:gd name="connsiteY180" fmla="*/ 1045559 h 1684262"/>
              <a:gd name="connsiteX181" fmla="*/ 351609 w 1206260"/>
              <a:gd name="connsiteY181" fmla="*/ 1045464 h 1684262"/>
              <a:gd name="connsiteX182" fmla="*/ 420761 w 1206260"/>
              <a:gd name="connsiteY182" fmla="*/ 1018413 h 1684262"/>
              <a:gd name="connsiteX183" fmla="*/ 605260 w 1206260"/>
              <a:gd name="connsiteY183" fmla="*/ 1180338 h 1684262"/>
              <a:gd name="connsiteX184" fmla="*/ 420761 w 1206260"/>
              <a:gd name="connsiteY184" fmla="*/ 1018413 h 1684262"/>
              <a:gd name="connsiteX185" fmla="*/ 366944 w 1206260"/>
              <a:gd name="connsiteY185" fmla="*/ 1414272 h 1684262"/>
              <a:gd name="connsiteX186" fmla="*/ 597640 w 1206260"/>
              <a:gd name="connsiteY186" fmla="*/ 1460468 h 1684262"/>
              <a:gd name="connsiteX187" fmla="*/ 366944 w 1206260"/>
              <a:gd name="connsiteY187" fmla="*/ 1414463 h 1684262"/>
              <a:gd name="connsiteX188" fmla="*/ 366944 w 1206260"/>
              <a:gd name="connsiteY188" fmla="*/ 1414272 h 1684262"/>
              <a:gd name="connsiteX189" fmla="*/ 536108 w 1206260"/>
              <a:gd name="connsiteY189" fmla="*/ 1644968 h 1684262"/>
              <a:gd name="connsiteX190" fmla="*/ 498008 w 1206260"/>
              <a:gd name="connsiteY190" fmla="*/ 1625918 h 1684262"/>
              <a:gd name="connsiteX191" fmla="*/ 471148 w 1206260"/>
              <a:gd name="connsiteY191" fmla="*/ 1618202 h 1684262"/>
              <a:gd name="connsiteX192" fmla="*/ 471148 w 1206260"/>
              <a:gd name="connsiteY192" fmla="*/ 1664399 h 1684262"/>
              <a:gd name="connsiteX193" fmla="*/ 401901 w 1206260"/>
              <a:gd name="connsiteY193" fmla="*/ 1579817 h 1684262"/>
              <a:gd name="connsiteX194" fmla="*/ 536108 w 1206260"/>
              <a:gd name="connsiteY194" fmla="*/ 1645158 h 1684262"/>
              <a:gd name="connsiteX195" fmla="*/ 536108 w 1206260"/>
              <a:gd name="connsiteY195" fmla="*/ 1644968 h 1684262"/>
              <a:gd name="connsiteX196" fmla="*/ 616785 w 1206260"/>
              <a:gd name="connsiteY196" fmla="*/ 1564196 h 1684262"/>
              <a:gd name="connsiteX197" fmla="*/ 555349 w 1206260"/>
              <a:gd name="connsiteY197" fmla="*/ 1541145 h 1684262"/>
              <a:gd name="connsiteX198" fmla="*/ 638597 w 1206260"/>
              <a:gd name="connsiteY198" fmla="*/ 1493520 h 1684262"/>
              <a:gd name="connsiteX199" fmla="*/ 739848 w 1206260"/>
              <a:gd name="connsiteY199" fmla="*/ 1525715 h 1684262"/>
              <a:gd name="connsiteX200" fmla="*/ 616785 w 1206260"/>
              <a:gd name="connsiteY200" fmla="*/ 1564386 h 1684262"/>
              <a:gd name="connsiteX201" fmla="*/ 616785 w 1206260"/>
              <a:gd name="connsiteY201" fmla="*/ 1564196 h 1684262"/>
              <a:gd name="connsiteX202" fmla="*/ 752231 w 1206260"/>
              <a:gd name="connsiteY202" fmla="*/ 1664779 h 1684262"/>
              <a:gd name="connsiteX203" fmla="*/ 739658 w 1206260"/>
              <a:gd name="connsiteY203" fmla="*/ 1664779 h 1684262"/>
              <a:gd name="connsiteX204" fmla="*/ 731180 w 1206260"/>
              <a:gd name="connsiteY204" fmla="*/ 1664779 h 1684262"/>
              <a:gd name="connsiteX205" fmla="*/ 727561 w 1206260"/>
              <a:gd name="connsiteY205" fmla="*/ 1664779 h 1684262"/>
              <a:gd name="connsiteX206" fmla="*/ 713750 w 1206260"/>
              <a:gd name="connsiteY206" fmla="*/ 1666780 h 1684262"/>
              <a:gd name="connsiteX207" fmla="*/ 704225 w 1206260"/>
              <a:gd name="connsiteY207" fmla="*/ 1665256 h 1684262"/>
              <a:gd name="connsiteX208" fmla="*/ 705558 w 1206260"/>
              <a:gd name="connsiteY208" fmla="*/ 1667733 h 1684262"/>
              <a:gd name="connsiteX209" fmla="*/ 790045 w 1206260"/>
              <a:gd name="connsiteY209" fmla="*/ 1610106 h 1684262"/>
              <a:gd name="connsiteX210" fmla="*/ 752231 w 1206260"/>
              <a:gd name="connsiteY210" fmla="*/ 1664970 h 1684262"/>
              <a:gd name="connsiteX211" fmla="*/ 752231 w 1206260"/>
              <a:gd name="connsiteY211" fmla="*/ 1664779 h 1684262"/>
              <a:gd name="connsiteX212" fmla="*/ 857863 w 1206260"/>
              <a:gd name="connsiteY212" fmla="*/ 1591056 h 1684262"/>
              <a:gd name="connsiteX213" fmla="*/ 838813 w 1206260"/>
              <a:gd name="connsiteY213" fmla="*/ 1568958 h 1684262"/>
              <a:gd name="connsiteX214" fmla="*/ 836146 w 1206260"/>
              <a:gd name="connsiteY214" fmla="*/ 1564291 h 1684262"/>
              <a:gd name="connsiteX215" fmla="*/ 955179 w 1206260"/>
              <a:gd name="connsiteY215" fmla="*/ 1500720 h 1684262"/>
              <a:gd name="connsiteX216" fmla="*/ 1066493 w 1206260"/>
              <a:gd name="connsiteY216" fmla="*/ 1492065 h 1684262"/>
              <a:gd name="connsiteX217" fmla="*/ 857863 w 1206260"/>
              <a:gd name="connsiteY217" fmla="*/ 1591247 h 1684262"/>
              <a:gd name="connsiteX218" fmla="*/ 857863 w 1206260"/>
              <a:gd name="connsiteY218" fmla="*/ 1591056 h 1684262"/>
              <a:gd name="connsiteX219" fmla="*/ 1054979 w 1206260"/>
              <a:gd name="connsiteY219" fmla="*/ 1445037 h 1684262"/>
              <a:gd name="connsiteX220" fmla="*/ 916632 w 1206260"/>
              <a:gd name="connsiteY220" fmla="*/ 1468184 h 1684262"/>
              <a:gd name="connsiteX221" fmla="*/ 1028170 w 1206260"/>
              <a:gd name="connsiteY221" fmla="*/ 1445228 h 1684262"/>
              <a:gd name="connsiteX222" fmla="*/ 1054979 w 1206260"/>
              <a:gd name="connsiteY222" fmla="*/ 1445037 h 1684262"/>
              <a:gd name="connsiteX223" fmla="*/ 862816 w 1206260"/>
              <a:gd name="connsiteY223" fmla="*/ 1410462 h 1684262"/>
              <a:gd name="connsiteX224" fmla="*/ 647551 w 1206260"/>
              <a:gd name="connsiteY224" fmla="*/ 1448562 h 1684262"/>
              <a:gd name="connsiteX225" fmla="*/ 862816 w 1206260"/>
              <a:gd name="connsiteY225" fmla="*/ 1410653 h 1684262"/>
              <a:gd name="connsiteX226" fmla="*/ 862816 w 1206260"/>
              <a:gd name="connsiteY226" fmla="*/ 1410462 h 1684262"/>
              <a:gd name="connsiteX227" fmla="*/ 689842 w 1206260"/>
              <a:gd name="connsiteY227" fmla="*/ 1391412 h 1684262"/>
              <a:gd name="connsiteX228" fmla="*/ 924347 w 1206260"/>
              <a:gd name="connsiteY228" fmla="*/ 1306830 h 1684262"/>
              <a:gd name="connsiteX229" fmla="*/ 689842 w 1206260"/>
              <a:gd name="connsiteY229" fmla="*/ 1391412 h 1684262"/>
              <a:gd name="connsiteX230" fmla="*/ 1162663 w 1206260"/>
              <a:gd name="connsiteY230" fmla="*/ 1057085 h 1684262"/>
              <a:gd name="connsiteX231" fmla="*/ 1148756 w 1206260"/>
              <a:gd name="connsiteY231" fmla="*/ 1134428 h 1684262"/>
              <a:gd name="connsiteX232" fmla="*/ 1066841 w 1206260"/>
              <a:gd name="connsiteY232" fmla="*/ 1139762 h 1684262"/>
              <a:gd name="connsiteX233" fmla="*/ 1035790 w 1206260"/>
              <a:gd name="connsiteY233" fmla="*/ 1087755 h 1684262"/>
              <a:gd name="connsiteX234" fmla="*/ 1162663 w 1206260"/>
              <a:gd name="connsiteY234" fmla="*/ 1057085 h 1684262"/>
              <a:gd name="connsiteX235" fmla="*/ 987913 w 1206260"/>
              <a:gd name="connsiteY235" fmla="*/ 1181170 h 1684262"/>
              <a:gd name="connsiteX236" fmla="*/ 958923 w 1206260"/>
              <a:gd name="connsiteY236" fmla="*/ 1264444 h 1684262"/>
              <a:gd name="connsiteX237" fmla="*/ 905107 w 1206260"/>
              <a:gd name="connsiteY237" fmla="*/ 1118330 h 1684262"/>
              <a:gd name="connsiteX238" fmla="*/ 987913 w 1206260"/>
              <a:gd name="connsiteY238"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310842 w 1206260"/>
              <a:gd name="connsiteY49" fmla="*/ 1254824 h 1684262"/>
              <a:gd name="connsiteX50" fmla="*/ 309223 w 1206260"/>
              <a:gd name="connsiteY50" fmla="*/ 1259396 h 1684262"/>
              <a:gd name="connsiteX51" fmla="*/ 283886 w 1206260"/>
              <a:gd name="connsiteY51" fmla="*/ 1268063 h 1684262"/>
              <a:gd name="connsiteX52" fmla="*/ 284934 w 1206260"/>
              <a:gd name="connsiteY52" fmla="*/ 1275207 h 1684262"/>
              <a:gd name="connsiteX53" fmla="*/ 395615 w 1206260"/>
              <a:gd name="connsiteY53" fmla="*/ 1319117 h 1684262"/>
              <a:gd name="connsiteX54" fmla="*/ 257026 w 1206260"/>
              <a:gd name="connsiteY54" fmla="*/ 1309592 h 1684262"/>
              <a:gd name="connsiteX55" fmla="*/ 257026 w 1206260"/>
              <a:gd name="connsiteY55" fmla="*/ 1309592 h 1684262"/>
              <a:gd name="connsiteX56" fmla="*/ 248263 w 1206260"/>
              <a:gd name="connsiteY56" fmla="*/ 1308259 h 1684262"/>
              <a:gd name="connsiteX57" fmla="*/ 247691 w 1206260"/>
              <a:gd name="connsiteY57" fmla="*/ 1308735 h 1684262"/>
              <a:gd name="connsiteX58" fmla="*/ 229880 w 1206260"/>
              <a:gd name="connsiteY58" fmla="*/ 1312259 h 1684262"/>
              <a:gd name="connsiteX59" fmla="*/ 146155 w 1206260"/>
              <a:gd name="connsiteY59" fmla="*/ 1230344 h 1684262"/>
              <a:gd name="connsiteX60" fmla="*/ 115389 w 1206260"/>
              <a:gd name="connsiteY60" fmla="*/ 1430369 h 1684262"/>
              <a:gd name="connsiteX61" fmla="*/ 349799 w 1206260"/>
              <a:gd name="connsiteY61" fmla="*/ 1480280 h 1684262"/>
              <a:gd name="connsiteX62" fmla="*/ 299507 w 1206260"/>
              <a:gd name="connsiteY62" fmla="*/ 1464659 h 1684262"/>
              <a:gd name="connsiteX63" fmla="*/ 321034 w 1206260"/>
              <a:gd name="connsiteY63" fmla="*/ 1477042 h 1684262"/>
              <a:gd name="connsiteX64" fmla="*/ 330559 w 1206260"/>
              <a:gd name="connsiteY64" fmla="*/ 1484376 h 1684262"/>
              <a:gd name="connsiteX65" fmla="*/ 388280 w 1206260"/>
              <a:gd name="connsiteY65" fmla="*/ 1545717 h 1684262"/>
              <a:gd name="connsiteX66" fmla="*/ 348847 w 1206260"/>
              <a:gd name="connsiteY66" fmla="*/ 1542479 h 1684262"/>
              <a:gd name="connsiteX67" fmla="*/ 255883 w 1206260"/>
              <a:gd name="connsiteY67" fmla="*/ 1502664 h 1684262"/>
              <a:gd name="connsiteX68" fmla="*/ 255883 w 1206260"/>
              <a:gd name="connsiteY68" fmla="*/ 1502664 h 1684262"/>
              <a:gd name="connsiteX69" fmla="*/ 239976 w 1206260"/>
              <a:gd name="connsiteY69" fmla="*/ 1484281 h 1684262"/>
              <a:gd name="connsiteX70" fmla="*/ 203495 w 1206260"/>
              <a:gd name="connsiteY70" fmla="*/ 1484281 h 1684262"/>
              <a:gd name="connsiteX71" fmla="*/ 187303 w 1206260"/>
              <a:gd name="connsiteY71" fmla="*/ 1499140 h 1684262"/>
              <a:gd name="connsiteX72" fmla="*/ 490674 w 1206260"/>
              <a:gd name="connsiteY72" fmla="*/ 1673352 h 1684262"/>
              <a:gd name="connsiteX73" fmla="*/ 757374 w 1206260"/>
              <a:gd name="connsiteY73" fmla="*/ 1682401 h 1684262"/>
              <a:gd name="connsiteX74" fmla="*/ 988070 w 1206260"/>
              <a:gd name="connsiteY74" fmla="*/ 1594485 h 1684262"/>
              <a:gd name="connsiteX75" fmla="*/ 1152566 w 1206260"/>
              <a:gd name="connsiteY75" fmla="*/ 1394460 h 1684262"/>
              <a:gd name="connsiteX76" fmla="*/ 918822 w 1206260"/>
              <a:gd name="connsiteY76" fmla="*/ 1363507 h 1684262"/>
              <a:gd name="connsiteX77" fmla="*/ 802904 w 1206260"/>
              <a:gd name="connsiteY77" fmla="*/ 1350454 h 1684262"/>
              <a:gd name="connsiteX78" fmla="*/ 841956 w 1206260"/>
              <a:gd name="connsiteY78" fmla="*/ 1326547 h 1684262"/>
              <a:gd name="connsiteX79" fmla="*/ 1018286 w 1206260"/>
              <a:gd name="connsiteY79" fmla="*/ 1315425 h 1684262"/>
              <a:gd name="connsiteX80" fmla="*/ 980354 w 1206260"/>
              <a:gd name="connsiteY80" fmla="*/ 1268921 h 1684262"/>
              <a:gd name="connsiteX81" fmla="*/ 1091488 w 1206260"/>
              <a:gd name="connsiteY81" fmla="*/ 1221043 h 1684262"/>
              <a:gd name="connsiteX82" fmla="*/ 911203 w 1206260"/>
              <a:gd name="connsiteY82" fmla="*/ 1022890 h 1684262"/>
              <a:gd name="connsiteX83" fmla="*/ 1193429 w 1206260"/>
              <a:gd name="connsiteY83" fmla="*/ 899446 h 1684262"/>
              <a:gd name="connsiteX84" fmla="*/ 759089 w 1206260"/>
              <a:gd name="connsiteY84" fmla="*/ 61246 h 1684262"/>
              <a:gd name="connsiteX85" fmla="*/ 720989 w 1206260"/>
              <a:gd name="connsiteY85" fmla="*/ 145828 h 1684262"/>
              <a:gd name="connsiteX86" fmla="*/ 759089 w 1206260"/>
              <a:gd name="connsiteY86" fmla="*/ 61436 h 1684262"/>
              <a:gd name="connsiteX87" fmla="*/ 759089 w 1206260"/>
              <a:gd name="connsiteY87" fmla="*/ 61246 h 1684262"/>
              <a:gd name="connsiteX88" fmla="*/ 363611 w 1206260"/>
              <a:gd name="connsiteY88" fmla="*/ 545783 h 1684262"/>
              <a:gd name="connsiteX89" fmla="*/ 348275 w 1206260"/>
              <a:gd name="connsiteY89" fmla="*/ 553498 h 1684262"/>
              <a:gd name="connsiteX90" fmla="*/ 363611 w 1206260"/>
              <a:gd name="connsiteY90" fmla="*/ 545783 h 1684262"/>
              <a:gd name="connsiteX91" fmla="*/ 232451 w 1206260"/>
              <a:gd name="connsiteY91" fmla="*/ 523113 h 1684262"/>
              <a:gd name="connsiteX92" fmla="*/ 254694 w 1206260"/>
              <a:gd name="connsiteY92" fmla="*/ 664096 h 1684262"/>
              <a:gd name="connsiteX93" fmla="*/ 232451 w 1206260"/>
              <a:gd name="connsiteY93" fmla="*/ 523113 h 1684262"/>
              <a:gd name="connsiteX94" fmla="*/ 340084 w 1206260"/>
              <a:gd name="connsiteY94" fmla="*/ 692277 h 1684262"/>
              <a:gd name="connsiteX95" fmla="*/ 470767 w 1206260"/>
              <a:gd name="connsiteY95" fmla="*/ 684562 h 1684262"/>
              <a:gd name="connsiteX96" fmla="*/ 340084 w 1206260"/>
              <a:gd name="connsiteY96" fmla="*/ 691896 h 1684262"/>
              <a:gd name="connsiteX97" fmla="*/ 340084 w 1206260"/>
              <a:gd name="connsiteY97" fmla="*/ 692277 h 1684262"/>
              <a:gd name="connsiteX98" fmla="*/ 382375 w 1206260"/>
              <a:gd name="connsiteY98" fmla="*/ 615410 h 1684262"/>
              <a:gd name="connsiteX99" fmla="*/ 516868 w 1206260"/>
              <a:gd name="connsiteY99" fmla="*/ 688372 h 1684262"/>
              <a:gd name="connsiteX100" fmla="*/ 382661 w 1206260"/>
              <a:gd name="connsiteY100" fmla="*/ 615029 h 1684262"/>
              <a:gd name="connsiteX101" fmla="*/ 382375 w 1206260"/>
              <a:gd name="connsiteY101" fmla="*/ 615410 h 1684262"/>
              <a:gd name="connsiteX102" fmla="*/ 201400 w 1206260"/>
              <a:gd name="connsiteY102" fmla="*/ 907542 h 1684262"/>
              <a:gd name="connsiteX103" fmla="*/ 163300 w 1206260"/>
              <a:gd name="connsiteY103" fmla="*/ 838295 h 1684262"/>
              <a:gd name="connsiteX104" fmla="*/ 201686 w 1206260"/>
              <a:gd name="connsiteY104" fmla="*/ 907161 h 1684262"/>
              <a:gd name="connsiteX105" fmla="*/ 201400 w 1206260"/>
              <a:gd name="connsiteY105" fmla="*/ 907542 h 1684262"/>
              <a:gd name="connsiteX106" fmla="*/ 97811 w 1206260"/>
              <a:gd name="connsiteY106" fmla="*/ 1285557 h 1684262"/>
              <a:gd name="connsiteX107" fmla="*/ 123279 w 1206260"/>
              <a:gd name="connsiteY107" fmla="*/ 1264178 h 1684262"/>
              <a:gd name="connsiteX108" fmla="*/ 231975 w 1206260"/>
              <a:gd name="connsiteY108" fmla="*/ 1341501 h 1684262"/>
              <a:gd name="connsiteX109" fmla="*/ 97811 w 1206260"/>
              <a:gd name="connsiteY109" fmla="*/ 1285557 h 1684262"/>
              <a:gd name="connsiteX110" fmla="*/ 232928 w 1206260"/>
              <a:gd name="connsiteY110" fmla="*/ 1376077 h 1684262"/>
              <a:gd name="connsiteX111" fmla="*/ 279029 w 1206260"/>
              <a:gd name="connsiteY111" fmla="*/ 1379887 h 1684262"/>
              <a:gd name="connsiteX112" fmla="*/ 232451 w 1206260"/>
              <a:gd name="connsiteY112" fmla="*/ 1376077 h 1684262"/>
              <a:gd name="connsiteX113" fmla="*/ 232928 w 1206260"/>
              <a:gd name="connsiteY113" fmla="*/ 1376077 h 1684262"/>
              <a:gd name="connsiteX114" fmla="*/ 856244 w 1206260"/>
              <a:gd name="connsiteY114" fmla="*/ 715613 h 1684262"/>
              <a:gd name="connsiteX115" fmla="*/ 817635 w 1206260"/>
              <a:gd name="connsiteY115" fmla="*/ 708913 h 1684262"/>
              <a:gd name="connsiteX116" fmla="*/ 721084 w 1206260"/>
              <a:gd name="connsiteY116" fmla="*/ 657225 h 1684262"/>
              <a:gd name="connsiteX117" fmla="*/ 855767 w 1206260"/>
              <a:gd name="connsiteY117" fmla="*/ 715613 h 1684262"/>
              <a:gd name="connsiteX118" fmla="*/ 856244 w 1206260"/>
              <a:gd name="connsiteY118" fmla="*/ 715613 h 1684262"/>
              <a:gd name="connsiteX119" fmla="*/ 663458 w 1206260"/>
              <a:gd name="connsiteY119" fmla="*/ 722662 h 1684262"/>
              <a:gd name="connsiteX120" fmla="*/ 644408 w 1206260"/>
              <a:gd name="connsiteY120" fmla="*/ 807149 h 1684262"/>
              <a:gd name="connsiteX121" fmla="*/ 662981 w 1206260"/>
              <a:gd name="connsiteY121" fmla="*/ 723138 h 1684262"/>
              <a:gd name="connsiteX122" fmla="*/ 663458 w 1206260"/>
              <a:gd name="connsiteY122" fmla="*/ 722662 h 1684262"/>
              <a:gd name="connsiteX123" fmla="*/ 628882 w 1206260"/>
              <a:gd name="connsiteY123" fmla="*/ 753332 h 1684262"/>
              <a:gd name="connsiteX124" fmla="*/ 655742 w 1206260"/>
              <a:gd name="connsiteY124" fmla="*/ 726472 h 1684262"/>
              <a:gd name="connsiteX125" fmla="*/ 628406 w 1206260"/>
              <a:gd name="connsiteY125" fmla="*/ 753332 h 1684262"/>
              <a:gd name="connsiteX126" fmla="*/ 628882 w 1206260"/>
              <a:gd name="connsiteY126" fmla="*/ 753332 h 1684262"/>
              <a:gd name="connsiteX127" fmla="*/ 771090 w 1206260"/>
              <a:gd name="connsiteY127" fmla="*/ 757237 h 1684262"/>
              <a:gd name="connsiteX128" fmla="*/ 690318 w 1206260"/>
              <a:gd name="connsiteY128" fmla="*/ 822579 h 1684262"/>
              <a:gd name="connsiteX129" fmla="*/ 770614 w 1206260"/>
              <a:gd name="connsiteY129" fmla="*/ 757237 h 1684262"/>
              <a:gd name="connsiteX130" fmla="*/ 771090 w 1206260"/>
              <a:gd name="connsiteY130" fmla="*/ 757237 h 1684262"/>
              <a:gd name="connsiteX131" fmla="*/ 759565 w 1206260"/>
              <a:gd name="connsiteY131" fmla="*/ 538162 h 1684262"/>
              <a:gd name="connsiteX132" fmla="*/ 851767 w 1206260"/>
              <a:gd name="connsiteY132" fmla="*/ 480536 h 1684262"/>
              <a:gd name="connsiteX133" fmla="*/ 759089 w 1206260"/>
              <a:gd name="connsiteY133" fmla="*/ 538067 h 1684262"/>
              <a:gd name="connsiteX134" fmla="*/ 759565 w 1206260"/>
              <a:gd name="connsiteY134" fmla="*/ 538162 h 1684262"/>
              <a:gd name="connsiteX135" fmla="*/ 877961 w 1206260"/>
              <a:gd name="connsiteY135" fmla="*/ 342138 h 1684262"/>
              <a:gd name="connsiteX136" fmla="*/ 812619 w 1206260"/>
              <a:gd name="connsiteY136" fmla="*/ 442055 h 1684262"/>
              <a:gd name="connsiteX137" fmla="*/ 877961 w 1206260"/>
              <a:gd name="connsiteY137" fmla="*/ 342138 h 1684262"/>
              <a:gd name="connsiteX138" fmla="*/ 681841 w 1206260"/>
              <a:gd name="connsiteY138" fmla="*/ 323088 h 1684262"/>
              <a:gd name="connsiteX139" fmla="*/ 758803 w 1206260"/>
              <a:gd name="connsiteY139" fmla="*/ 430816 h 1684262"/>
              <a:gd name="connsiteX140" fmla="*/ 643455 w 1206260"/>
              <a:gd name="connsiteY140" fmla="*/ 396145 h 1684262"/>
              <a:gd name="connsiteX141" fmla="*/ 639550 w 1206260"/>
              <a:gd name="connsiteY141" fmla="*/ 438436 h 1684262"/>
              <a:gd name="connsiteX142" fmla="*/ 682127 w 1206260"/>
              <a:gd name="connsiteY142" fmla="*/ 323088 h 1684262"/>
              <a:gd name="connsiteX143" fmla="*/ 681841 w 1206260"/>
              <a:gd name="connsiteY143" fmla="*/ 323088 h 1684262"/>
              <a:gd name="connsiteX144" fmla="*/ 351323 w 1206260"/>
              <a:gd name="connsiteY144" fmla="*/ 219361 h 1684262"/>
              <a:gd name="connsiteX145" fmla="*/ 383994 w 1206260"/>
              <a:gd name="connsiteY145" fmla="*/ 183070 h 1684262"/>
              <a:gd name="connsiteX146" fmla="*/ 403711 w 1206260"/>
              <a:gd name="connsiteY146" fmla="*/ 175069 h 1684262"/>
              <a:gd name="connsiteX147" fmla="*/ 411331 w 1206260"/>
              <a:gd name="connsiteY147" fmla="*/ 176117 h 1684262"/>
              <a:gd name="connsiteX148" fmla="*/ 569351 w 1206260"/>
              <a:gd name="connsiteY148" fmla="*/ 242792 h 1684262"/>
              <a:gd name="connsiteX149" fmla="*/ 569922 w 1206260"/>
              <a:gd name="connsiteY149" fmla="*/ 242792 h 1684262"/>
              <a:gd name="connsiteX150" fmla="*/ 558873 w 1206260"/>
              <a:gd name="connsiteY150" fmla="*/ 299942 h 1684262"/>
              <a:gd name="connsiteX151" fmla="*/ 351609 w 1206260"/>
              <a:gd name="connsiteY151" fmla="*/ 219075 h 1684262"/>
              <a:gd name="connsiteX152" fmla="*/ 351323 w 1206260"/>
              <a:gd name="connsiteY152" fmla="*/ 219361 h 1684262"/>
              <a:gd name="connsiteX153" fmla="*/ 470767 w 1206260"/>
              <a:gd name="connsiteY153" fmla="*/ 361188 h 1684262"/>
              <a:gd name="connsiteX154" fmla="*/ 566874 w 1206260"/>
              <a:gd name="connsiteY154" fmla="*/ 503396 h 1684262"/>
              <a:gd name="connsiteX155" fmla="*/ 470767 w 1206260"/>
              <a:gd name="connsiteY155" fmla="*/ 361188 h 1684262"/>
              <a:gd name="connsiteX156" fmla="*/ 632216 w 1206260"/>
              <a:gd name="connsiteY156" fmla="*/ 453485 h 1684262"/>
              <a:gd name="connsiteX157" fmla="*/ 699367 w 1206260"/>
              <a:gd name="connsiteY157" fmla="*/ 515112 h 1684262"/>
              <a:gd name="connsiteX158" fmla="*/ 759089 w 1206260"/>
              <a:gd name="connsiteY158" fmla="*/ 438055 h 1684262"/>
              <a:gd name="connsiteX159" fmla="*/ 678317 w 1206260"/>
              <a:gd name="connsiteY159" fmla="*/ 611029 h 1684262"/>
              <a:gd name="connsiteX160" fmla="*/ 640217 w 1206260"/>
              <a:gd name="connsiteY160" fmla="*/ 587978 h 1684262"/>
              <a:gd name="connsiteX161" fmla="*/ 632216 w 1206260"/>
              <a:gd name="connsiteY161" fmla="*/ 453581 h 1684262"/>
              <a:gd name="connsiteX162" fmla="*/ 632216 w 1206260"/>
              <a:gd name="connsiteY162" fmla="*/ 453485 h 1684262"/>
              <a:gd name="connsiteX163" fmla="*/ 686032 w 1206260"/>
              <a:gd name="connsiteY163" fmla="*/ 837819 h 1684262"/>
              <a:gd name="connsiteX164" fmla="*/ 628310 w 1206260"/>
              <a:gd name="connsiteY164" fmla="*/ 930116 h 1684262"/>
              <a:gd name="connsiteX165" fmla="*/ 686032 w 1206260"/>
              <a:gd name="connsiteY165" fmla="*/ 837914 h 1684262"/>
              <a:gd name="connsiteX166" fmla="*/ 686032 w 1206260"/>
              <a:gd name="connsiteY166" fmla="*/ 837819 h 1684262"/>
              <a:gd name="connsiteX167" fmla="*/ 743658 w 1206260"/>
              <a:gd name="connsiteY167" fmla="*/ 1291400 h 1684262"/>
              <a:gd name="connsiteX168" fmla="*/ 547634 w 1206260"/>
              <a:gd name="connsiteY168" fmla="*/ 1206818 h 1684262"/>
              <a:gd name="connsiteX169" fmla="*/ 573446 w 1206260"/>
              <a:gd name="connsiteY169" fmla="*/ 1222439 h 1684262"/>
              <a:gd name="connsiteX170" fmla="*/ 603450 w 1206260"/>
              <a:gd name="connsiteY170" fmla="*/ 1227487 h 1684262"/>
              <a:gd name="connsiteX171" fmla="*/ 743658 w 1206260"/>
              <a:gd name="connsiteY171" fmla="*/ 1291495 h 1684262"/>
              <a:gd name="connsiteX172" fmla="*/ 743658 w 1206260"/>
              <a:gd name="connsiteY172" fmla="*/ 1291400 h 1684262"/>
              <a:gd name="connsiteX173" fmla="*/ 578399 w 1206260"/>
              <a:gd name="connsiteY173" fmla="*/ 945452 h 1684262"/>
              <a:gd name="connsiteX174" fmla="*/ 689842 w 1206260"/>
              <a:gd name="connsiteY174" fmla="*/ 1122236 h 1684262"/>
              <a:gd name="connsiteX175" fmla="*/ 578399 w 1206260"/>
              <a:gd name="connsiteY175" fmla="*/ 945547 h 1684262"/>
              <a:gd name="connsiteX176" fmla="*/ 578399 w 1206260"/>
              <a:gd name="connsiteY176" fmla="*/ 945452 h 1684262"/>
              <a:gd name="connsiteX177" fmla="*/ 351609 w 1206260"/>
              <a:gd name="connsiteY177" fmla="*/ 1045464 h 1684262"/>
              <a:gd name="connsiteX178" fmla="*/ 382375 w 1206260"/>
              <a:gd name="connsiteY178" fmla="*/ 887825 h 1684262"/>
              <a:gd name="connsiteX179" fmla="*/ 351609 w 1206260"/>
              <a:gd name="connsiteY179" fmla="*/ 1045559 h 1684262"/>
              <a:gd name="connsiteX180" fmla="*/ 351609 w 1206260"/>
              <a:gd name="connsiteY180" fmla="*/ 1045464 h 1684262"/>
              <a:gd name="connsiteX181" fmla="*/ 420761 w 1206260"/>
              <a:gd name="connsiteY181" fmla="*/ 1018413 h 1684262"/>
              <a:gd name="connsiteX182" fmla="*/ 605260 w 1206260"/>
              <a:gd name="connsiteY182" fmla="*/ 1180338 h 1684262"/>
              <a:gd name="connsiteX183" fmla="*/ 420761 w 1206260"/>
              <a:gd name="connsiteY183" fmla="*/ 1018413 h 1684262"/>
              <a:gd name="connsiteX184" fmla="*/ 366944 w 1206260"/>
              <a:gd name="connsiteY184" fmla="*/ 1414272 h 1684262"/>
              <a:gd name="connsiteX185" fmla="*/ 597640 w 1206260"/>
              <a:gd name="connsiteY185" fmla="*/ 1460468 h 1684262"/>
              <a:gd name="connsiteX186" fmla="*/ 366944 w 1206260"/>
              <a:gd name="connsiteY186" fmla="*/ 1414463 h 1684262"/>
              <a:gd name="connsiteX187" fmla="*/ 366944 w 1206260"/>
              <a:gd name="connsiteY187" fmla="*/ 1414272 h 1684262"/>
              <a:gd name="connsiteX188" fmla="*/ 536108 w 1206260"/>
              <a:gd name="connsiteY188" fmla="*/ 1644968 h 1684262"/>
              <a:gd name="connsiteX189" fmla="*/ 498008 w 1206260"/>
              <a:gd name="connsiteY189" fmla="*/ 1625918 h 1684262"/>
              <a:gd name="connsiteX190" fmla="*/ 471148 w 1206260"/>
              <a:gd name="connsiteY190" fmla="*/ 1618202 h 1684262"/>
              <a:gd name="connsiteX191" fmla="*/ 471148 w 1206260"/>
              <a:gd name="connsiteY191" fmla="*/ 1664399 h 1684262"/>
              <a:gd name="connsiteX192" fmla="*/ 401901 w 1206260"/>
              <a:gd name="connsiteY192" fmla="*/ 1579817 h 1684262"/>
              <a:gd name="connsiteX193" fmla="*/ 536108 w 1206260"/>
              <a:gd name="connsiteY193" fmla="*/ 1645158 h 1684262"/>
              <a:gd name="connsiteX194" fmla="*/ 536108 w 1206260"/>
              <a:gd name="connsiteY194" fmla="*/ 1644968 h 1684262"/>
              <a:gd name="connsiteX195" fmla="*/ 616785 w 1206260"/>
              <a:gd name="connsiteY195" fmla="*/ 1564196 h 1684262"/>
              <a:gd name="connsiteX196" fmla="*/ 555349 w 1206260"/>
              <a:gd name="connsiteY196" fmla="*/ 1541145 h 1684262"/>
              <a:gd name="connsiteX197" fmla="*/ 638597 w 1206260"/>
              <a:gd name="connsiteY197" fmla="*/ 1493520 h 1684262"/>
              <a:gd name="connsiteX198" fmla="*/ 739848 w 1206260"/>
              <a:gd name="connsiteY198" fmla="*/ 1525715 h 1684262"/>
              <a:gd name="connsiteX199" fmla="*/ 616785 w 1206260"/>
              <a:gd name="connsiteY199" fmla="*/ 1564386 h 1684262"/>
              <a:gd name="connsiteX200" fmla="*/ 616785 w 1206260"/>
              <a:gd name="connsiteY200" fmla="*/ 1564196 h 1684262"/>
              <a:gd name="connsiteX201" fmla="*/ 752231 w 1206260"/>
              <a:gd name="connsiteY201" fmla="*/ 1664779 h 1684262"/>
              <a:gd name="connsiteX202" fmla="*/ 739658 w 1206260"/>
              <a:gd name="connsiteY202" fmla="*/ 1664779 h 1684262"/>
              <a:gd name="connsiteX203" fmla="*/ 731180 w 1206260"/>
              <a:gd name="connsiteY203" fmla="*/ 1664779 h 1684262"/>
              <a:gd name="connsiteX204" fmla="*/ 727561 w 1206260"/>
              <a:gd name="connsiteY204" fmla="*/ 1664779 h 1684262"/>
              <a:gd name="connsiteX205" fmla="*/ 713750 w 1206260"/>
              <a:gd name="connsiteY205" fmla="*/ 1666780 h 1684262"/>
              <a:gd name="connsiteX206" fmla="*/ 704225 w 1206260"/>
              <a:gd name="connsiteY206" fmla="*/ 1665256 h 1684262"/>
              <a:gd name="connsiteX207" fmla="*/ 705558 w 1206260"/>
              <a:gd name="connsiteY207" fmla="*/ 1667733 h 1684262"/>
              <a:gd name="connsiteX208" fmla="*/ 790045 w 1206260"/>
              <a:gd name="connsiteY208" fmla="*/ 1610106 h 1684262"/>
              <a:gd name="connsiteX209" fmla="*/ 752231 w 1206260"/>
              <a:gd name="connsiteY209" fmla="*/ 1664970 h 1684262"/>
              <a:gd name="connsiteX210" fmla="*/ 752231 w 1206260"/>
              <a:gd name="connsiteY210" fmla="*/ 1664779 h 1684262"/>
              <a:gd name="connsiteX211" fmla="*/ 857863 w 1206260"/>
              <a:gd name="connsiteY211" fmla="*/ 1591056 h 1684262"/>
              <a:gd name="connsiteX212" fmla="*/ 838813 w 1206260"/>
              <a:gd name="connsiteY212" fmla="*/ 1568958 h 1684262"/>
              <a:gd name="connsiteX213" fmla="*/ 836146 w 1206260"/>
              <a:gd name="connsiteY213" fmla="*/ 1564291 h 1684262"/>
              <a:gd name="connsiteX214" fmla="*/ 955179 w 1206260"/>
              <a:gd name="connsiteY214" fmla="*/ 1500720 h 1684262"/>
              <a:gd name="connsiteX215" fmla="*/ 1066493 w 1206260"/>
              <a:gd name="connsiteY215" fmla="*/ 1492065 h 1684262"/>
              <a:gd name="connsiteX216" fmla="*/ 857863 w 1206260"/>
              <a:gd name="connsiteY216" fmla="*/ 1591247 h 1684262"/>
              <a:gd name="connsiteX217" fmla="*/ 857863 w 1206260"/>
              <a:gd name="connsiteY217" fmla="*/ 1591056 h 1684262"/>
              <a:gd name="connsiteX218" fmla="*/ 1054979 w 1206260"/>
              <a:gd name="connsiteY218" fmla="*/ 1445037 h 1684262"/>
              <a:gd name="connsiteX219" fmla="*/ 916632 w 1206260"/>
              <a:gd name="connsiteY219" fmla="*/ 1468184 h 1684262"/>
              <a:gd name="connsiteX220" fmla="*/ 1028170 w 1206260"/>
              <a:gd name="connsiteY220" fmla="*/ 1445228 h 1684262"/>
              <a:gd name="connsiteX221" fmla="*/ 1054979 w 1206260"/>
              <a:gd name="connsiteY221" fmla="*/ 1445037 h 1684262"/>
              <a:gd name="connsiteX222" fmla="*/ 862816 w 1206260"/>
              <a:gd name="connsiteY222" fmla="*/ 1410462 h 1684262"/>
              <a:gd name="connsiteX223" fmla="*/ 647551 w 1206260"/>
              <a:gd name="connsiteY223" fmla="*/ 1448562 h 1684262"/>
              <a:gd name="connsiteX224" fmla="*/ 862816 w 1206260"/>
              <a:gd name="connsiteY224" fmla="*/ 1410653 h 1684262"/>
              <a:gd name="connsiteX225" fmla="*/ 862816 w 1206260"/>
              <a:gd name="connsiteY225" fmla="*/ 1410462 h 1684262"/>
              <a:gd name="connsiteX226" fmla="*/ 689842 w 1206260"/>
              <a:gd name="connsiteY226" fmla="*/ 1391412 h 1684262"/>
              <a:gd name="connsiteX227" fmla="*/ 924347 w 1206260"/>
              <a:gd name="connsiteY227" fmla="*/ 1306830 h 1684262"/>
              <a:gd name="connsiteX228" fmla="*/ 689842 w 1206260"/>
              <a:gd name="connsiteY228" fmla="*/ 1391412 h 1684262"/>
              <a:gd name="connsiteX229" fmla="*/ 1162663 w 1206260"/>
              <a:gd name="connsiteY229" fmla="*/ 1057085 h 1684262"/>
              <a:gd name="connsiteX230" fmla="*/ 1148756 w 1206260"/>
              <a:gd name="connsiteY230" fmla="*/ 1134428 h 1684262"/>
              <a:gd name="connsiteX231" fmla="*/ 1066841 w 1206260"/>
              <a:gd name="connsiteY231" fmla="*/ 1139762 h 1684262"/>
              <a:gd name="connsiteX232" fmla="*/ 1035790 w 1206260"/>
              <a:gd name="connsiteY232" fmla="*/ 1087755 h 1684262"/>
              <a:gd name="connsiteX233" fmla="*/ 1162663 w 1206260"/>
              <a:gd name="connsiteY233" fmla="*/ 1057085 h 1684262"/>
              <a:gd name="connsiteX234" fmla="*/ 987913 w 1206260"/>
              <a:gd name="connsiteY234" fmla="*/ 1181170 h 1684262"/>
              <a:gd name="connsiteX235" fmla="*/ 958923 w 1206260"/>
              <a:gd name="connsiteY235" fmla="*/ 1264444 h 1684262"/>
              <a:gd name="connsiteX236" fmla="*/ 905107 w 1206260"/>
              <a:gd name="connsiteY236" fmla="*/ 1118330 h 1684262"/>
              <a:gd name="connsiteX237" fmla="*/ 987913 w 1206260"/>
              <a:gd name="connsiteY237"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310842 w 1206260"/>
              <a:gd name="connsiteY49" fmla="*/ 1254824 h 1684262"/>
              <a:gd name="connsiteX50" fmla="*/ 283886 w 1206260"/>
              <a:gd name="connsiteY50" fmla="*/ 1268063 h 1684262"/>
              <a:gd name="connsiteX51" fmla="*/ 284934 w 1206260"/>
              <a:gd name="connsiteY51" fmla="*/ 1275207 h 1684262"/>
              <a:gd name="connsiteX52" fmla="*/ 395615 w 1206260"/>
              <a:gd name="connsiteY52" fmla="*/ 1319117 h 1684262"/>
              <a:gd name="connsiteX53" fmla="*/ 257026 w 1206260"/>
              <a:gd name="connsiteY53" fmla="*/ 1309592 h 1684262"/>
              <a:gd name="connsiteX54" fmla="*/ 257026 w 1206260"/>
              <a:gd name="connsiteY54" fmla="*/ 1309592 h 1684262"/>
              <a:gd name="connsiteX55" fmla="*/ 248263 w 1206260"/>
              <a:gd name="connsiteY55" fmla="*/ 1308259 h 1684262"/>
              <a:gd name="connsiteX56" fmla="*/ 247691 w 1206260"/>
              <a:gd name="connsiteY56" fmla="*/ 1308735 h 1684262"/>
              <a:gd name="connsiteX57" fmla="*/ 229880 w 1206260"/>
              <a:gd name="connsiteY57" fmla="*/ 1312259 h 1684262"/>
              <a:gd name="connsiteX58" fmla="*/ 146155 w 1206260"/>
              <a:gd name="connsiteY58" fmla="*/ 1230344 h 1684262"/>
              <a:gd name="connsiteX59" fmla="*/ 115389 w 1206260"/>
              <a:gd name="connsiteY59" fmla="*/ 1430369 h 1684262"/>
              <a:gd name="connsiteX60" fmla="*/ 349799 w 1206260"/>
              <a:gd name="connsiteY60" fmla="*/ 1480280 h 1684262"/>
              <a:gd name="connsiteX61" fmla="*/ 299507 w 1206260"/>
              <a:gd name="connsiteY61" fmla="*/ 1464659 h 1684262"/>
              <a:gd name="connsiteX62" fmla="*/ 321034 w 1206260"/>
              <a:gd name="connsiteY62" fmla="*/ 1477042 h 1684262"/>
              <a:gd name="connsiteX63" fmla="*/ 330559 w 1206260"/>
              <a:gd name="connsiteY63" fmla="*/ 1484376 h 1684262"/>
              <a:gd name="connsiteX64" fmla="*/ 388280 w 1206260"/>
              <a:gd name="connsiteY64" fmla="*/ 1545717 h 1684262"/>
              <a:gd name="connsiteX65" fmla="*/ 348847 w 1206260"/>
              <a:gd name="connsiteY65" fmla="*/ 1542479 h 1684262"/>
              <a:gd name="connsiteX66" fmla="*/ 255883 w 1206260"/>
              <a:gd name="connsiteY66" fmla="*/ 1502664 h 1684262"/>
              <a:gd name="connsiteX67" fmla="*/ 255883 w 1206260"/>
              <a:gd name="connsiteY67" fmla="*/ 1502664 h 1684262"/>
              <a:gd name="connsiteX68" fmla="*/ 239976 w 1206260"/>
              <a:gd name="connsiteY68" fmla="*/ 1484281 h 1684262"/>
              <a:gd name="connsiteX69" fmla="*/ 203495 w 1206260"/>
              <a:gd name="connsiteY69" fmla="*/ 1484281 h 1684262"/>
              <a:gd name="connsiteX70" fmla="*/ 187303 w 1206260"/>
              <a:gd name="connsiteY70" fmla="*/ 1499140 h 1684262"/>
              <a:gd name="connsiteX71" fmla="*/ 490674 w 1206260"/>
              <a:gd name="connsiteY71" fmla="*/ 1673352 h 1684262"/>
              <a:gd name="connsiteX72" fmla="*/ 757374 w 1206260"/>
              <a:gd name="connsiteY72" fmla="*/ 1682401 h 1684262"/>
              <a:gd name="connsiteX73" fmla="*/ 988070 w 1206260"/>
              <a:gd name="connsiteY73" fmla="*/ 1594485 h 1684262"/>
              <a:gd name="connsiteX74" fmla="*/ 1152566 w 1206260"/>
              <a:gd name="connsiteY74" fmla="*/ 1394460 h 1684262"/>
              <a:gd name="connsiteX75" fmla="*/ 918822 w 1206260"/>
              <a:gd name="connsiteY75" fmla="*/ 1363507 h 1684262"/>
              <a:gd name="connsiteX76" fmla="*/ 802904 w 1206260"/>
              <a:gd name="connsiteY76" fmla="*/ 1350454 h 1684262"/>
              <a:gd name="connsiteX77" fmla="*/ 841956 w 1206260"/>
              <a:gd name="connsiteY77" fmla="*/ 1326547 h 1684262"/>
              <a:gd name="connsiteX78" fmla="*/ 1018286 w 1206260"/>
              <a:gd name="connsiteY78" fmla="*/ 1315425 h 1684262"/>
              <a:gd name="connsiteX79" fmla="*/ 980354 w 1206260"/>
              <a:gd name="connsiteY79" fmla="*/ 1268921 h 1684262"/>
              <a:gd name="connsiteX80" fmla="*/ 1091488 w 1206260"/>
              <a:gd name="connsiteY80" fmla="*/ 1221043 h 1684262"/>
              <a:gd name="connsiteX81" fmla="*/ 911203 w 1206260"/>
              <a:gd name="connsiteY81" fmla="*/ 1022890 h 1684262"/>
              <a:gd name="connsiteX82" fmla="*/ 1193429 w 1206260"/>
              <a:gd name="connsiteY82" fmla="*/ 899446 h 1684262"/>
              <a:gd name="connsiteX83" fmla="*/ 759089 w 1206260"/>
              <a:gd name="connsiteY83" fmla="*/ 61246 h 1684262"/>
              <a:gd name="connsiteX84" fmla="*/ 720989 w 1206260"/>
              <a:gd name="connsiteY84" fmla="*/ 145828 h 1684262"/>
              <a:gd name="connsiteX85" fmla="*/ 759089 w 1206260"/>
              <a:gd name="connsiteY85" fmla="*/ 61436 h 1684262"/>
              <a:gd name="connsiteX86" fmla="*/ 759089 w 1206260"/>
              <a:gd name="connsiteY86" fmla="*/ 61246 h 1684262"/>
              <a:gd name="connsiteX87" fmla="*/ 363611 w 1206260"/>
              <a:gd name="connsiteY87" fmla="*/ 545783 h 1684262"/>
              <a:gd name="connsiteX88" fmla="*/ 348275 w 1206260"/>
              <a:gd name="connsiteY88" fmla="*/ 553498 h 1684262"/>
              <a:gd name="connsiteX89" fmla="*/ 363611 w 1206260"/>
              <a:gd name="connsiteY89" fmla="*/ 545783 h 1684262"/>
              <a:gd name="connsiteX90" fmla="*/ 232451 w 1206260"/>
              <a:gd name="connsiteY90" fmla="*/ 523113 h 1684262"/>
              <a:gd name="connsiteX91" fmla="*/ 254694 w 1206260"/>
              <a:gd name="connsiteY91" fmla="*/ 664096 h 1684262"/>
              <a:gd name="connsiteX92" fmla="*/ 232451 w 1206260"/>
              <a:gd name="connsiteY92" fmla="*/ 523113 h 1684262"/>
              <a:gd name="connsiteX93" fmla="*/ 340084 w 1206260"/>
              <a:gd name="connsiteY93" fmla="*/ 692277 h 1684262"/>
              <a:gd name="connsiteX94" fmla="*/ 470767 w 1206260"/>
              <a:gd name="connsiteY94" fmla="*/ 684562 h 1684262"/>
              <a:gd name="connsiteX95" fmla="*/ 340084 w 1206260"/>
              <a:gd name="connsiteY95" fmla="*/ 691896 h 1684262"/>
              <a:gd name="connsiteX96" fmla="*/ 340084 w 1206260"/>
              <a:gd name="connsiteY96" fmla="*/ 692277 h 1684262"/>
              <a:gd name="connsiteX97" fmla="*/ 382375 w 1206260"/>
              <a:gd name="connsiteY97" fmla="*/ 615410 h 1684262"/>
              <a:gd name="connsiteX98" fmla="*/ 516868 w 1206260"/>
              <a:gd name="connsiteY98" fmla="*/ 688372 h 1684262"/>
              <a:gd name="connsiteX99" fmla="*/ 382661 w 1206260"/>
              <a:gd name="connsiteY99" fmla="*/ 615029 h 1684262"/>
              <a:gd name="connsiteX100" fmla="*/ 382375 w 1206260"/>
              <a:gd name="connsiteY100" fmla="*/ 615410 h 1684262"/>
              <a:gd name="connsiteX101" fmla="*/ 201400 w 1206260"/>
              <a:gd name="connsiteY101" fmla="*/ 907542 h 1684262"/>
              <a:gd name="connsiteX102" fmla="*/ 163300 w 1206260"/>
              <a:gd name="connsiteY102" fmla="*/ 838295 h 1684262"/>
              <a:gd name="connsiteX103" fmla="*/ 201686 w 1206260"/>
              <a:gd name="connsiteY103" fmla="*/ 907161 h 1684262"/>
              <a:gd name="connsiteX104" fmla="*/ 201400 w 1206260"/>
              <a:gd name="connsiteY104" fmla="*/ 907542 h 1684262"/>
              <a:gd name="connsiteX105" fmla="*/ 97811 w 1206260"/>
              <a:gd name="connsiteY105" fmla="*/ 1285557 h 1684262"/>
              <a:gd name="connsiteX106" fmla="*/ 123279 w 1206260"/>
              <a:gd name="connsiteY106" fmla="*/ 1264178 h 1684262"/>
              <a:gd name="connsiteX107" fmla="*/ 231975 w 1206260"/>
              <a:gd name="connsiteY107" fmla="*/ 1341501 h 1684262"/>
              <a:gd name="connsiteX108" fmla="*/ 97811 w 1206260"/>
              <a:gd name="connsiteY108" fmla="*/ 1285557 h 1684262"/>
              <a:gd name="connsiteX109" fmla="*/ 232928 w 1206260"/>
              <a:gd name="connsiteY109" fmla="*/ 1376077 h 1684262"/>
              <a:gd name="connsiteX110" fmla="*/ 279029 w 1206260"/>
              <a:gd name="connsiteY110" fmla="*/ 1379887 h 1684262"/>
              <a:gd name="connsiteX111" fmla="*/ 232451 w 1206260"/>
              <a:gd name="connsiteY111" fmla="*/ 1376077 h 1684262"/>
              <a:gd name="connsiteX112" fmla="*/ 232928 w 1206260"/>
              <a:gd name="connsiteY112" fmla="*/ 1376077 h 1684262"/>
              <a:gd name="connsiteX113" fmla="*/ 856244 w 1206260"/>
              <a:gd name="connsiteY113" fmla="*/ 715613 h 1684262"/>
              <a:gd name="connsiteX114" fmla="*/ 817635 w 1206260"/>
              <a:gd name="connsiteY114" fmla="*/ 708913 h 1684262"/>
              <a:gd name="connsiteX115" fmla="*/ 721084 w 1206260"/>
              <a:gd name="connsiteY115" fmla="*/ 657225 h 1684262"/>
              <a:gd name="connsiteX116" fmla="*/ 855767 w 1206260"/>
              <a:gd name="connsiteY116" fmla="*/ 715613 h 1684262"/>
              <a:gd name="connsiteX117" fmla="*/ 856244 w 1206260"/>
              <a:gd name="connsiteY117" fmla="*/ 715613 h 1684262"/>
              <a:gd name="connsiteX118" fmla="*/ 663458 w 1206260"/>
              <a:gd name="connsiteY118" fmla="*/ 722662 h 1684262"/>
              <a:gd name="connsiteX119" fmla="*/ 644408 w 1206260"/>
              <a:gd name="connsiteY119" fmla="*/ 807149 h 1684262"/>
              <a:gd name="connsiteX120" fmla="*/ 662981 w 1206260"/>
              <a:gd name="connsiteY120" fmla="*/ 723138 h 1684262"/>
              <a:gd name="connsiteX121" fmla="*/ 663458 w 1206260"/>
              <a:gd name="connsiteY121" fmla="*/ 722662 h 1684262"/>
              <a:gd name="connsiteX122" fmla="*/ 628882 w 1206260"/>
              <a:gd name="connsiteY122" fmla="*/ 753332 h 1684262"/>
              <a:gd name="connsiteX123" fmla="*/ 655742 w 1206260"/>
              <a:gd name="connsiteY123" fmla="*/ 726472 h 1684262"/>
              <a:gd name="connsiteX124" fmla="*/ 628406 w 1206260"/>
              <a:gd name="connsiteY124" fmla="*/ 753332 h 1684262"/>
              <a:gd name="connsiteX125" fmla="*/ 628882 w 1206260"/>
              <a:gd name="connsiteY125" fmla="*/ 753332 h 1684262"/>
              <a:gd name="connsiteX126" fmla="*/ 771090 w 1206260"/>
              <a:gd name="connsiteY126" fmla="*/ 757237 h 1684262"/>
              <a:gd name="connsiteX127" fmla="*/ 690318 w 1206260"/>
              <a:gd name="connsiteY127" fmla="*/ 822579 h 1684262"/>
              <a:gd name="connsiteX128" fmla="*/ 770614 w 1206260"/>
              <a:gd name="connsiteY128" fmla="*/ 757237 h 1684262"/>
              <a:gd name="connsiteX129" fmla="*/ 771090 w 1206260"/>
              <a:gd name="connsiteY129" fmla="*/ 757237 h 1684262"/>
              <a:gd name="connsiteX130" fmla="*/ 759565 w 1206260"/>
              <a:gd name="connsiteY130" fmla="*/ 538162 h 1684262"/>
              <a:gd name="connsiteX131" fmla="*/ 851767 w 1206260"/>
              <a:gd name="connsiteY131" fmla="*/ 480536 h 1684262"/>
              <a:gd name="connsiteX132" fmla="*/ 759089 w 1206260"/>
              <a:gd name="connsiteY132" fmla="*/ 538067 h 1684262"/>
              <a:gd name="connsiteX133" fmla="*/ 759565 w 1206260"/>
              <a:gd name="connsiteY133" fmla="*/ 538162 h 1684262"/>
              <a:gd name="connsiteX134" fmla="*/ 877961 w 1206260"/>
              <a:gd name="connsiteY134" fmla="*/ 342138 h 1684262"/>
              <a:gd name="connsiteX135" fmla="*/ 812619 w 1206260"/>
              <a:gd name="connsiteY135" fmla="*/ 442055 h 1684262"/>
              <a:gd name="connsiteX136" fmla="*/ 877961 w 1206260"/>
              <a:gd name="connsiteY136" fmla="*/ 342138 h 1684262"/>
              <a:gd name="connsiteX137" fmla="*/ 681841 w 1206260"/>
              <a:gd name="connsiteY137" fmla="*/ 323088 h 1684262"/>
              <a:gd name="connsiteX138" fmla="*/ 758803 w 1206260"/>
              <a:gd name="connsiteY138" fmla="*/ 430816 h 1684262"/>
              <a:gd name="connsiteX139" fmla="*/ 643455 w 1206260"/>
              <a:gd name="connsiteY139" fmla="*/ 396145 h 1684262"/>
              <a:gd name="connsiteX140" fmla="*/ 639550 w 1206260"/>
              <a:gd name="connsiteY140" fmla="*/ 438436 h 1684262"/>
              <a:gd name="connsiteX141" fmla="*/ 682127 w 1206260"/>
              <a:gd name="connsiteY141" fmla="*/ 323088 h 1684262"/>
              <a:gd name="connsiteX142" fmla="*/ 681841 w 1206260"/>
              <a:gd name="connsiteY142" fmla="*/ 323088 h 1684262"/>
              <a:gd name="connsiteX143" fmla="*/ 351323 w 1206260"/>
              <a:gd name="connsiteY143" fmla="*/ 219361 h 1684262"/>
              <a:gd name="connsiteX144" fmla="*/ 383994 w 1206260"/>
              <a:gd name="connsiteY144" fmla="*/ 183070 h 1684262"/>
              <a:gd name="connsiteX145" fmla="*/ 403711 w 1206260"/>
              <a:gd name="connsiteY145" fmla="*/ 175069 h 1684262"/>
              <a:gd name="connsiteX146" fmla="*/ 411331 w 1206260"/>
              <a:gd name="connsiteY146" fmla="*/ 176117 h 1684262"/>
              <a:gd name="connsiteX147" fmla="*/ 569351 w 1206260"/>
              <a:gd name="connsiteY147" fmla="*/ 242792 h 1684262"/>
              <a:gd name="connsiteX148" fmla="*/ 569922 w 1206260"/>
              <a:gd name="connsiteY148" fmla="*/ 242792 h 1684262"/>
              <a:gd name="connsiteX149" fmla="*/ 558873 w 1206260"/>
              <a:gd name="connsiteY149" fmla="*/ 299942 h 1684262"/>
              <a:gd name="connsiteX150" fmla="*/ 351609 w 1206260"/>
              <a:gd name="connsiteY150" fmla="*/ 219075 h 1684262"/>
              <a:gd name="connsiteX151" fmla="*/ 351323 w 1206260"/>
              <a:gd name="connsiteY151" fmla="*/ 219361 h 1684262"/>
              <a:gd name="connsiteX152" fmla="*/ 470767 w 1206260"/>
              <a:gd name="connsiteY152" fmla="*/ 361188 h 1684262"/>
              <a:gd name="connsiteX153" fmla="*/ 566874 w 1206260"/>
              <a:gd name="connsiteY153" fmla="*/ 503396 h 1684262"/>
              <a:gd name="connsiteX154" fmla="*/ 470767 w 1206260"/>
              <a:gd name="connsiteY154" fmla="*/ 361188 h 1684262"/>
              <a:gd name="connsiteX155" fmla="*/ 632216 w 1206260"/>
              <a:gd name="connsiteY155" fmla="*/ 453485 h 1684262"/>
              <a:gd name="connsiteX156" fmla="*/ 699367 w 1206260"/>
              <a:gd name="connsiteY156" fmla="*/ 515112 h 1684262"/>
              <a:gd name="connsiteX157" fmla="*/ 759089 w 1206260"/>
              <a:gd name="connsiteY157" fmla="*/ 438055 h 1684262"/>
              <a:gd name="connsiteX158" fmla="*/ 678317 w 1206260"/>
              <a:gd name="connsiteY158" fmla="*/ 611029 h 1684262"/>
              <a:gd name="connsiteX159" fmla="*/ 640217 w 1206260"/>
              <a:gd name="connsiteY159" fmla="*/ 587978 h 1684262"/>
              <a:gd name="connsiteX160" fmla="*/ 632216 w 1206260"/>
              <a:gd name="connsiteY160" fmla="*/ 453581 h 1684262"/>
              <a:gd name="connsiteX161" fmla="*/ 632216 w 1206260"/>
              <a:gd name="connsiteY161" fmla="*/ 453485 h 1684262"/>
              <a:gd name="connsiteX162" fmla="*/ 686032 w 1206260"/>
              <a:gd name="connsiteY162" fmla="*/ 837819 h 1684262"/>
              <a:gd name="connsiteX163" fmla="*/ 628310 w 1206260"/>
              <a:gd name="connsiteY163" fmla="*/ 930116 h 1684262"/>
              <a:gd name="connsiteX164" fmla="*/ 686032 w 1206260"/>
              <a:gd name="connsiteY164" fmla="*/ 837914 h 1684262"/>
              <a:gd name="connsiteX165" fmla="*/ 686032 w 1206260"/>
              <a:gd name="connsiteY165" fmla="*/ 837819 h 1684262"/>
              <a:gd name="connsiteX166" fmla="*/ 743658 w 1206260"/>
              <a:gd name="connsiteY166" fmla="*/ 1291400 h 1684262"/>
              <a:gd name="connsiteX167" fmla="*/ 547634 w 1206260"/>
              <a:gd name="connsiteY167" fmla="*/ 1206818 h 1684262"/>
              <a:gd name="connsiteX168" fmla="*/ 573446 w 1206260"/>
              <a:gd name="connsiteY168" fmla="*/ 1222439 h 1684262"/>
              <a:gd name="connsiteX169" fmla="*/ 603450 w 1206260"/>
              <a:gd name="connsiteY169" fmla="*/ 1227487 h 1684262"/>
              <a:gd name="connsiteX170" fmla="*/ 743658 w 1206260"/>
              <a:gd name="connsiteY170" fmla="*/ 1291495 h 1684262"/>
              <a:gd name="connsiteX171" fmla="*/ 743658 w 1206260"/>
              <a:gd name="connsiteY171" fmla="*/ 1291400 h 1684262"/>
              <a:gd name="connsiteX172" fmla="*/ 578399 w 1206260"/>
              <a:gd name="connsiteY172" fmla="*/ 945452 h 1684262"/>
              <a:gd name="connsiteX173" fmla="*/ 689842 w 1206260"/>
              <a:gd name="connsiteY173" fmla="*/ 1122236 h 1684262"/>
              <a:gd name="connsiteX174" fmla="*/ 578399 w 1206260"/>
              <a:gd name="connsiteY174" fmla="*/ 945547 h 1684262"/>
              <a:gd name="connsiteX175" fmla="*/ 578399 w 1206260"/>
              <a:gd name="connsiteY175" fmla="*/ 945452 h 1684262"/>
              <a:gd name="connsiteX176" fmla="*/ 351609 w 1206260"/>
              <a:gd name="connsiteY176" fmla="*/ 1045464 h 1684262"/>
              <a:gd name="connsiteX177" fmla="*/ 382375 w 1206260"/>
              <a:gd name="connsiteY177" fmla="*/ 887825 h 1684262"/>
              <a:gd name="connsiteX178" fmla="*/ 351609 w 1206260"/>
              <a:gd name="connsiteY178" fmla="*/ 1045559 h 1684262"/>
              <a:gd name="connsiteX179" fmla="*/ 351609 w 1206260"/>
              <a:gd name="connsiteY179" fmla="*/ 1045464 h 1684262"/>
              <a:gd name="connsiteX180" fmla="*/ 420761 w 1206260"/>
              <a:gd name="connsiteY180" fmla="*/ 1018413 h 1684262"/>
              <a:gd name="connsiteX181" fmla="*/ 605260 w 1206260"/>
              <a:gd name="connsiteY181" fmla="*/ 1180338 h 1684262"/>
              <a:gd name="connsiteX182" fmla="*/ 420761 w 1206260"/>
              <a:gd name="connsiteY182" fmla="*/ 1018413 h 1684262"/>
              <a:gd name="connsiteX183" fmla="*/ 366944 w 1206260"/>
              <a:gd name="connsiteY183" fmla="*/ 1414272 h 1684262"/>
              <a:gd name="connsiteX184" fmla="*/ 597640 w 1206260"/>
              <a:gd name="connsiteY184" fmla="*/ 1460468 h 1684262"/>
              <a:gd name="connsiteX185" fmla="*/ 366944 w 1206260"/>
              <a:gd name="connsiteY185" fmla="*/ 1414463 h 1684262"/>
              <a:gd name="connsiteX186" fmla="*/ 366944 w 1206260"/>
              <a:gd name="connsiteY186" fmla="*/ 1414272 h 1684262"/>
              <a:gd name="connsiteX187" fmla="*/ 536108 w 1206260"/>
              <a:gd name="connsiteY187" fmla="*/ 1644968 h 1684262"/>
              <a:gd name="connsiteX188" fmla="*/ 498008 w 1206260"/>
              <a:gd name="connsiteY188" fmla="*/ 1625918 h 1684262"/>
              <a:gd name="connsiteX189" fmla="*/ 471148 w 1206260"/>
              <a:gd name="connsiteY189" fmla="*/ 1618202 h 1684262"/>
              <a:gd name="connsiteX190" fmla="*/ 471148 w 1206260"/>
              <a:gd name="connsiteY190" fmla="*/ 1664399 h 1684262"/>
              <a:gd name="connsiteX191" fmla="*/ 401901 w 1206260"/>
              <a:gd name="connsiteY191" fmla="*/ 1579817 h 1684262"/>
              <a:gd name="connsiteX192" fmla="*/ 536108 w 1206260"/>
              <a:gd name="connsiteY192" fmla="*/ 1645158 h 1684262"/>
              <a:gd name="connsiteX193" fmla="*/ 536108 w 1206260"/>
              <a:gd name="connsiteY193" fmla="*/ 1644968 h 1684262"/>
              <a:gd name="connsiteX194" fmla="*/ 616785 w 1206260"/>
              <a:gd name="connsiteY194" fmla="*/ 1564196 h 1684262"/>
              <a:gd name="connsiteX195" fmla="*/ 555349 w 1206260"/>
              <a:gd name="connsiteY195" fmla="*/ 1541145 h 1684262"/>
              <a:gd name="connsiteX196" fmla="*/ 638597 w 1206260"/>
              <a:gd name="connsiteY196" fmla="*/ 1493520 h 1684262"/>
              <a:gd name="connsiteX197" fmla="*/ 739848 w 1206260"/>
              <a:gd name="connsiteY197" fmla="*/ 1525715 h 1684262"/>
              <a:gd name="connsiteX198" fmla="*/ 616785 w 1206260"/>
              <a:gd name="connsiteY198" fmla="*/ 1564386 h 1684262"/>
              <a:gd name="connsiteX199" fmla="*/ 616785 w 1206260"/>
              <a:gd name="connsiteY199" fmla="*/ 1564196 h 1684262"/>
              <a:gd name="connsiteX200" fmla="*/ 752231 w 1206260"/>
              <a:gd name="connsiteY200" fmla="*/ 1664779 h 1684262"/>
              <a:gd name="connsiteX201" fmla="*/ 739658 w 1206260"/>
              <a:gd name="connsiteY201" fmla="*/ 1664779 h 1684262"/>
              <a:gd name="connsiteX202" fmla="*/ 731180 w 1206260"/>
              <a:gd name="connsiteY202" fmla="*/ 1664779 h 1684262"/>
              <a:gd name="connsiteX203" fmla="*/ 727561 w 1206260"/>
              <a:gd name="connsiteY203" fmla="*/ 1664779 h 1684262"/>
              <a:gd name="connsiteX204" fmla="*/ 713750 w 1206260"/>
              <a:gd name="connsiteY204" fmla="*/ 1666780 h 1684262"/>
              <a:gd name="connsiteX205" fmla="*/ 704225 w 1206260"/>
              <a:gd name="connsiteY205" fmla="*/ 1665256 h 1684262"/>
              <a:gd name="connsiteX206" fmla="*/ 705558 w 1206260"/>
              <a:gd name="connsiteY206" fmla="*/ 1667733 h 1684262"/>
              <a:gd name="connsiteX207" fmla="*/ 790045 w 1206260"/>
              <a:gd name="connsiteY207" fmla="*/ 1610106 h 1684262"/>
              <a:gd name="connsiteX208" fmla="*/ 752231 w 1206260"/>
              <a:gd name="connsiteY208" fmla="*/ 1664970 h 1684262"/>
              <a:gd name="connsiteX209" fmla="*/ 752231 w 1206260"/>
              <a:gd name="connsiteY209" fmla="*/ 1664779 h 1684262"/>
              <a:gd name="connsiteX210" fmla="*/ 857863 w 1206260"/>
              <a:gd name="connsiteY210" fmla="*/ 1591056 h 1684262"/>
              <a:gd name="connsiteX211" fmla="*/ 838813 w 1206260"/>
              <a:gd name="connsiteY211" fmla="*/ 1568958 h 1684262"/>
              <a:gd name="connsiteX212" fmla="*/ 836146 w 1206260"/>
              <a:gd name="connsiteY212" fmla="*/ 1564291 h 1684262"/>
              <a:gd name="connsiteX213" fmla="*/ 955179 w 1206260"/>
              <a:gd name="connsiteY213" fmla="*/ 1500720 h 1684262"/>
              <a:gd name="connsiteX214" fmla="*/ 1066493 w 1206260"/>
              <a:gd name="connsiteY214" fmla="*/ 1492065 h 1684262"/>
              <a:gd name="connsiteX215" fmla="*/ 857863 w 1206260"/>
              <a:gd name="connsiteY215" fmla="*/ 1591247 h 1684262"/>
              <a:gd name="connsiteX216" fmla="*/ 857863 w 1206260"/>
              <a:gd name="connsiteY216" fmla="*/ 1591056 h 1684262"/>
              <a:gd name="connsiteX217" fmla="*/ 1054979 w 1206260"/>
              <a:gd name="connsiteY217" fmla="*/ 1445037 h 1684262"/>
              <a:gd name="connsiteX218" fmla="*/ 916632 w 1206260"/>
              <a:gd name="connsiteY218" fmla="*/ 1468184 h 1684262"/>
              <a:gd name="connsiteX219" fmla="*/ 1028170 w 1206260"/>
              <a:gd name="connsiteY219" fmla="*/ 1445228 h 1684262"/>
              <a:gd name="connsiteX220" fmla="*/ 1054979 w 1206260"/>
              <a:gd name="connsiteY220" fmla="*/ 1445037 h 1684262"/>
              <a:gd name="connsiteX221" fmla="*/ 862816 w 1206260"/>
              <a:gd name="connsiteY221" fmla="*/ 1410462 h 1684262"/>
              <a:gd name="connsiteX222" fmla="*/ 647551 w 1206260"/>
              <a:gd name="connsiteY222" fmla="*/ 1448562 h 1684262"/>
              <a:gd name="connsiteX223" fmla="*/ 862816 w 1206260"/>
              <a:gd name="connsiteY223" fmla="*/ 1410653 h 1684262"/>
              <a:gd name="connsiteX224" fmla="*/ 862816 w 1206260"/>
              <a:gd name="connsiteY224" fmla="*/ 1410462 h 1684262"/>
              <a:gd name="connsiteX225" fmla="*/ 689842 w 1206260"/>
              <a:gd name="connsiteY225" fmla="*/ 1391412 h 1684262"/>
              <a:gd name="connsiteX226" fmla="*/ 924347 w 1206260"/>
              <a:gd name="connsiteY226" fmla="*/ 1306830 h 1684262"/>
              <a:gd name="connsiteX227" fmla="*/ 689842 w 1206260"/>
              <a:gd name="connsiteY227" fmla="*/ 1391412 h 1684262"/>
              <a:gd name="connsiteX228" fmla="*/ 1162663 w 1206260"/>
              <a:gd name="connsiteY228" fmla="*/ 1057085 h 1684262"/>
              <a:gd name="connsiteX229" fmla="*/ 1148756 w 1206260"/>
              <a:gd name="connsiteY229" fmla="*/ 1134428 h 1684262"/>
              <a:gd name="connsiteX230" fmla="*/ 1066841 w 1206260"/>
              <a:gd name="connsiteY230" fmla="*/ 1139762 h 1684262"/>
              <a:gd name="connsiteX231" fmla="*/ 1035790 w 1206260"/>
              <a:gd name="connsiteY231" fmla="*/ 1087755 h 1684262"/>
              <a:gd name="connsiteX232" fmla="*/ 1162663 w 1206260"/>
              <a:gd name="connsiteY232" fmla="*/ 1057085 h 1684262"/>
              <a:gd name="connsiteX233" fmla="*/ 987913 w 1206260"/>
              <a:gd name="connsiteY233" fmla="*/ 1181170 h 1684262"/>
              <a:gd name="connsiteX234" fmla="*/ 958923 w 1206260"/>
              <a:gd name="connsiteY234" fmla="*/ 1264444 h 1684262"/>
              <a:gd name="connsiteX235" fmla="*/ 905107 w 1206260"/>
              <a:gd name="connsiteY235" fmla="*/ 1118330 h 1684262"/>
              <a:gd name="connsiteX236" fmla="*/ 987913 w 1206260"/>
              <a:gd name="connsiteY236"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311699 w 1206260"/>
              <a:gd name="connsiteY48" fmla="*/ 1248728 h 1684262"/>
              <a:gd name="connsiteX49" fmla="*/ 283886 w 1206260"/>
              <a:gd name="connsiteY49" fmla="*/ 1268063 h 1684262"/>
              <a:gd name="connsiteX50" fmla="*/ 284934 w 1206260"/>
              <a:gd name="connsiteY50" fmla="*/ 1275207 h 1684262"/>
              <a:gd name="connsiteX51" fmla="*/ 395615 w 1206260"/>
              <a:gd name="connsiteY51" fmla="*/ 1319117 h 1684262"/>
              <a:gd name="connsiteX52" fmla="*/ 257026 w 1206260"/>
              <a:gd name="connsiteY52" fmla="*/ 1309592 h 1684262"/>
              <a:gd name="connsiteX53" fmla="*/ 257026 w 1206260"/>
              <a:gd name="connsiteY53" fmla="*/ 1309592 h 1684262"/>
              <a:gd name="connsiteX54" fmla="*/ 248263 w 1206260"/>
              <a:gd name="connsiteY54" fmla="*/ 1308259 h 1684262"/>
              <a:gd name="connsiteX55" fmla="*/ 247691 w 1206260"/>
              <a:gd name="connsiteY55" fmla="*/ 1308735 h 1684262"/>
              <a:gd name="connsiteX56" fmla="*/ 229880 w 1206260"/>
              <a:gd name="connsiteY56" fmla="*/ 1312259 h 1684262"/>
              <a:gd name="connsiteX57" fmla="*/ 146155 w 1206260"/>
              <a:gd name="connsiteY57" fmla="*/ 1230344 h 1684262"/>
              <a:gd name="connsiteX58" fmla="*/ 115389 w 1206260"/>
              <a:gd name="connsiteY58" fmla="*/ 1430369 h 1684262"/>
              <a:gd name="connsiteX59" fmla="*/ 349799 w 1206260"/>
              <a:gd name="connsiteY59" fmla="*/ 1480280 h 1684262"/>
              <a:gd name="connsiteX60" fmla="*/ 299507 w 1206260"/>
              <a:gd name="connsiteY60" fmla="*/ 1464659 h 1684262"/>
              <a:gd name="connsiteX61" fmla="*/ 321034 w 1206260"/>
              <a:gd name="connsiteY61" fmla="*/ 1477042 h 1684262"/>
              <a:gd name="connsiteX62" fmla="*/ 330559 w 1206260"/>
              <a:gd name="connsiteY62" fmla="*/ 1484376 h 1684262"/>
              <a:gd name="connsiteX63" fmla="*/ 388280 w 1206260"/>
              <a:gd name="connsiteY63" fmla="*/ 1545717 h 1684262"/>
              <a:gd name="connsiteX64" fmla="*/ 348847 w 1206260"/>
              <a:gd name="connsiteY64" fmla="*/ 1542479 h 1684262"/>
              <a:gd name="connsiteX65" fmla="*/ 255883 w 1206260"/>
              <a:gd name="connsiteY65" fmla="*/ 1502664 h 1684262"/>
              <a:gd name="connsiteX66" fmla="*/ 255883 w 1206260"/>
              <a:gd name="connsiteY66" fmla="*/ 1502664 h 1684262"/>
              <a:gd name="connsiteX67" fmla="*/ 239976 w 1206260"/>
              <a:gd name="connsiteY67" fmla="*/ 1484281 h 1684262"/>
              <a:gd name="connsiteX68" fmla="*/ 203495 w 1206260"/>
              <a:gd name="connsiteY68" fmla="*/ 1484281 h 1684262"/>
              <a:gd name="connsiteX69" fmla="*/ 187303 w 1206260"/>
              <a:gd name="connsiteY69" fmla="*/ 1499140 h 1684262"/>
              <a:gd name="connsiteX70" fmla="*/ 490674 w 1206260"/>
              <a:gd name="connsiteY70" fmla="*/ 1673352 h 1684262"/>
              <a:gd name="connsiteX71" fmla="*/ 757374 w 1206260"/>
              <a:gd name="connsiteY71" fmla="*/ 1682401 h 1684262"/>
              <a:gd name="connsiteX72" fmla="*/ 988070 w 1206260"/>
              <a:gd name="connsiteY72" fmla="*/ 1594485 h 1684262"/>
              <a:gd name="connsiteX73" fmla="*/ 1152566 w 1206260"/>
              <a:gd name="connsiteY73" fmla="*/ 1394460 h 1684262"/>
              <a:gd name="connsiteX74" fmla="*/ 918822 w 1206260"/>
              <a:gd name="connsiteY74" fmla="*/ 1363507 h 1684262"/>
              <a:gd name="connsiteX75" fmla="*/ 802904 w 1206260"/>
              <a:gd name="connsiteY75" fmla="*/ 1350454 h 1684262"/>
              <a:gd name="connsiteX76" fmla="*/ 841956 w 1206260"/>
              <a:gd name="connsiteY76" fmla="*/ 1326547 h 1684262"/>
              <a:gd name="connsiteX77" fmla="*/ 1018286 w 1206260"/>
              <a:gd name="connsiteY77" fmla="*/ 1315425 h 1684262"/>
              <a:gd name="connsiteX78" fmla="*/ 980354 w 1206260"/>
              <a:gd name="connsiteY78" fmla="*/ 1268921 h 1684262"/>
              <a:gd name="connsiteX79" fmla="*/ 1091488 w 1206260"/>
              <a:gd name="connsiteY79" fmla="*/ 1221043 h 1684262"/>
              <a:gd name="connsiteX80" fmla="*/ 911203 w 1206260"/>
              <a:gd name="connsiteY80" fmla="*/ 1022890 h 1684262"/>
              <a:gd name="connsiteX81" fmla="*/ 1193429 w 1206260"/>
              <a:gd name="connsiteY81" fmla="*/ 899446 h 1684262"/>
              <a:gd name="connsiteX82" fmla="*/ 759089 w 1206260"/>
              <a:gd name="connsiteY82" fmla="*/ 61246 h 1684262"/>
              <a:gd name="connsiteX83" fmla="*/ 720989 w 1206260"/>
              <a:gd name="connsiteY83" fmla="*/ 145828 h 1684262"/>
              <a:gd name="connsiteX84" fmla="*/ 759089 w 1206260"/>
              <a:gd name="connsiteY84" fmla="*/ 61436 h 1684262"/>
              <a:gd name="connsiteX85" fmla="*/ 759089 w 1206260"/>
              <a:gd name="connsiteY85" fmla="*/ 61246 h 1684262"/>
              <a:gd name="connsiteX86" fmla="*/ 363611 w 1206260"/>
              <a:gd name="connsiteY86" fmla="*/ 545783 h 1684262"/>
              <a:gd name="connsiteX87" fmla="*/ 348275 w 1206260"/>
              <a:gd name="connsiteY87" fmla="*/ 553498 h 1684262"/>
              <a:gd name="connsiteX88" fmla="*/ 363611 w 1206260"/>
              <a:gd name="connsiteY88" fmla="*/ 545783 h 1684262"/>
              <a:gd name="connsiteX89" fmla="*/ 232451 w 1206260"/>
              <a:gd name="connsiteY89" fmla="*/ 523113 h 1684262"/>
              <a:gd name="connsiteX90" fmla="*/ 254694 w 1206260"/>
              <a:gd name="connsiteY90" fmla="*/ 664096 h 1684262"/>
              <a:gd name="connsiteX91" fmla="*/ 232451 w 1206260"/>
              <a:gd name="connsiteY91" fmla="*/ 523113 h 1684262"/>
              <a:gd name="connsiteX92" fmla="*/ 340084 w 1206260"/>
              <a:gd name="connsiteY92" fmla="*/ 692277 h 1684262"/>
              <a:gd name="connsiteX93" fmla="*/ 470767 w 1206260"/>
              <a:gd name="connsiteY93" fmla="*/ 684562 h 1684262"/>
              <a:gd name="connsiteX94" fmla="*/ 340084 w 1206260"/>
              <a:gd name="connsiteY94" fmla="*/ 691896 h 1684262"/>
              <a:gd name="connsiteX95" fmla="*/ 340084 w 1206260"/>
              <a:gd name="connsiteY95" fmla="*/ 692277 h 1684262"/>
              <a:gd name="connsiteX96" fmla="*/ 382375 w 1206260"/>
              <a:gd name="connsiteY96" fmla="*/ 615410 h 1684262"/>
              <a:gd name="connsiteX97" fmla="*/ 516868 w 1206260"/>
              <a:gd name="connsiteY97" fmla="*/ 688372 h 1684262"/>
              <a:gd name="connsiteX98" fmla="*/ 382661 w 1206260"/>
              <a:gd name="connsiteY98" fmla="*/ 615029 h 1684262"/>
              <a:gd name="connsiteX99" fmla="*/ 382375 w 1206260"/>
              <a:gd name="connsiteY99" fmla="*/ 615410 h 1684262"/>
              <a:gd name="connsiteX100" fmla="*/ 201400 w 1206260"/>
              <a:gd name="connsiteY100" fmla="*/ 907542 h 1684262"/>
              <a:gd name="connsiteX101" fmla="*/ 163300 w 1206260"/>
              <a:gd name="connsiteY101" fmla="*/ 838295 h 1684262"/>
              <a:gd name="connsiteX102" fmla="*/ 201686 w 1206260"/>
              <a:gd name="connsiteY102" fmla="*/ 907161 h 1684262"/>
              <a:gd name="connsiteX103" fmla="*/ 201400 w 1206260"/>
              <a:gd name="connsiteY103" fmla="*/ 907542 h 1684262"/>
              <a:gd name="connsiteX104" fmla="*/ 97811 w 1206260"/>
              <a:gd name="connsiteY104" fmla="*/ 1285557 h 1684262"/>
              <a:gd name="connsiteX105" fmla="*/ 123279 w 1206260"/>
              <a:gd name="connsiteY105" fmla="*/ 1264178 h 1684262"/>
              <a:gd name="connsiteX106" fmla="*/ 231975 w 1206260"/>
              <a:gd name="connsiteY106" fmla="*/ 1341501 h 1684262"/>
              <a:gd name="connsiteX107" fmla="*/ 97811 w 1206260"/>
              <a:gd name="connsiteY107" fmla="*/ 1285557 h 1684262"/>
              <a:gd name="connsiteX108" fmla="*/ 232928 w 1206260"/>
              <a:gd name="connsiteY108" fmla="*/ 1376077 h 1684262"/>
              <a:gd name="connsiteX109" fmla="*/ 279029 w 1206260"/>
              <a:gd name="connsiteY109" fmla="*/ 1379887 h 1684262"/>
              <a:gd name="connsiteX110" fmla="*/ 232451 w 1206260"/>
              <a:gd name="connsiteY110" fmla="*/ 1376077 h 1684262"/>
              <a:gd name="connsiteX111" fmla="*/ 232928 w 1206260"/>
              <a:gd name="connsiteY111" fmla="*/ 1376077 h 1684262"/>
              <a:gd name="connsiteX112" fmla="*/ 856244 w 1206260"/>
              <a:gd name="connsiteY112" fmla="*/ 715613 h 1684262"/>
              <a:gd name="connsiteX113" fmla="*/ 817635 w 1206260"/>
              <a:gd name="connsiteY113" fmla="*/ 708913 h 1684262"/>
              <a:gd name="connsiteX114" fmla="*/ 721084 w 1206260"/>
              <a:gd name="connsiteY114" fmla="*/ 657225 h 1684262"/>
              <a:gd name="connsiteX115" fmla="*/ 855767 w 1206260"/>
              <a:gd name="connsiteY115" fmla="*/ 715613 h 1684262"/>
              <a:gd name="connsiteX116" fmla="*/ 856244 w 1206260"/>
              <a:gd name="connsiteY116" fmla="*/ 715613 h 1684262"/>
              <a:gd name="connsiteX117" fmla="*/ 663458 w 1206260"/>
              <a:gd name="connsiteY117" fmla="*/ 722662 h 1684262"/>
              <a:gd name="connsiteX118" fmla="*/ 644408 w 1206260"/>
              <a:gd name="connsiteY118" fmla="*/ 807149 h 1684262"/>
              <a:gd name="connsiteX119" fmla="*/ 662981 w 1206260"/>
              <a:gd name="connsiteY119" fmla="*/ 723138 h 1684262"/>
              <a:gd name="connsiteX120" fmla="*/ 663458 w 1206260"/>
              <a:gd name="connsiteY120" fmla="*/ 722662 h 1684262"/>
              <a:gd name="connsiteX121" fmla="*/ 628882 w 1206260"/>
              <a:gd name="connsiteY121" fmla="*/ 753332 h 1684262"/>
              <a:gd name="connsiteX122" fmla="*/ 655742 w 1206260"/>
              <a:gd name="connsiteY122" fmla="*/ 726472 h 1684262"/>
              <a:gd name="connsiteX123" fmla="*/ 628406 w 1206260"/>
              <a:gd name="connsiteY123" fmla="*/ 753332 h 1684262"/>
              <a:gd name="connsiteX124" fmla="*/ 628882 w 1206260"/>
              <a:gd name="connsiteY124" fmla="*/ 753332 h 1684262"/>
              <a:gd name="connsiteX125" fmla="*/ 771090 w 1206260"/>
              <a:gd name="connsiteY125" fmla="*/ 757237 h 1684262"/>
              <a:gd name="connsiteX126" fmla="*/ 690318 w 1206260"/>
              <a:gd name="connsiteY126" fmla="*/ 822579 h 1684262"/>
              <a:gd name="connsiteX127" fmla="*/ 770614 w 1206260"/>
              <a:gd name="connsiteY127" fmla="*/ 757237 h 1684262"/>
              <a:gd name="connsiteX128" fmla="*/ 771090 w 1206260"/>
              <a:gd name="connsiteY128" fmla="*/ 757237 h 1684262"/>
              <a:gd name="connsiteX129" fmla="*/ 759565 w 1206260"/>
              <a:gd name="connsiteY129" fmla="*/ 538162 h 1684262"/>
              <a:gd name="connsiteX130" fmla="*/ 851767 w 1206260"/>
              <a:gd name="connsiteY130" fmla="*/ 480536 h 1684262"/>
              <a:gd name="connsiteX131" fmla="*/ 759089 w 1206260"/>
              <a:gd name="connsiteY131" fmla="*/ 538067 h 1684262"/>
              <a:gd name="connsiteX132" fmla="*/ 759565 w 1206260"/>
              <a:gd name="connsiteY132" fmla="*/ 538162 h 1684262"/>
              <a:gd name="connsiteX133" fmla="*/ 877961 w 1206260"/>
              <a:gd name="connsiteY133" fmla="*/ 342138 h 1684262"/>
              <a:gd name="connsiteX134" fmla="*/ 812619 w 1206260"/>
              <a:gd name="connsiteY134" fmla="*/ 442055 h 1684262"/>
              <a:gd name="connsiteX135" fmla="*/ 877961 w 1206260"/>
              <a:gd name="connsiteY135" fmla="*/ 342138 h 1684262"/>
              <a:gd name="connsiteX136" fmla="*/ 681841 w 1206260"/>
              <a:gd name="connsiteY136" fmla="*/ 323088 h 1684262"/>
              <a:gd name="connsiteX137" fmla="*/ 758803 w 1206260"/>
              <a:gd name="connsiteY137" fmla="*/ 430816 h 1684262"/>
              <a:gd name="connsiteX138" fmla="*/ 643455 w 1206260"/>
              <a:gd name="connsiteY138" fmla="*/ 396145 h 1684262"/>
              <a:gd name="connsiteX139" fmla="*/ 639550 w 1206260"/>
              <a:gd name="connsiteY139" fmla="*/ 438436 h 1684262"/>
              <a:gd name="connsiteX140" fmla="*/ 682127 w 1206260"/>
              <a:gd name="connsiteY140" fmla="*/ 323088 h 1684262"/>
              <a:gd name="connsiteX141" fmla="*/ 681841 w 1206260"/>
              <a:gd name="connsiteY141" fmla="*/ 323088 h 1684262"/>
              <a:gd name="connsiteX142" fmla="*/ 351323 w 1206260"/>
              <a:gd name="connsiteY142" fmla="*/ 219361 h 1684262"/>
              <a:gd name="connsiteX143" fmla="*/ 383994 w 1206260"/>
              <a:gd name="connsiteY143" fmla="*/ 183070 h 1684262"/>
              <a:gd name="connsiteX144" fmla="*/ 403711 w 1206260"/>
              <a:gd name="connsiteY144" fmla="*/ 175069 h 1684262"/>
              <a:gd name="connsiteX145" fmla="*/ 411331 w 1206260"/>
              <a:gd name="connsiteY145" fmla="*/ 176117 h 1684262"/>
              <a:gd name="connsiteX146" fmla="*/ 569351 w 1206260"/>
              <a:gd name="connsiteY146" fmla="*/ 242792 h 1684262"/>
              <a:gd name="connsiteX147" fmla="*/ 569922 w 1206260"/>
              <a:gd name="connsiteY147" fmla="*/ 242792 h 1684262"/>
              <a:gd name="connsiteX148" fmla="*/ 558873 w 1206260"/>
              <a:gd name="connsiteY148" fmla="*/ 299942 h 1684262"/>
              <a:gd name="connsiteX149" fmla="*/ 351609 w 1206260"/>
              <a:gd name="connsiteY149" fmla="*/ 219075 h 1684262"/>
              <a:gd name="connsiteX150" fmla="*/ 351323 w 1206260"/>
              <a:gd name="connsiteY150" fmla="*/ 219361 h 1684262"/>
              <a:gd name="connsiteX151" fmla="*/ 470767 w 1206260"/>
              <a:gd name="connsiteY151" fmla="*/ 361188 h 1684262"/>
              <a:gd name="connsiteX152" fmla="*/ 566874 w 1206260"/>
              <a:gd name="connsiteY152" fmla="*/ 503396 h 1684262"/>
              <a:gd name="connsiteX153" fmla="*/ 470767 w 1206260"/>
              <a:gd name="connsiteY153" fmla="*/ 361188 h 1684262"/>
              <a:gd name="connsiteX154" fmla="*/ 632216 w 1206260"/>
              <a:gd name="connsiteY154" fmla="*/ 453485 h 1684262"/>
              <a:gd name="connsiteX155" fmla="*/ 699367 w 1206260"/>
              <a:gd name="connsiteY155" fmla="*/ 515112 h 1684262"/>
              <a:gd name="connsiteX156" fmla="*/ 759089 w 1206260"/>
              <a:gd name="connsiteY156" fmla="*/ 438055 h 1684262"/>
              <a:gd name="connsiteX157" fmla="*/ 678317 w 1206260"/>
              <a:gd name="connsiteY157" fmla="*/ 611029 h 1684262"/>
              <a:gd name="connsiteX158" fmla="*/ 640217 w 1206260"/>
              <a:gd name="connsiteY158" fmla="*/ 587978 h 1684262"/>
              <a:gd name="connsiteX159" fmla="*/ 632216 w 1206260"/>
              <a:gd name="connsiteY159" fmla="*/ 453581 h 1684262"/>
              <a:gd name="connsiteX160" fmla="*/ 632216 w 1206260"/>
              <a:gd name="connsiteY160" fmla="*/ 453485 h 1684262"/>
              <a:gd name="connsiteX161" fmla="*/ 686032 w 1206260"/>
              <a:gd name="connsiteY161" fmla="*/ 837819 h 1684262"/>
              <a:gd name="connsiteX162" fmla="*/ 628310 w 1206260"/>
              <a:gd name="connsiteY162" fmla="*/ 930116 h 1684262"/>
              <a:gd name="connsiteX163" fmla="*/ 686032 w 1206260"/>
              <a:gd name="connsiteY163" fmla="*/ 837914 h 1684262"/>
              <a:gd name="connsiteX164" fmla="*/ 686032 w 1206260"/>
              <a:gd name="connsiteY164" fmla="*/ 837819 h 1684262"/>
              <a:gd name="connsiteX165" fmla="*/ 743658 w 1206260"/>
              <a:gd name="connsiteY165" fmla="*/ 1291400 h 1684262"/>
              <a:gd name="connsiteX166" fmla="*/ 547634 w 1206260"/>
              <a:gd name="connsiteY166" fmla="*/ 1206818 h 1684262"/>
              <a:gd name="connsiteX167" fmla="*/ 573446 w 1206260"/>
              <a:gd name="connsiteY167" fmla="*/ 1222439 h 1684262"/>
              <a:gd name="connsiteX168" fmla="*/ 603450 w 1206260"/>
              <a:gd name="connsiteY168" fmla="*/ 1227487 h 1684262"/>
              <a:gd name="connsiteX169" fmla="*/ 743658 w 1206260"/>
              <a:gd name="connsiteY169" fmla="*/ 1291495 h 1684262"/>
              <a:gd name="connsiteX170" fmla="*/ 743658 w 1206260"/>
              <a:gd name="connsiteY170" fmla="*/ 1291400 h 1684262"/>
              <a:gd name="connsiteX171" fmla="*/ 578399 w 1206260"/>
              <a:gd name="connsiteY171" fmla="*/ 945452 h 1684262"/>
              <a:gd name="connsiteX172" fmla="*/ 689842 w 1206260"/>
              <a:gd name="connsiteY172" fmla="*/ 1122236 h 1684262"/>
              <a:gd name="connsiteX173" fmla="*/ 578399 w 1206260"/>
              <a:gd name="connsiteY173" fmla="*/ 945547 h 1684262"/>
              <a:gd name="connsiteX174" fmla="*/ 578399 w 1206260"/>
              <a:gd name="connsiteY174" fmla="*/ 945452 h 1684262"/>
              <a:gd name="connsiteX175" fmla="*/ 351609 w 1206260"/>
              <a:gd name="connsiteY175" fmla="*/ 1045464 h 1684262"/>
              <a:gd name="connsiteX176" fmla="*/ 382375 w 1206260"/>
              <a:gd name="connsiteY176" fmla="*/ 887825 h 1684262"/>
              <a:gd name="connsiteX177" fmla="*/ 351609 w 1206260"/>
              <a:gd name="connsiteY177" fmla="*/ 1045559 h 1684262"/>
              <a:gd name="connsiteX178" fmla="*/ 351609 w 1206260"/>
              <a:gd name="connsiteY178" fmla="*/ 1045464 h 1684262"/>
              <a:gd name="connsiteX179" fmla="*/ 420761 w 1206260"/>
              <a:gd name="connsiteY179" fmla="*/ 1018413 h 1684262"/>
              <a:gd name="connsiteX180" fmla="*/ 605260 w 1206260"/>
              <a:gd name="connsiteY180" fmla="*/ 1180338 h 1684262"/>
              <a:gd name="connsiteX181" fmla="*/ 420761 w 1206260"/>
              <a:gd name="connsiteY181" fmla="*/ 1018413 h 1684262"/>
              <a:gd name="connsiteX182" fmla="*/ 366944 w 1206260"/>
              <a:gd name="connsiteY182" fmla="*/ 1414272 h 1684262"/>
              <a:gd name="connsiteX183" fmla="*/ 597640 w 1206260"/>
              <a:gd name="connsiteY183" fmla="*/ 1460468 h 1684262"/>
              <a:gd name="connsiteX184" fmla="*/ 366944 w 1206260"/>
              <a:gd name="connsiteY184" fmla="*/ 1414463 h 1684262"/>
              <a:gd name="connsiteX185" fmla="*/ 366944 w 1206260"/>
              <a:gd name="connsiteY185" fmla="*/ 1414272 h 1684262"/>
              <a:gd name="connsiteX186" fmla="*/ 536108 w 1206260"/>
              <a:gd name="connsiteY186" fmla="*/ 1644968 h 1684262"/>
              <a:gd name="connsiteX187" fmla="*/ 498008 w 1206260"/>
              <a:gd name="connsiteY187" fmla="*/ 1625918 h 1684262"/>
              <a:gd name="connsiteX188" fmla="*/ 471148 w 1206260"/>
              <a:gd name="connsiteY188" fmla="*/ 1618202 h 1684262"/>
              <a:gd name="connsiteX189" fmla="*/ 471148 w 1206260"/>
              <a:gd name="connsiteY189" fmla="*/ 1664399 h 1684262"/>
              <a:gd name="connsiteX190" fmla="*/ 401901 w 1206260"/>
              <a:gd name="connsiteY190" fmla="*/ 1579817 h 1684262"/>
              <a:gd name="connsiteX191" fmla="*/ 536108 w 1206260"/>
              <a:gd name="connsiteY191" fmla="*/ 1645158 h 1684262"/>
              <a:gd name="connsiteX192" fmla="*/ 536108 w 1206260"/>
              <a:gd name="connsiteY192" fmla="*/ 1644968 h 1684262"/>
              <a:gd name="connsiteX193" fmla="*/ 616785 w 1206260"/>
              <a:gd name="connsiteY193" fmla="*/ 1564196 h 1684262"/>
              <a:gd name="connsiteX194" fmla="*/ 555349 w 1206260"/>
              <a:gd name="connsiteY194" fmla="*/ 1541145 h 1684262"/>
              <a:gd name="connsiteX195" fmla="*/ 638597 w 1206260"/>
              <a:gd name="connsiteY195" fmla="*/ 1493520 h 1684262"/>
              <a:gd name="connsiteX196" fmla="*/ 739848 w 1206260"/>
              <a:gd name="connsiteY196" fmla="*/ 1525715 h 1684262"/>
              <a:gd name="connsiteX197" fmla="*/ 616785 w 1206260"/>
              <a:gd name="connsiteY197" fmla="*/ 1564386 h 1684262"/>
              <a:gd name="connsiteX198" fmla="*/ 616785 w 1206260"/>
              <a:gd name="connsiteY198" fmla="*/ 1564196 h 1684262"/>
              <a:gd name="connsiteX199" fmla="*/ 752231 w 1206260"/>
              <a:gd name="connsiteY199" fmla="*/ 1664779 h 1684262"/>
              <a:gd name="connsiteX200" fmla="*/ 739658 w 1206260"/>
              <a:gd name="connsiteY200" fmla="*/ 1664779 h 1684262"/>
              <a:gd name="connsiteX201" fmla="*/ 731180 w 1206260"/>
              <a:gd name="connsiteY201" fmla="*/ 1664779 h 1684262"/>
              <a:gd name="connsiteX202" fmla="*/ 727561 w 1206260"/>
              <a:gd name="connsiteY202" fmla="*/ 1664779 h 1684262"/>
              <a:gd name="connsiteX203" fmla="*/ 713750 w 1206260"/>
              <a:gd name="connsiteY203" fmla="*/ 1666780 h 1684262"/>
              <a:gd name="connsiteX204" fmla="*/ 704225 w 1206260"/>
              <a:gd name="connsiteY204" fmla="*/ 1665256 h 1684262"/>
              <a:gd name="connsiteX205" fmla="*/ 705558 w 1206260"/>
              <a:gd name="connsiteY205" fmla="*/ 1667733 h 1684262"/>
              <a:gd name="connsiteX206" fmla="*/ 790045 w 1206260"/>
              <a:gd name="connsiteY206" fmla="*/ 1610106 h 1684262"/>
              <a:gd name="connsiteX207" fmla="*/ 752231 w 1206260"/>
              <a:gd name="connsiteY207" fmla="*/ 1664970 h 1684262"/>
              <a:gd name="connsiteX208" fmla="*/ 752231 w 1206260"/>
              <a:gd name="connsiteY208" fmla="*/ 1664779 h 1684262"/>
              <a:gd name="connsiteX209" fmla="*/ 857863 w 1206260"/>
              <a:gd name="connsiteY209" fmla="*/ 1591056 h 1684262"/>
              <a:gd name="connsiteX210" fmla="*/ 838813 w 1206260"/>
              <a:gd name="connsiteY210" fmla="*/ 1568958 h 1684262"/>
              <a:gd name="connsiteX211" fmla="*/ 836146 w 1206260"/>
              <a:gd name="connsiteY211" fmla="*/ 1564291 h 1684262"/>
              <a:gd name="connsiteX212" fmla="*/ 955179 w 1206260"/>
              <a:gd name="connsiteY212" fmla="*/ 1500720 h 1684262"/>
              <a:gd name="connsiteX213" fmla="*/ 1066493 w 1206260"/>
              <a:gd name="connsiteY213" fmla="*/ 1492065 h 1684262"/>
              <a:gd name="connsiteX214" fmla="*/ 857863 w 1206260"/>
              <a:gd name="connsiteY214" fmla="*/ 1591247 h 1684262"/>
              <a:gd name="connsiteX215" fmla="*/ 857863 w 1206260"/>
              <a:gd name="connsiteY215" fmla="*/ 1591056 h 1684262"/>
              <a:gd name="connsiteX216" fmla="*/ 1054979 w 1206260"/>
              <a:gd name="connsiteY216" fmla="*/ 1445037 h 1684262"/>
              <a:gd name="connsiteX217" fmla="*/ 916632 w 1206260"/>
              <a:gd name="connsiteY217" fmla="*/ 1468184 h 1684262"/>
              <a:gd name="connsiteX218" fmla="*/ 1028170 w 1206260"/>
              <a:gd name="connsiteY218" fmla="*/ 1445228 h 1684262"/>
              <a:gd name="connsiteX219" fmla="*/ 1054979 w 1206260"/>
              <a:gd name="connsiteY219" fmla="*/ 1445037 h 1684262"/>
              <a:gd name="connsiteX220" fmla="*/ 862816 w 1206260"/>
              <a:gd name="connsiteY220" fmla="*/ 1410462 h 1684262"/>
              <a:gd name="connsiteX221" fmla="*/ 647551 w 1206260"/>
              <a:gd name="connsiteY221" fmla="*/ 1448562 h 1684262"/>
              <a:gd name="connsiteX222" fmla="*/ 862816 w 1206260"/>
              <a:gd name="connsiteY222" fmla="*/ 1410653 h 1684262"/>
              <a:gd name="connsiteX223" fmla="*/ 862816 w 1206260"/>
              <a:gd name="connsiteY223" fmla="*/ 1410462 h 1684262"/>
              <a:gd name="connsiteX224" fmla="*/ 689842 w 1206260"/>
              <a:gd name="connsiteY224" fmla="*/ 1391412 h 1684262"/>
              <a:gd name="connsiteX225" fmla="*/ 924347 w 1206260"/>
              <a:gd name="connsiteY225" fmla="*/ 1306830 h 1684262"/>
              <a:gd name="connsiteX226" fmla="*/ 689842 w 1206260"/>
              <a:gd name="connsiteY226" fmla="*/ 1391412 h 1684262"/>
              <a:gd name="connsiteX227" fmla="*/ 1162663 w 1206260"/>
              <a:gd name="connsiteY227" fmla="*/ 1057085 h 1684262"/>
              <a:gd name="connsiteX228" fmla="*/ 1148756 w 1206260"/>
              <a:gd name="connsiteY228" fmla="*/ 1134428 h 1684262"/>
              <a:gd name="connsiteX229" fmla="*/ 1066841 w 1206260"/>
              <a:gd name="connsiteY229" fmla="*/ 1139762 h 1684262"/>
              <a:gd name="connsiteX230" fmla="*/ 1035790 w 1206260"/>
              <a:gd name="connsiteY230" fmla="*/ 1087755 h 1684262"/>
              <a:gd name="connsiteX231" fmla="*/ 1162663 w 1206260"/>
              <a:gd name="connsiteY231" fmla="*/ 1057085 h 1684262"/>
              <a:gd name="connsiteX232" fmla="*/ 987913 w 1206260"/>
              <a:gd name="connsiteY232" fmla="*/ 1181170 h 1684262"/>
              <a:gd name="connsiteX233" fmla="*/ 958923 w 1206260"/>
              <a:gd name="connsiteY233" fmla="*/ 1264444 h 1684262"/>
              <a:gd name="connsiteX234" fmla="*/ 905107 w 1206260"/>
              <a:gd name="connsiteY234" fmla="*/ 1118330 h 1684262"/>
              <a:gd name="connsiteX235" fmla="*/ 987913 w 1206260"/>
              <a:gd name="connsiteY235"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309794 w 1206260"/>
              <a:gd name="connsiteY47" fmla="*/ 1240346 h 1684262"/>
              <a:gd name="connsiteX48" fmla="*/ 283886 w 1206260"/>
              <a:gd name="connsiteY48" fmla="*/ 1268063 h 1684262"/>
              <a:gd name="connsiteX49" fmla="*/ 284934 w 1206260"/>
              <a:gd name="connsiteY49" fmla="*/ 1275207 h 1684262"/>
              <a:gd name="connsiteX50" fmla="*/ 395615 w 1206260"/>
              <a:gd name="connsiteY50" fmla="*/ 1319117 h 1684262"/>
              <a:gd name="connsiteX51" fmla="*/ 257026 w 1206260"/>
              <a:gd name="connsiteY51" fmla="*/ 1309592 h 1684262"/>
              <a:gd name="connsiteX52" fmla="*/ 257026 w 1206260"/>
              <a:gd name="connsiteY52" fmla="*/ 1309592 h 1684262"/>
              <a:gd name="connsiteX53" fmla="*/ 248263 w 1206260"/>
              <a:gd name="connsiteY53" fmla="*/ 1308259 h 1684262"/>
              <a:gd name="connsiteX54" fmla="*/ 247691 w 1206260"/>
              <a:gd name="connsiteY54" fmla="*/ 1308735 h 1684262"/>
              <a:gd name="connsiteX55" fmla="*/ 229880 w 1206260"/>
              <a:gd name="connsiteY55" fmla="*/ 1312259 h 1684262"/>
              <a:gd name="connsiteX56" fmla="*/ 146155 w 1206260"/>
              <a:gd name="connsiteY56" fmla="*/ 1230344 h 1684262"/>
              <a:gd name="connsiteX57" fmla="*/ 115389 w 1206260"/>
              <a:gd name="connsiteY57" fmla="*/ 1430369 h 1684262"/>
              <a:gd name="connsiteX58" fmla="*/ 349799 w 1206260"/>
              <a:gd name="connsiteY58" fmla="*/ 1480280 h 1684262"/>
              <a:gd name="connsiteX59" fmla="*/ 299507 w 1206260"/>
              <a:gd name="connsiteY59" fmla="*/ 1464659 h 1684262"/>
              <a:gd name="connsiteX60" fmla="*/ 321034 w 1206260"/>
              <a:gd name="connsiteY60" fmla="*/ 1477042 h 1684262"/>
              <a:gd name="connsiteX61" fmla="*/ 330559 w 1206260"/>
              <a:gd name="connsiteY61" fmla="*/ 1484376 h 1684262"/>
              <a:gd name="connsiteX62" fmla="*/ 388280 w 1206260"/>
              <a:gd name="connsiteY62" fmla="*/ 1545717 h 1684262"/>
              <a:gd name="connsiteX63" fmla="*/ 348847 w 1206260"/>
              <a:gd name="connsiteY63" fmla="*/ 1542479 h 1684262"/>
              <a:gd name="connsiteX64" fmla="*/ 255883 w 1206260"/>
              <a:gd name="connsiteY64" fmla="*/ 1502664 h 1684262"/>
              <a:gd name="connsiteX65" fmla="*/ 255883 w 1206260"/>
              <a:gd name="connsiteY65" fmla="*/ 1502664 h 1684262"/>
              <a:gd name="connsiteX66" fmla="*/ 239976 w 1206260"/>
              <a:gd name="connsiteY66" fmla="*/ 1484281 h 1684262"/>
              <a:gd name="connsiteX67" fmla="*/ 203495 w 1206260"/>
              <a:gd name="connsiteY67" fmla="*/ 1484281 h 1684262"/>
              <a:gd name="connsiteX68" fmla="*/ 187303 w 1206260"/>
              <a:gd name="connsiteY68" fmla="*/ 1499140 h 1684262"/>
              <a:gd name="connsiteX69" fmla="*/ 490674 w 1206260"/>
              <a:gd name="connsiteY69" fmla="*/ 1673352 h 1684262"/>
              <a:gd name="connsiteX70" fmla="*/ 757374 w 1206260"/>
              <a:gd name="connsiteY70" fmla="*/ 1682401 h 1684262"/>
              <a:gd name="connsiteX71" fmla="*/ 988070 w 1206260"/>
              <a:gd name="connsiteY71" fmla="*/ 1594485 h 1684262"/>
              <a:gd name="connsiteX72" fmla="*/ 1152566 w 1206260"/>
              <a:gd name="connsiteY72" fmla="*/ 1394460 h 1684262"/>
              <a:gd name="connsiteX73" fmla="*/ 918822 w 1206260"/>
              <a:gd name="connsiteY73" fmla="*/ 1363507 h 1684262"/>
              <a:gd name="connsiteX74" fmla="*/ 802904 w 1206260"/>
              <a:gd name="connsiteY74" fmla="*/ 1350454 h 1684262"/>
              <a:gd name="connsiteX75" fmla="*/ 841956 w 1206260"/>
              <a:gd name="connsiteY75" fmla="*/ 1326547 h 1684262"/>
              <a:gd name="connsiteX76" fmla="*/ 1018286 w 1206260"/>
              <a:gd name="connsiteY76" fmla="*/ 1315425 h 1684262"/>
              <a:gd name="connsiteX77" fmla="*/ 980354 w 1206260"/>
              <a:gd name="connsiteY77" fmla="*/ 1268921 h 1684262"/>
              <a:gd name="connsiteX78" fmla="*/ 1091488 w 1206260"/>
              <a:gd name="connsiteY78" fmla="*/ 1221043 h 1684262"/>
              <a:gd name="connsiteX79" fmla="*/ 911203 w 1206260"/>
              <a:gd name="connsiteY79" fmla="*/ 1022890 h 1684262"/>
              <a:gd name="connsiteX80" fmla="*/ 1193429 w 1206260"/>
              <a:gd name="connsiteY80" fmla="*/ 899446 h 1684262"/>
              <a:gd name="connsiteX81" fmla="*/ 759089 w 1206260"/>
              <a:gd name="connsiteY81" fmla="*/ 61246 h 1684262"/>
              <a:gd name="connsiteX82" fmla="*/ 720989 w 1206260"/>
              <a:gd name="connsiteY82" fmla="*/ 145828 h 1684262"/>
              <a:gd name="connsiteX83" fmla="*/ 759089 w 1206260"/>
              <a:gd name="connsiteY83" fmla="*/ 61436 h 1684262"/>
              <a:gd name="connsiteX84" fmla="*/ 759089 w 1206260"/>
              <a:gd name="connsiteY84" fmla="*/ 61246 h 1684262"/>
              <a:gd name="connsiteX85" fmla="*/ 363611 w 1206260"/>
              <a:gd name="connsiteY85" fmla="*/ 545783 h 1684262"/>
              <a:gd name="connsiteX86" fmla="*/ 348275 w 1206260"/>
              <a:gd name="connsiteY86" fmla="*/ 553498 h 1684262"/>
              <a:gd name="connsiteX87" fmla="*/ 363611 w 1206260"/>
              <a:gd name="connsiteY87" fmla="*/ 545783 h 1684262"/>
              <a:gd name="connsiteX88" fmla="*/ 232451 w 1206260"/>
              <a:gd name="connsiteY88" fmla="*/ 523113 h 1684262"/>
              <a:gd name="connsiteX89" fmla="*/ 254694 w 1206260"/>
              <a:gd name="connsiteY89" fmla="*/ 664096 h 1684262"/>
              <a:gd name="connsiteX90" fmla="*/ 232451 w 1206260"/>
              <a:gd name="connsiteY90" fmla="*/ 523113 h 1684262"/>
              <a:gd name="connsiteX91" fmla="*/ 340084 w 1206260"/>
              <a:gd name="connsiteY91" fmla="*/ 692277 h 1684262"/>
              <a:gd name="connsiteX92" fmla="*/ 470767 w 1206260"/>
              <a:gd name="connsiteY92" fmla="*/ 684562 h 1684262"/>
              <a:gd name="connsiteX93" fmla="*/ 340084 w 1206260"/>
              <a:gd name="connsiteY93" fmla="*/ 691896 h 1684262"/>
              <a:gd name="connsiteX94" fmla="*/ 340084 w 1206260"/>
              <a:gd name="connsiteY94" fmla="*/ 692277 h 1684262"/>
              <a:gd name="connsiteX95" fmla="*/ 382375 w 1206260"/>
              <a:gd name="connsiteY95" fmla="*/ 615410 h 1684262"/>
              <a:gd name="connsiteX96" fmla="*/ 516868 w 1206260"/>
              <a:gd name="connsiteY96" fmla="*/ 688372 h 1684262"/>
              <a:gd name="connsiteX97" fmla="*/ 382661 w 1206260"/>
              <a:gd name="connsiteY97" fmla="*/ 615029 h 1684262"/>
              <a:gd name="connsiteX98" fmla="*/ 382375 w 1206260"/>
              <a:gd name="connsiteY98" fmla="*/ 615410 h 1684262"/>
              <a:gd name="connsiteX99" fmla="*/ 201400 w 1206260"/>
              <a:gd name="connsiteY99" fmla="*/ 907542 h 1684262"/>
              <a:gd name="connsiteX100" fmla="*/ 163300 w 1206260"/>
              <a:gd name="connsiteY100" fmla="*/ 838295 h 1684262"/>
              <a:gd name="connsiteX101" fmla="*/ 201686 w 1206260"/>
              <a:gd name="connsiteY101" fmla="*/ 907161 h 1684262"/>
              <a:gd name="connsiteX102" fmla="*/ 201400 w 1206260"/>
              <a:gd name="connsiteY102" fmla="*/ 907542 h 1684262"/>
              <a:gd name="connsiteX103" fmla="*/ 97811 w 1206260"/>
              <a:gd name="connsiteY103" fmla="*/ 1285557 h 1684262"/>
              <a:gd name="connsiteX104" fmla="*/ 123279 w 1206260"/>
              <a:gd name="connsiteY104" fmla="*/ 1264178 h 1684262"/>
              <a:gd name="connsiteX105" fmla="*/ 231975 w 1206260"/>
              <a:gd name="connsiteY105" fmla="*/ 1341501 h 1684262"/>
              <a:gd name="connsiteX106" fmla="*/ 97811 w 1206260"/>
              <a:gd name="connsiteY106" fmla="*/ 1285557 h 1684262"/>
              <a:gd name="connsiteX107" fmla="*/ 232928 w 1206260"/>
              <a:gd name="connsiteY107" fmla="*/ 1376077 h 1684262"/>
              <a:gd name="connsiteX108" fmla="*/ 279029 w 1206260"/>
              <a:gd name="connsiteY108" fmla="*/ 1379887 h 1684262"/>
              <a:gd name="connsiteX109" fmla="*/ 232451 w 1206260"/>
              <a:gd name="connsiteY109" fmla="*/ 1376077 h 1684262"/>
              <a:gd name="connsiteX110" fmla="*/ 232928 w 1206260"/>
              <a:gd name="connsiteY110" fmla="*/ 1376077 h 1684262"/>
              <a:gd name="connsiteX111" fmla="*/ 856244 w 1206260"/>
              <a:gd name="connsiteY111" fmla="*/ 715613 h 1684262"/>
              <a:gd name="connsiteX112" fmla="*/ 817635 w 1206260"/>
              <a:gd name="connsiteY112" fmla="*/ 708913 h 1684262"/>
              <a:gd name="connsiteX113" fmla="*/ 721084 w 1206260"/>
              <a:gd name="connsiteY113" fmla="*/ 657225 h 1684262"/>
              <a:gd name="connsiteX114" fmla="*/ 855767 w 1206260"/>
              <a:gd name="connsiteY114" fmla="*/ 715613 h 1684262"/>
              <a:gd name="connsiteX115" fmla="*/ 856244 w 1206260"/>
              <a:gd name="connsiteY115" fmla="*/ 715613 h 1684262"/>
              <a:gd name="connsiteX116" fmla="*/ 663458 w 1206260"/>
              <a:gd name="connsiteY116" fmla="*/ 722662 h 1684262"/>
              <a:gd name="connsiteX117" fmla="*/ 644408 w 1206260"/>
              <a:gd name="connsiteY117" fmla="*/ 807149 h 1684262"/>
              <a:gd name="connsiteX118" fmla="*/ 662981 w 1206260"/>
              <a:gd name="connsiteY118" fmla="*/ 723138 h 1684262"/>
              <a:gd name="connsiteX119" fmla="*/ 663458 w 1206260"/>
              <a:gd name="connsiteY119" fmla="*/ 722662 h 1684262"/>
              <a:gd name="connsiteX120" fmla="*/ 628882 w 1206260"/>
              <a:gd name="connsiteY120" fmla="*/ 753332 h 1684262"/>
              <a:gd name="connsiteX121" fmla="*/ 655742 w 1206260"/>
              <a:gd name="connsiteY121" fmla="*/ 726472 h 1684262"/>
              <a:gd name="connsiteX122" fmla="*/ 628406 w 1206260"/>
              <a:gd name="connsiteY122" fmla="*/ 753332 h 1684262"/>
              <a:gd name="connsiteX123" fmla="*/ 628882 w 1206260"/>
              <a:gd name="connsiteY123" fmla="*/ 753332 h 1684262"/>
              <a:gd name="connsiteX124" fmla="*/ 771090 w 1206260"/>
              <a:gd name="connsiteY124" fmla="*/ 757237 h 1684262"/>
              <a:gd name="connsiteX125" fmla="*/ 690318 w 1206260"/>
              <a:gd name="connsiteY125" fmla="*/ 822579 h 1684262"/>
              <a:gd name="connsiteX126" fmla="*/ 770614 w 1206260"/>
              <a:gd name="connsiteY126" fmla="*/ 757237 h 1684262"/>
              <a:gd name="connsiteX127" fmla="*/ 771090 w 1206260"/>
              <a:gd name="connsiteY127" fmla="*/ 757237 h 1684262"/>
              <a:gd name="connsiteX128" fmla="*/ 759565 w 1206260"/>
              <a:gd name="connsiteY128" fmla="*/ 538162 h 1684262"/>
              <a:gd name="connsiteX129" fmla="*/ 851767 w 1206260"/>
              <a:gd name="connsiteY129" fmla="*/ 480536 h 1684262"/>
              <a:gd name="connsiteX130" fmla="*/ 759089 w 1206260"/>
              <a:gd name="connsiteY130" fmla="*/ 538067 h 1684262"/>
              <a:gd name="connsiteX131" fmla="*/ 759565 w 1206260"/>
              <a:gd name="connsiteY131" fmla="*/ 538162 h 1684262"/>
              <a:gd name="connsiteX132" fmla="*/ 877961 w 1206260"/>
              <a:gd name="connsiteY132" fmla="*/ 342138 h 1684262"/>
              <a:gd name="connsiteX133" fmla="*/ 812619 w 1206260"/>
              <a:gd name="connsiteY133" fmla="*/ 442055 h 1684262"/>
              <a:gd name="connsiteX134" fmla="*/ 877961 w 1206260"/>
              <a:gd name="connsiteY134" fmla="*/ 342138 h 1684262"/>
              <a:gd name="connsiteX135" fmla="*/ 681841 w 1206260"/>
              <a:gd name="connsiteY135" fmla="*/ 323088 h 1684262"/>
              <a:gd name="connsiteX136" fmla="*/ 758803 w 1206260"/>
              <a:gd name="connsiteY136" fmla="*/ 430816 h 1684262"/>
              <a:gd name="connsiteX137" fmla="*/ 643455 w 1206260"/>
              <a:gd name="connsiteY137" fmla="*/ 396145 h 1684262"/>
              <a:gd name="connsiteX138" fmla="*/ 639550 w 1206260"/>
              <a:gd name="connsiteY138" fmla="*/ 438436 h 1684262"/>
              <a:gd name="connsiteX139" fmla="*/ 682127 w 1206260"/>
              <a:gd name="connsiteY139" fmla="*/ 323088 h 1684262"/>
              <a:gd name="connsiteX140" fmla="*/ 681841 w 1206260"/>
              <a:gd name="connsiteY140" fmla="*/ 323088 h 1684262"/>
              <a:gd name="connsiteX141" fmla="*/ 351323 w 1206260"/>
              <a:gd name="connsiteY141" fmla="*/ 219361 h 1684262"/>
              <a:gd name="connsiteX142" fmla="*/ 383994 w 1206260"/>
              <a:gd name="connsiteY142" fmla="*/ 183070 h 1684262"/>
              <a:gd name="connsiteX143" fmla="*/ 403711 w 1206260"/>
              <a:gd name="connsiteY143" fmla="*/ 175069 h 1684262"/>
              <a:gd name="connsiteX144" fmla="*/ 411331 w 1206260"/>
              <a:gd name="connsiteY144" fmla="*/ 176117 h 1684262"/>
              <a:gd name="connsiteX145" fmla="*/ 569351 w 1206260"/>
              <a:gd name="connsiteY145" fmla="*/ 242792 h 1684262"/>
              <a:gd name="connsiteX146" fmla="*/ 569922 w 1206260"/>
              <a:gd name="connsiteY146" fmla="*/ 242792 h 1684262"/>
              <a:gd name="connsiteX147" fmla="*/ 558873 w 1206260"/>
              <a:gd name="connsiteY147" fmla="*/ 299942 h 1684262"/>
              <a:gd name="connsiteX148" fmla="*/ 351609 w 1206260"/>
              <a:gd name="connsiteY148" fmla="*/ 219075 h 1684262"/>
              <a:gd name="connsiteX149" fmla="*/ 351323 w 1206260"/>
              <a:gd name="connsiteY149" fmla="*/ 219361 h 1684262"/>
              <a:gd name="connsiteX150" fmla="*/ 470767 w 1206260"/>
              <a:gd name="connsiteY150" fmla="*/ 361188 h 1684262"/>
              <a:gd name="connsiteX151" fmla="*/ 566874 w 1206260"/>
              <a:gd name="connsiteY151" fmla="*/ 503396 h 1684262"/>
              <a:gd name="connsiteX152" fmla="*/ 470767 w 1206260"/>
              <a:gd name="connsiteY152" fmla="*/ 361188 h 1684262"/>
              <a:gd name="connsiteX153" fmla="*/ 632216 w 1206260"/>
              <a:gd name="connsiteY153" fmla="*/ 453485 h 1684262"/>
              <a:gd name="connsiteX154" fmla="*/ 699367 w 1206260"/>
              <a:gd name="connsiteY154" fmla="*/ 515112 h 1684262"/>
              <a:gd name="connsiteX155" fmla="*/ 759089 w 1206260"/>
              <a:gd name="connsiteY155" fmla="*/ 438055 h 1684262"/>
              <a:gd name="connsiteX156" fmla="*/ 678317 w 1206260"/>
              <a:gd name="connsiteY156" fmla="*/ 611029 h 1684262"/>
              <a:gd name="connsiteX157" fmla="*/ 640217 w 1206260"/>
              <a:gd name="connsiteY157" fmla="*/ 587978 h 1684262"/>
              <a:gd name="connsiteX158" fmla="*/ 632216 w 1206260"/>
              <a:gd name="connsiteY158" fmla="*/ 453581 h 1684262"/>
              <a:gd name="connsiteX159" fmla="*/ 632216 w 1206260"/>
              <a:gd name="connsiteY159" fmla="*/ 453485 h 1684262"/>
              <a:gd name="connsiteX160" fmla="*/ 686032 w 1206260"/>
              <a:gd name="connsiteY160" fmla="*/ 837819 h 1684262"/>
              <a:gd name="connsiteX161" fmla="*/ 628310 w 1206260"/>
              <a:gd name="connsiteY161" fmla="*/ 930116 h 1684262"/>
              <a:gd name="connsiteX162" fmla="*/ 686032 w 1206260"/>
              <a:gd name="connsiteY162" fmla="*/ 837914 h 1684262"/>
              <a:gd name="connsiteX163" fmla="*/ 686032 w 1206260"/>
              <a:gd name="connsiteY163" fmla="*/ 837819 h 1684262"/>
              <a:gd name="connsiteX164" fmla="*/ 743658 w 1206260"/>
              <a:gd name="connsiteY164" fmla="*/ 1291400 h 1684262"/>
              <a:gd name="connsiteX165" fmla="*/ 547634 w 1206260"/>
              <a:gd name="connsiteY165" fmla="*/ 1206818 h 1684262"/>
              <a:gd name="connsiteX166" fmla="*/ 573446 w 1206260"/>
              <a:gd name="connsiteY166" fmla="*/ 1222439 h 1684262"/>
              <a:gd name="connsiteX167" fmla="*/ 603450 w 1206260"/>
              <a:gd name="connsiteY167" fmla="*/ 1227487 h 1684262"/>
              <a:gd name="connsiteX168" fmla="*/ 743658 w 1206260"/>
              <a:gd name="connsiteY168" fmla="*/ 1291495 h 1684262"/>
              <a:gd name="connsiteX169" fmla="*/ 743658 w 1206260"/>
              <a:gd name="connsiteY169" fmla="*/ 1291400 h 1684262"/>
              <a:gd name="connsiteX170" fmla="*/ 578399 w 1206260"/>
              <a:gd name="connsiteY170" fmla="*/ 945452 h 1684262"/>
              <a:gd name="connsiteX171" fmla="*/ 689842 w 1206260"/>
              <a:gd name="connsiteY171" fmla="*/ 1122236 h 1684262"/>
              <a:gd name="connsiteX172" fmla="*/ 578399 w 1206260"/>
              <a:gd name="connsiteY172" fmla="*/ 945547 h 1684262"/>
              <a:gd name="connsiteX173" fmla="*/ 578399 w 1206260"/>
              <a:gd name="connsiteY173" fmla="*/ 945452 h 1684262"/>
              <a:gd name="connsiteX174" fmla="*/ 351609 w 1206260"/>
              <a:gd name="connsiteY174" fmla="*/ 1045464 h 1684262"/>
              <a:gd name="connsiteX175" fmla="*/ 382375 w 1206260"/>
              <a:gd name="connsiteY175" fmla="*/ 887825 h 1684262"/>
              <a:gd name="connsiteX176" fmla="*/ 351609 w 1206260"/>
              <a:gd name="connsiteY176" fmla="*/ 1045559 h 1684262"/>
              <a:gd name="connsiteX177" fmla="*/ 351609 w 1206260"/>
              <a:gd name="connsiteY177" fmla="*/ 1045464 h 1684262"/>
              <a:gd name="connsiteX178" fmla="*/ 420761 w 1206260"/>
              <a:gd name="connsiteY178" fmla="*/ 1018413 h 1684262"/>
              <a:gd name="connsiteX179" fmla="*/ 605260 w 1206260"/>
              <a:gd name="connsiteY179" fmla="*/ 1180338 h 1684262"/>
              <a:gd name="connsiteX180" fmla="*/ 420761 w 1206260"/>
              <a:gd name="connsiteY180" fmla="*/ 1018413 h 1684262"/>
              <a:gd name="connsiteX181" fmla="*/ 366944 w 1206260"/>
              <a:gd name="connsiteY181" fmla="*/ 1414272 h 1684262"/>
              <a:gd name="connsiteX182" fmla="*/ 597640 w 1206260"/>
              <a:gd name="connsiteY182" fmla="*/ 1460468 h 1684262"/>
              <a:gd name="connsiteX183" fmla="*/ 366944 w 1206260"/>
              <a:gd name="connsiteY183" fmla="*/ 1414463 h 1684262"/>
              <a:gd name="connsiteX184" fmla="*/ 366944 w 1206260"/>
              <a:gd name="connsiteY184" fmla="*/ 1414272 h 1684262"/>
              <a:gd name="connsiteX185" fmla="*/ 536108 w 1206260"/>
              <a:gd name="connsiteY185" fmla="*/ 1644968 h 1684262"/>
              <a:gd name="connsiteX186" fmla="*/ 498008 w 1206260"/>
              <a:gd name="connsiteY186" fmla="*/ 1625918 h 1684262"/>
              <a:gd name="connsiteX187" fmla="*/ 471148 w 1206260"/>
              <a:gd name="connsiteY187" fmla="*/ 1618202 h 1684262"/>
              <a:gd name="connsiteX188" fmla="*/ 471148 w 1206260"/>
              <a:gd name="connsiteY188" fmla="*/ 1664399 h 1684262"/>
              <a:gd name="connsiteX189" fmla="*/ 401901 w 1206260"/>
              <a:gd name="connsiteY189" fmla="*/ 1579817 h 1684262"/>
              <a:gd name="connsiteX190" fmla="*/ 536108 w 1206260"/>
              <a:gd name="connsiteY190" fmla="*/ 1645158 h 1684262"/>
              <a:gd name="connsiteX191" fmla="*/ 536108 w 1206260"/>
              <a:gd name="connsiteY191" fmla="*/ 1644968 h 1684262"/>
              <a:gd name="connsiteX192" fmla="*/ 616785 w 1206260"/>
              <a:gd name="connsiteY192" fmla="*/ 1564196 h 1684262"/>
              <a:gd name="connsiteX193" fmla="*/ 555349 w 1206260"/>
              <a:gd name="connsiteY193" fmla="*/ 1541145 h 1684262"/>
              <a:gd name="connsiteX194" fmla="*/ 638597 w 1206260"/>
              <a:gd name="connsiteY194" fmla="*/ 1493520 h 1684262"/>
              <a:gd name="connsiteX195" fmla="*/ 739848 w 1206260"/>
              <a:gd name="connsiteY195" fmla="*/ 1525715 h 1684262"/>
              <a:gd name="connsiteX196" fmla="*/ 616785 w 1206260"/>
              <a:gd name="connsiteY196" fmla="*/ 1564386 h 1684262"/>
              <a:gd name="connsiteX197" fmla="*/ 616785 w 1206260"/>
              <a:gd name="connsiteY197" fmla="*/ 1564196 h 1684262"/>
              <a:gd name="connsiteX198" fmla="*/ 752231 w 1206260"/>
              <a:gd name="connsiteY198" fmla="*/ 1664779 h 1684262"/>
              <a:gd name="connsiteX199" fmla="*/ 739658 w 1206260"/>
              <a:gd name="connsiteY199" fmla="*/ 1664779 h 1684262"/>
              <a:gd name="connsiteX200" fmla="*/ 731180 w 1206260"/>
              <a:gd name="connsiteY200" fmla="*/ 1664779 h 1684262"/>
              <a:gd name="connsiteX201" fmla="*/ 727561 w 1206260"/>
              <a:gd name="connsiteY201" fmla="*/ 1664779 h 1684262"/>
              <a:gd name="connsiteX202" fmla="*/ 713750 w 1206260"/>
              <a:gd name="connsiteY202" fmla="*/ 1666780 h 1684262"/>
              <a:gd name="connsiteX203" fmla="*/ 704225 w 1206260"/>
              <a:gd name="connsiteY203" fmla="*/ 1665256 h 1684262"/>
              <a:gd name="connsiteX204" fmla="*/ 705558 w 1206260"/>
              <a:gd name="connsiteY204" fmla="*/ 1667733 h 1684262"/>
              <a:gd name="connsiteX205" fmla="*/ 790045 w 1206260"/>
              <a:gd name="connsiteY205" fmla="*/ 1610106 h 1684262"/>
              <a:gd name="connsiteX206" fmla="*/ 752231 w 1206260"/>
              <a:gd name="connsiteY206" fmla="*/ 1664970 h 1684262"/>
              <a:gd name="connsiteX207" fmla="*/ 752231 w 1206260"/>
              <a:gd name="connsiteY207" fmla="*/ 1664779 h 1684262"/>
              <a:gd name="connsiteX208" fmla="*/ 857863 w 1206260"/>
              <a:gd name="connsiteY208" fmla="*/ 1591056 h 1684262"/>
              <a:gd name="connsiteX209" fmla="*/ 838813 w 1206260"/>
              <a:gd name="connsiteY209" fmla="*/ 1568958 h 1684262"/>
              <a:gd name="connsiteX210" fmla="*/ 836146 w 1206260"/>
              <a:gd name="connsiteY210" fmla="*/ 1564291 h 1684262"/>
              <a:gd name="connsiteX211" fmla="*/ 955179 w 1206260"/>
              <a:gd name="connsiteY211" fmla="*/ 1500720 h 1684262"/>
              <a:gd name="connsiteX212" fmla="*/ 1066493 w 1206260"/>
              <a:gd name="connsiteY212" fmla="*/ 1492065 h 1684262"/>
              <a:gd name="connsiteX213" fmla="*/ 857863 w 1206260"/>
              <a:gd name="connsiteY213" fmla="*/ 1591247 h 1684262"/>
              <a:gd name="connsiteX214" fmla="*/ 857863 w 1206260"/>
              <a:gd name="connsiteY214" fmla="*/ 1591056 h 1684262"/>
              <a:gd name="connsiteX215" fmla="*/ 1054979 w 1206260"/>
              <a:gd name="connsiteY215" fmla="*/ 1445037 h 1684262"/>
              <a:gd name="connsiteX216" fmla="*/ 916632 w 1206260"/>
              <a:gd name="connsiteY216" fmla="*/ 1468184 h 1684262"/>
              <a:gd name="connsiteX217" fmla="*/ 1028170 w 1206260"/>
              <a:gd name="connsiteY217" fmla="*/ 1445228 h 1684262"/>
              <a:gd name="connsiteX218" fmla="*/ 1054979 w 1206260"/>
              <a:gd name="connsiteY218" fmla="*/ 1445037 h 1684262"/>
              <a:gd name="connsiteX219" fmla="*/ 862816 w 1206260"/>
              <a:gd name="connsiteY219" fmla="*/ 1410462 h 1684262"/>
              <a:gd name="connsiteX220" fmla="*/ 647551 w 1206260"/>
              <a:gd name="connsiteY220" fmla="*/ 1448562 h 1684262"/>
              <a:gd name="connsiteX221" fmla="*/ 862816 w 1206260"/>
              <a:gd name="connsiteY221" fmla="*/ 1410653 h 1684262"/>
              <a:gd name="connsiteX222" fmla="*/ 862816 w 1206260"/>
              <a:gd name="connsiteY222" fmla="*/ 1410462 h 1684262"/>
              <a:gd name="connsiteX223" fmla="*/ 689842 w 1206260"/>
              <a:gd name="connsiteY223" fmla="*/ 1391412 h 1684262"/>
              <a:gd name="connsiteX224" fmla="*/ 924347 w 1206260"/>
              <a:gd name="connsiteY224" fmla="*/ 1306830 h 1684262"/>
              <a:gd name="connsiteX225" fmla="*/ 689842 w 1206260"/>
              <a:gd name="connsiteY225" fmla="*/ 1391412 h 1684262"/>
              <a:gd name="connsiteX226" fmla="*/ 1162663 w 1206260"/>
              <a:gd name="connsiteY226" fmla="*/ 1057085 h 1684262"/>
              <a:gd name="connsiteX227" fmla="*/ 1148756 w 1206260"/>
              <a:gd name="connsiteY227" fmla="*/ 1134428 h 1684262"/>
              <a:gd name="connsiteX228" fmla="*/ 1066841 w 1206260"/>
              <a:gd name="connsiteY228" fmla="*/ 1139762 h 1684262"/>
              <a:gd name="connsiteX229" fmla="*/ 1035790 w 1206260"/>
              <a:gd name="connsiteY229" fmla="*/ 1087755 h 1684262"/>
              <a:gd name="connsiteX230" fmla="*/ 1162663 w 1206260"/>
              <a:gd name="connsiteY230" fmla="*/ 1057085 h 1684262"/>
              <a:gd name="connsiteX231" fmla="*/ 987913 w 1206260"/>
              <a:gd name="connsiteY231" fmla="*/ 1181170 h 1684262"/>
              <a:gd name="connsiteX232" fmla="*/ 958923 w 1206260"/>
              <a:gd name="connsiteY232" fmla="*/ 1264444 h 1684262"/>
              <a:gd name="connsiteX233" fmla="*/ 905107 w 1206260"/>
              <a:gd name="connsiteY233" fmla="*/ 1118330 h 1684262"/>
              <a:gd name="connsiteX234" fmla="*/ 987913 w 1206260"/>
              <a:gd name="connsiteY234"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40346 h 1684262"/>
              <a:gd name="connsiteX47" fmla="*/ 283886 w 1206260"/>
              <a:gd name="connsiteY47" fmla="*/ 1268063 h 1684262"/>
              <a:gd name="connsiteX48" fmla="*/ 284934 w 1206260"/>
              <a:gd name="connsiteY48" fmla="*/ 1275207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83886 w 1206260"/>
              <a:gd name="connsiteY47" fmla="*/ 1268063 h 1684262"/>
              <a:gd name="connsiteX48" fmla="*/ 284934 w 1206260"/>
              <a:gd name="connsiteY48" fmla="*/ 1275207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83886 w 1206260"/>
              <a:gd name="connsiteY47" fmla="*/ 1268063 h 1684262"/>
              <a:gd name="connsiteX48" fmla="*/ 270312 w 1206260"/>
              <a:gd name="connsiteY48" fmla="*/ 1289830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64390 w 1206260"/>
              <a:gd name="connsiteY47" fmla="*/ 1236381 h 1684262"/>
              <a:gd name="connsiteX48" fmla="*/ 270312 w 1206260"/>
              <a:gd name="connsiteY48" fmla="*/ 1289830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64390 w 1206260"/>
              <a:gd name="connsiteY47" fmla="*/ 1236381 h 1684262"/>
              <a:gd name="connsiteX48" fmla="*/ 267875 w 1206260"/>
              <a:gd name="connsiteY48" fmla="*/ 1282519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82519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257026 w 1206260"/>
              <a:gd name="connsiteY50" fmla="*/ 1309592 h 1684262"/>
              <a:gd name="connsiteX51" fmla="*/ 257026 w 1206260"/>
              <a:gd name="connsiteY51" fmla="*/ 130959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257026 w 1206260"/>
              <a:gd name="connsiteY50" fmla="*/ 1309592 h 1684262"/>
              <a:gd name="connsiteX51" fmla="*/ 291145 w 1206260"/>
              <a:gd name="connsiteY51" fmla="*/ 1292532 h 1684262"/>
              <a:gd name="connsiteX52" fmla="*/ 248263 w 1206260"/>
              <a:gd name="connsiteY52" fmla="*/ 1308259 h 1684262"/>
              <a:gd name="connsiteX53" fmla="*/ 247691 w 1206260"/>
              <a:gd name="connsiteY53" fmla="*/ 1308735 h 1684262"/>
              <a:gd name="connsiteX54" fmla="*/ 229880 w 1206260"/>
              <a:gd name="connsiteY54" fmla="*/ 1312259 h 1684262"/>
              <a:gd name="connsiteX55" fmla="*/ 146155 w 1206260"/>
              <a:gd name="connsiteY55" fmla="*/ 1230344 h 1684262"/>
              <a:gd name="connsiteX56" fmla="*/ 115389 w 1206260"/>
              <a:gd name="connsiteY56" fmla="*/ 1430369 h 1684262"/>
              <a:gd name="connsiteX57" fmla="*/ 349799 w 1206260"/>
              <a:gd name="connsiteY57" fmla="*/ 1480280 h 1684262"/>
              <a:gd name="connsiteX58" fmla="*/ 299507 w 1206260"/>
              <a:gd name="connsiteY58" fmla="*/ 1464659 h 1684262"/>
              <a:gd name="connsiteX59" fmla="*/ 321034 w 1206260"/>
              <a:gd name="connsiteY59" fmla="*/ 1477042 h 1684262"/>
              <a:gd name="connsiteX60" fmla="*/ 330559 w 1206260"/>
              <a:gd name="connsiteY60" fmla="*/ 1484376 h 1684262"/>
              <a:gd name="connsiteX61" fmla="*/ 388280 w 1206260"/>
              <a:gd name="connsiteY61" fmla="*/ 1545717 h 1684262"/>
              <a:gd name="connsiteX62" fmla="*/ 348847 w 1206260"/>
              <a:gd name="connsiteY62" fmla="*/ 1542479 h 1684262"/>
              <a:gd name="connsiteX63" fmla="*/ 255883 w 1206260"/>
              <a:gd name="connsiteY63" fmla="*/ 1502664 h 1684262"/>
              <a:gd name="connsiteX64" fmla="*/ 255883 w 1206260"/>
              <a:gd name="connsiteY64" fmla="*/ 1502664 h 1684262"/>
              <a:gd name="connsiteX65" fmla="*/ 239976 w 1206260"/>
              <a:gd name="connsiteY65" fmla="*/ 1484281 h 1684262"/>
              <a:gd name="connsiteX66" fmla="*/ 203495 w 1206260"/>
              <a:gd name="connsiteY66" fmla="*/ 1484281 h 1684262"/>
              <a:gd name="connsiteX67" fmla="*/ 187303 w 1206260"/>
              <a:gd name="connsiteY67" fmla="*/ 1499140 h 1684262"/>
              <a:gd name="connsiteX68" fmla="*/ 490674 w 1206260"/>
              <a:gd name="connsiteY68" fmla="*/ 1673352 h 1684262"/>
              <a:gd name="connsiteX69" fmla="*/ 757374 w 1206260"/>
              <a:gd name="connsiteY69" fmla="*/ 1682401 h 1684262"/>
              <a:gd name="connsiteX70" fmla="*/ 988070 w 1206260"/>
              <a:gd name="connsiteY70" fmla="*/ 1594485 h 1684262"/>
              <a:gd name="connsiteX71" fmla="*/ 1152566 w 1206260"/>
              <a:gd name="connsiteY71" fmla="*/ 1394460 h 1684262"/>
              <a:gd name="connsiteX72" fmla="*/ 918822 w 1206260"/>
              <a:gd name="connsiteY72" fmla="*/ 1363507 h 1684262"/>
              <a:gd name="connsiteX73" fmla="*/ 802904 w 1206260"/>
              <a:gd name="connsiteY73" fmla="*/ 1350454 h 1684262"/>
              <a:gd name="connsiteX74" fmla="*/ 841956 w 1206260"/>
              <a:gd name="connsiteY74" fmla="*/ 1326547 h 1684262"/>
              <a:gd name="connsiteX75" fmla="*/ 1018286 w 1206260"/>
              <a:gd name="connsiteY75" fmla="*/ 1315425 h 1684262"/>
              <a:gd name="connsiteX76" fmla="*/ 980354 w 1206260"/>
              <a:gd name="connsiteY76" fmla="*/ 1268921 h 1684262"/>
              <a:gd name="connsiteX77" fmla="*/ 1091488 w 1206260"/>
              <a:gd name="connsiteY77" fmla="*/ 1221043 h 1684262"/>
              <a:gd name="connsiteX78" fmla="*/ 911203 w 1206260"/>
              <a:gd name="connsiteY78" fmla="*/ 1022890 h 1684262"/>
              <a:gd name="connsiteX79" fmla="*/ 1193429 w 1206260"/>
              <a:gd name="connsiteY79" fmla="*/ 899446 h 1684262"/>
              <a:gd name="connsiteX80" fmla="*/ 759089 w 1206260"/>
              <a:gd name="connsiteY80" fmla="*/ 61246 h 1684262"/>
              <a:gd name="connsiteX81" fmla="*/ 720989 w 1206260"/>
              <a:gd name="connsiteY81" fmla="*/ 145828 h 1684262"/>
              <a:gd name="connsiteX82" fmla="*/ 759089 w 1206260"/>
              <a:gd name="connsiteY82" fmla="*/ 61436 h 1684262"/>
              <a:gd name="connsiteX83" fmla="*/ 759089 w 1206260"/>
              <a:gd name="connsiteY83" fmla="*/ 61246 h 1684262"/>
              <a:gd name="connsiteX84" fmla="*/ 363611 w 1206260"/>
              <a:gd name="connsiteY84" fmla="*/ 545783 h 1684262"/>
              <a:gd name="connsiteX85" fmla="*/ 348275 w 1206260"/>
              <a:gd name="connsiteY85" fmla="*/ 553498 h 1684262"/>
              <a:gd name="connsiteX86" fmla="*/ 363611 w 1206260"/>
              <a:gd name="connsiteY86" fmla="*/ 545783 h 1684262"/>
              <a:gd name="connsiteX87" fmla="*/ 232451 w 1206260"/>
              <a:gd name="connsiteY87" fmla="*/ 523113 h 1684262"/>
              <a:gd name="connsiteX88" fmla="*/ 254694 w 1206260"/>
              <a:gd name="connsiteY88" fmla="*/ 664096 h 1684262"/>
              <a:gd name="connsiteX89" fmla="*/ 232451 w 1206260"/>
              <a:gd name="connsiteY89" fmla="*/ 523113 h 1684262"/>
              <a:gd name="connsiteX90" fmla="*/ 340084 w 1206260"/>
              <a:gd name="connsiteY90" fmla="*/ 692277 h 1684262"/>
              <a:gd name="connsiteX91" fmla="*/ 470767 w 1206260"/>
              <a:gd name="connsiteY91" fmla="*/ 684562 h 1684262"/>
              <a:gd name="connsiteX92" fmla="*/ 340084 w 1206260"/>
              <a:gd name="connsiteY92" fmla="*/ 691896 h 1684262"/>
              <a:gd name="connsiteX93" fmla="*/ 340084 w 1206260"/>
              <a:gd name="connsiteY93" fmla="*/ 692277 h 1684262"/>
              <a:gd name="connsiteX94" fmla="*/ 382375 w 1206260"/>
              <a:gd name="connsiteY94" fmla="*/ 615410 h 1684262"/>
              <a:gd name="connsiteX95" fmla="*/ 516868 w 1206260"/>
              <a:gd name="connsiteY95" fmla="*/ 688372 h 1684262"/>
              <a:gd name="connsiteX96" fmla="*/ 382661 w 1206260"/>
              <a:gd name="connsiteY96" fmla="*/ 615029 h 1684262"/>
              <a:gd name="connsiteX97" fmla="*/ 382375 w 1206260"/>
              <a:gd name="connsiteY97" fmla="*/ 615410 h 1684262"/>
              <a:gd name="connsiteX98" fmla="*/ 201400 w 1206260"/>
              <a:gd name="connsiteY98" fmla="*/ 907542 h 1684262"/>
              <a:gd name="connsiteX99" fmla="*/ 163300 w 1206260"/>
              <a:gd name="connsiteY99" fmla="*/ 838295 h 1684262"/>
              <a:gd name="connsiteX100" fmla="*/ 201686 w 1206260"/>
              <a:gd name="connsiteY100" fmla="*/ 907161 h 1684262"/>
              <a:gd name="connsiteX101" fmla="*/ 201400 w 1206260"/>
              <a:gd name="connsiteY101" fmla="*/ 907542 h 1684262"/>
              <a:gd name="connsiteX102" fmla="*/ 97811 w 1206260"/>
              <a:gd name="connsiteY102" fmla="*/ 1285557 h 1684262"/>
              <a:gd name="connsiteX103" fmla="*/ 123279 w 1206260"/>
              <a:gd name="connsiteY103" fmla="*/ 1264178 h 1684262"/>
              <a:gd name="connsiteX104" fmla="*/ 231975 w 1206260"/>
              <a:gd name="connsiteY104" fmla="*/ 1341501 h 1684262"/>
              <a:gd name="connsiteX105" fmla="*/ 97811 w 1206260"/>
              <a:gd name="connsiteY105" fmla="*/ 1285557 h 1684262"/>
              <a:gd name="connsiteX106" fmla="*/ 232928 w 1206260"/>
              <a:gd name="connsiteY106" fmla="*/ 1376077 h 1684262"/>
              <a:gd name="connsiteX107" fmla="*/ 279029 w 1206260"/>
              <a:gd name="connsiteY107" fmla="*/ 1379887 h 1684262"/>
              <a:gd name="connsiteX108" fmla="*/ 232451 w 1206260"/>
              <a:gd name="connsiteY108" fmla="*/ 1376077 h 1684262"/>
              <a:gd name="connsiteX109" fmla="*/ 232928 w 1206260"/>
              <a:gd name="connsiteY109" fmla="*/ 1376077 h 1684262"/>
              <a:gd name="connsiteX110" fmla="*/ 856244 w 1206260"/>
              <a:gd name="connsiteY110" fmla="*/ 715613 h 1684262"/>
              <a:gd name="connsiteX111" fmla="*/ 817635 w 1206260"/>
              <a:gd name="connsiteY111" fmla="*/ 708913 h 1684262"/>
              <a:gd name="connsiteX112" fmla="*/ 721084 w 1206260"/>
              <a:gd name="connsiteY112" fmla="*/ 657225 h 1684262"/>
              <a:gd name="connsiteX113" fmla="*/ 855767 w 1206260"/>
              <a:gd name="connsiteY113" fmla="*/ 715613 h 1684262"/>
              <a:gd name="connsiteX114" fmla="*/ 856244 w 1206260"/>
              <a:gd name="connsiteY114" fmla="*/ 715613 h 1684262"/>
              <a:gd name="connsiteX115" fmla="*/ 663458 w 1206260"/>
              <a:gd name="connsiteY115" fmla="*/ 722662 h 1684262"/>
              <a:gd name="connsiteX116" fmla="*/ 644408 w 1206260"/>
              <a:gd name="connsiteY116" fmla="*/ 807149 h 1684262"/>
              <a:gd name="connsiteX117" fmla="*/ 662981 w 1206260"/>
              <a:gd name="connsiteY117" fmla="*/ 723138 h 1684262"/>
              <a:gd name="connsiteX118" fmla="*/ 663458 w 1206260"/>
              <a:gd name="connsiteY118" fmla="*/ 722662 h 1684262"/>
              <a:gd name="connsiteX119" fmla="*/ 628882 w 1206260"/>
              <a:gd name="connsiteY119" fmla="*/ 753332 h 1684262"/>
              <a:gd name="connsiteX120" fmla="*/ 655742 w 1206260"/>
              <a:gd name="connsiteY120" fmla="*/ 726472 h 1684262"/>
              <a:gd name="connsiteX121" fmla="*/ 628406 w 1206260"/>
              <a:gd name="connsiteY121" fmla="*/ 753332 h 1684262"/>
              <a:gd name="connsiteX122" fmla="*/ 628882 w 1206260"/>
              <a:gd name="connsiteY122" fmla="*/ 753332 h 1684262"/>
              <a:gd name="connsiteX123" fmla="*/ 771090 w 1206260"/>
              <a:gd name="connsiteY123" fmla="*/ 757237 h 1684262"/>
              <a:gd name="connsiteX124" fmla="*/ 690318 w 1206260"/>
              <a:gd name="connsiteY124" fmla="*/ 822579 h 1684262"/>
              <a:gd name="connsiteX125" fmla="*/ 770614 w 1206260"/>
              <a:gd name="connsiteY125" fmla="*/ 757237 h 1684262"/>
              <a:gd name="connsiteX126" fmla="*/ 771090 w 1206260"/>
              <a:gd name="connsiteY126" fmla="*/ 757237 h 1684262"/>
              <a:gd name="connsiteX127" fmla="*/ 759565 w 1206260"/>
              <a:gd name="connsiteY127" fmla="*/ 538162 h 1684262"/>
              <a:gd name="connsiteX128" fmla="*/ 851767 w 1206260"/>
              <a:gd name="connsiteY128" fmla="*/ 480536 h 1684262"/>
              <a:gd name="connsiteX129" fmla="*/ 759089 w 1206260"/>
              <a:gd name="connsiteY129" fmla="*/ 538067 h 1684262"/>
              <a:gd name="connsiteX130" fmla="*/ 759565 w 1206260"/>
              <a:gd name="connsiteY130" fmla="*/ 538162 h 1684262"/>
              <a:gd name="connsiteX131" fmla="*/ 877961 w 1206260"/>
              <a:gd name="connsiteY131" fmla="*/ 342138 h 1684262"/>
              <a:gd name="connsiteX132" fmla="*/ 812619 w 1206260"/>
              <a:gd name="connsiteY132" fmla="*/ 442055 h 1684262"/>
              <a:gd name="connsiteX133" fmla="*/ 877961 w 1206260"/>
              <a:gd name="connsiteY133" fmla="*/ 342138 h 1684262"/>
              <a:gd name="connsiteX134" fmla="*/ 681841 w 1206260"/>
              <a:gd name="connsiteY134" fmla="*/ 323088 h 1684262"/>
              <a:gd name="connsiteX135" fmla="*/ 758803 w 1206260"/>
              <a:gd name="connsiteY135" fmla="*/ 430816 h 1684262"/>
              <a:gd name="connsiteX136" fmla="*/ 643455 w 1206260"/>
              <a:gd name="connsiteY136" fmla="*/ 396145 h 1684262"/>
              <a:gd name="connsiteX137" fmla="*/ 639550 w 1206260"/>
              <a:gd name="connsiteY137" fmla="*/ 438436 h 1684262"/>
              <a:gd name="connsiteX138" fmla="*/ 682127 w 1206260"/>
              <a:gd name="connsiteY138" fmla="*/ 323088 h 1684262"/>
              <a:gd name="connsiteX139" fmla="*/ 681841 w 1206260"/>
              <a:gd name="connsiteY139" fmla="*/ 323088 h 1684262"/>
              <a:gd name="connsiteX140" fmla="*/ 351323 w 1206260"/>
              <a:gd name="connsiteY140" fmla="*/ 219361 h 1684262"/>
              <a:gd name="connsiteX141" fmla="*/ 383994 w 1206260"/>
              <a:gd name="connsiteY141" fmla="*/ 183070 h 1684262"/>
              <a:gd name="connsiteX142" fmla="*/ 403711 w 1206260"/>
              <a:gd name="connsiteY142" fmla="*/ 175069 h 1684262"/>
              <a:gd name="connsiteX143" fmla="*/ 411331 w 1206260"/>
              <a:gd name="connsiteY143" fmla="*/ 176117 h 1684262"/>
              <a:gd name="connsiteX144" fmla="*/ 569351 w 1206260"/>
              <a:gd name="connsiteY144" fmla="*/ 242792 h 1684262"/>
              <a:gd name="connsiteX145" fmla="*/ 569922 w 1206260"/>
              <a:gd name="connsiteY145" fmla="*/ 242792 h 1684262"/>
              <a:gd name="connsiteX146" fmla="*/ 558873 w 1206260"/>
              <a:gd name="connsiteY146" fmla="*/ 299942 h 1684262"/>
              <a:gd name="connsiteX147" fmla="*/ 351609 w 1206260"/>
              <a:gd name="connsiteY147" fmla="*/ 219075 h 1684262"/>
              <a:gd name="connsiteX148" fmla="*/ 351323 w 1206260"/>
              <a:gd name="connsiteY148" fmla="*/ 219361 h 1684262"/>
              <a:gd name="connsiteX149" fmla="*/ 470767 w 1206260"/>
              <a:gd name="connsiteY149" fmla="*/ 361188 h 1684262"/>
              <a:gd name="connsiteX150" fmla="*/ 566874 w 1206260"/>
              <a:gd name="connsiteY150" fmla="*/ 503396 h 1684262"/>
              <a:gd name="connsiteX151" fmla="*/ 470767 w 1206260"/>
              <a:gd name="connsiteY151" fmla="*/ 361188 h 1684262"/>
              <a:gd name="connsiteX152" fmla="*/ 632216 w 1206260"/>
              <a:gd name="connsiteY152" fmla="*/ 453485 h 1684262"/>
              <a:gd name="connsiteX153" fmla="*/ 699367 w 1206260"/>
              <a:gd name="connsiteY153" fmla="*/ 515112 h 1684262"/>
              <a:gd name="connsiteX154" fmla="*/ 759089 w 1206260"/>
              <a:gd name="connsiteY154" fmla="*/ 438055 h 1684262"/>
              <a:gd name="connsiteX155" fmla="*/ 678317 w 1206260"/>
              <a:gd name="connsiteY155" fmla="*/ 611029 h 1684262"/>
              <a:gd name="connsiteX156" fmla="*/ 640217 w 1206260"/>
              <a:gd name="connsiteY156" fmla="*/ 587978 h 1684262"/>
              <a:gd name="connsiteX157" fmla="*/ 632216 w 1206260"/>
              <a:gd name="connsiteY157" fmla="*/ 453581 h 1684262"/>
              <a:gd name="connsiteX158" fmla="*/ 632216 w 1206260"/>
              <a:gd name="connsiteY158" fmla="*/ 453485 h 1684262"/>
              <a:gd name="connsiteX159" fmla="*/ 686032 w 1206260"/>
              <a:gd name="connsiteY159" fmla="*/ 837819 h 1684262"/>
              <a:gd name="connsiteX160" fmla="*/ 628310 w 1206260"/>
              <a:gd name="connsiteY160" fmla="*/ 930116 h 1684262"/>
              <a:gd name="connsiteX161" fmla="*/ 686032 w 1206260"/>
              <a:gd name="connsiteY161" fmla="*/ 837914 h 1684262"/>
              <a:gd name="connsiteX162" fmla="*/ 686032 w 1206260"/>
              <a:gd name="connsiteY162" fmla="*/ 837819 h 1684262"/>
              <a:gd name="connsiteX163" fmla="*/ 743658 w 1206260"/>
              <a:gd name="connsiteY163" fmla="*/ 1291400 h 1684262"/>
              <a:gd name="connsiteX164" fmla="*/ 547634 w 1206260"/>
              <a:gd name="connsiteY164" fmla="*/ 1206818 h 1684262"/>
              <a:gd name="connsiteX165" fmla="*/ 573446 w 1206260"/>
              <a:gd name="connsiteY165" fmla="*/ 1222439 h 1684262"/>
              <a:gd name="connsiteX166" fmla="*/ 603450 w 1206260"/>
              <a:gd name="connsiteY166" fmla="*/ 1227487 h 1684262"/>
              <a:gd name="connsiteX167" fmla="*/ 743658 w 1206260"/>
              <a:gd name="connsiteY167" fmla="*/ 1291495 h 1684262"/>
              <a:gd name="connsiteX168" fmla="*/ 743658 w 1206260"/>
              <a:gd name="connsiteY168" fmla="*/ 1291400 h 1684262"/>
              <a:gd name="connsiteX169" fmla="*/ 578399 w 1206260"/>
              <a:gd name="connsiteY169" fmla="*/ 945452 h 1684262"/>
              <a:gd name="connsiteX170" fmla="*/ 689842 w 1206260"/>
              <a:gd name="connsiteY170" fmla="*/ 1122236 h 1684262"/>
              <a:gd name="connsiteX171" fmla="*/ 578399 w 1206260"/>
              <a:gd name="connsiteY171" fmla="*/ 945547 h 1684262"/>
              <a:gd name="connsiteX172" fmla="*/ 578399 w 1206260"/>
              <a:gd name="connsiteY172" fmla="*/ 945452 h 1684262"/>
              <a:gd name="connsiteX173" fmla="*/ 351609 w 1206260"/>
              <a:gd name="connsiteY173" fmla="*/ 1045464 h 1684262"/>
              <a:gd name="connsiteX174" fmla="*/ 382375 w 1206260"/>
              <a:gd name="connsiteY174" fmla="*/ 887825 h 1684262"/>
              <a:gd name="connsiteX175" fmla="*/ 351609 w 1206260"/>
              <a:gd name="connsiteY175" fmla="*/ 1045559 h 1684262"/>
              <a:gd name="connsiteX176" fmla="*/ 351609 w 1206260"/>
              <a:gd name="connsiteY176" fmla="*/ 1045464 h 1684262"/>
              <a:gd name="connsiteX177" fmla="*/ 420761 w 1206260"/>
              <a:gd name="connsiteY177" fmla="*/ 1018413 h 1684262"/>
              <a:gd name="connsiteX178" fmla="*/ 605260 w 1206260"/>
              <a:gd name="connsiteY178" fmla="*/ 1180338 h 1684262"/>
              <a:gd name="connsiteX179" fmla="*/ 420761 w 1206260"/>
              <a:gd name="connsiteY179" fmla="*/ 1018413 h 1684262"/>
              <a:gd name="connsiteX180" fmla="*/ 366944 w 1206260"/>
              <a:gd name="connsiteY180" fmla="*/ 1414272 h 1684262"/>
              <a:gd name="connsiteX181" fmla="*/ 597640 w 1206260"/>
              <a:gd name="connsiteY181" fmla="*/ 1460468 h 1684262"/>
              <a:gd name="connsiteX182" fmla="*/ 366944 w 1206260"/>
              <a:gd name="connsiteY182" fmla="*/ 1414463 h 1684262"/>
              <a:gd name="connsiteX183" fmla="*/ 366944 w 1206260"/>
              <a:gd name="connsiteY183" fmla="*/ 1414272 h 1684262"/>
              <a:gd name="connsiteX184" fmla="*/ 536108 w 1206260"/>
              <a:gd name="connsiteY184" fmla="*/ 1644968 h 1684262"/>
              <a:gd name="connsiteX185" fmla="*/ 498008 w 1206260"/>
              <a:gd name="connsiteY185" fmla="*/ 1625918 h 1684262"/>
              <a:gd name="connsiteX186" fmla="*/ 471148 w 1206260"/>
              <a:gd name="connsiteY186" fmla="*/ 1618202 h 1684262"/>
              <a:gd name="connsiteX187" fmla="*/ 471148 w 1206260"/>
              <a:gd name="connsiteY187" fmla="*/ 1664399 h 1684262"/>
              <a:gd name="connsiteX188" fmla="*/ 401901 w 1206260"/>
              <a:gd name="connsiteY188" fmla="*/ 1579817 h 1684262"/>
              <a:gd name="connsiteX189" fmla="*/ 536108 w 1206260"/>
              <a:gd name="connsiteY189" fmla="*/ 1645158 h 1684262"/>
              <a:gd name="connsiteX190" fmla="*/ 536108 w 1206260"/>
              <a:gd name="connsiteY190" fmla="*/ 1644968 h 1684262"/>
              <a:gd name="connsiteX191" fmla="*/ 616785 w 1206260"/>
              <a:gd name="connsiteY191" fmla="*/ 1564196 h 1684262"/>
              <a:gd name="connsiteX192" fmla="*/ 555349 w 1206260"/>
              <a:gd name="connsiteY192" fmla="*/ 1541145 h 1684262"/>
              <a:gd name="connsiteX193" fmla="*/ 638597 w 1206260"/>
              <a:gd name="connsiteY193" fmla="*/ 1493520 h 1684262"/>
              <a:gd name="connsiteX194" fmla="*/ 739848 w 1206260"/>
              <a:gd name="connsiteY194" fmla="*/ 1525715 h 1684262"/>
              <a:gd name="connsiteX195" fmla="*/ 616785 w 1206260"/>
              <a:gd name="connsiteY195" fmla="*/ 1564386 h 1684262"/>
              <a:gd name="connsiteX196" fmla="*/ 616785 w 1206260"/>
              <a:gd name="connsiteY196" fmla="*/ 1564196 h 1684262"/>
              <a:gd name="connsiteX197" fmla="*/ 752231 w 1206260"/>
              <a:gd name="connsiteY197" fmla="*/ 1664779 h 1684262"/>
              <a:gd name="connsiteX198" fmla="*/ 739658 w 1206260"/>
              <a:gd name="connsiteY198" fmla="*/ 1664779 h 1684262"/>
              <a:gd name="connsiteX199" fmla="*/ 731180 w 1206260"/>
              <a:gd name="connsiteY199" fmla="*/ 1664779 h 1684262"/>
              <a:gd name="connsiteX200" fmla="*/ 727561 w 1206260"/>
              <a:gd name="connsiteY200" fmla="*/ 1664779 h 1684262"/>
              <a:gd name="connsiteX201" fmla="*/ 713750 w 1206260"/>
              <a:gd name="connsiteY201" fmla="*/ 1666780 h 1684262"/>
              <a:gd name="connsiteX202" fmla="*/ 704225 w 1206260"/>
              <a:gd name="connsiteY202" fmla="*/ 1665256 h 1684262"/>
              <a:gd name="connsiteX203" fmla="*/ 705558 w 1206260"/>
              <a:gd name="connsiteY203" fmla="*/ 1667733 h 1684262"/>
              <a:gd name="connsiteX204" fmla="*/ 790045 w 1206260"/>
              <a:gd name="connsiteY204" fmla="*/ 1610106 h 1684262"/>
              <a:gd name="connsiteX205" fmla="*/ 752231 w 1206260"/>
              <a:gd name="connsiteY205" fmla="*/ 1664970 h 1684262"/>
              <a:gd name="connsiteX206" fmla="*/ 752231 w 1206260"/>
              <a:gd name="connsiteY206" fmla="*/ 1664779 h 1684262"/>
              <a:gd name="connsiteX207" fmla="*/ 857863 w 1206260"/>
              <a:gd name="connsiteY207" fmla="*/ 1591056 h 1684262"/>
              <a:gd name="connsiteX208" fmla="*/ 838813 w 1206260"/>
              <a:gd name="connsiteY208" fmla="*/ 1568958 h 1684262"/>
              <a:gd name="connsiteX209" fmla="*/ 836146 w 1206260"/>
              <a:gd name="connsiteY209" fmla="*/ 1564291 h 1684262"/>
              <a:gd name="connsiteX210" fmla="*/ 955179 w 1206260"/>
              <a:gd name="connsiteY210" fmla="*/ 1500720 h 1684262"/>
              <a:gd name="connsiteX211" fmla="*/ 1066493 w 1206260"/>
              <a:gd name="connsiteY211" fmla="*/ 1492065 h 1684262"/>
              <a:gd name="connsiteX212" fmla="*/ 857863 w 1206260"/>
              <a:gd name="connsiteY212" fmla="*/ 1591247 h 1684262"/>
              <a:gd name="connsiteX213" fmla="*/ 857863 w 1206260"/>
              <a:gd name="connsiteY213" fmla="*/ 1591056 h 1684262"/>
              <a:gd name="connsiteX214" fmla="*/ 1054979 w 1206260"/>
              <a:gd name="connsiteY214" fmla="*/ 1445037 h 1684262"/>
              <a:gd name="connsiteX215" fmla="*/ 916632 w 1206260"/>
              <a:gd name="connsiteY215" fmla="*/ 1468184 h 1684262"/>
              <a:gd name="connsiteX216" fmla="*/ 1028170 w 1206260"/>
              <a:gd name="connsiteY216" fmla="*/ 1445228 h 1684262"/>
              <a:gd name="connsiteX217" fmla="*/ 1054979 w 1206260"/>
              <a:gd name="connsiteY217" fmla="*/ 1445037 h 1684262"/>
              <a:gd name="connsiteX218" fmla="*/ 862816 w 1206260"/>
              <a:gd name="connsiteY218" fmla="*/ 1410462 h 1684262"/>
              <a:gd name="connsiteX219" fmla="*/ 647551 w 1206260"/>
              <a:gd name="connsiteY219" fmla="*/ 1448562 h 1684262"/>
              <a:gd name="connsiteX220" fmla="*/ 862816 w 1206260"/>
              <a:gd name="connsiteY220" fmla="*/ 1410653 h 1684262"/>
              <a:gd name="connsiteX221" fmla="*/ 862816 w 1206260"/>
              <a:gd name="connsiteY221" fmla="*/ 1410462 h 1684262"/>
              <a:gd name="connsiteX222" fmla="*/ 689842 w 1206260"/>
              <a:gd name="connsiteY222" fmla="*/ 1391412 h 1684262"/>
              <a:gd name="connsiteX223" fmla="*/ 924347 w 1206260"/>
              <a:gd name="connsiteY223" fmla="*/ 1306830 h 1684262"/>
              <a:gd name="connsiteX224" fmla="*/ 689842 w 1206260"/>
              <a:gd name="connsiteY224" fmla="*/ 1391412 h 1684262"/>
              <a:gd name="connsiteX225" fmla="*/ 1162663 w 1206260"/>
              <a:gd name="connsiteY225" fmla="*/ 1057085 h 1684262"/>
              <a:gd name="connsiteX226" fmla="*/ 1148756 w 1206260"/>
              <a:gd name="connsiteY226" fmla="*/ 1134428 h 1684262"/>
              <a:gd name="connsiteX227" fmla="*/ 1066841 w 1206260"/>
              <a:gd name="connsiteY227" fmla="*/ 1139762 h 1684262"/>
              <a:gd name="connsiteX228" fmla="*/ 1035790 w 1206260"/>
              <a:gd name="connsiteY228" fmla="*/ 1087755 h 1684262"/>
              <a:gd name="connsiteX229" fmla="*/ 1162663 w 1206260"/>
              <a:gd name="connsiteY229" fmla="*/ 1057085 h 1684262"/>
              <a:gd name="connsiteX230" fmla="*/ 987913 w 1206260"/>
              <a:gd name="connsiteY230" fmla="*/ 1181170 h 1684262"/>
              <a:gd name="connsiteX231" fmla="*/ 958923 w 1206260"/>
              <a:gd name="connsiteY231" fmla="*/ 1264444 h 1684262"/>
              <a:gd name="connsiteX232" fmla="*/ 905107 w 1206260"/>
              <a:gd name="connsiteY232" fmla="*/ 1118330 h 1684262"/>
              <a:gd name="connsiteX233" fmla="*/ 987913 w 1206260"/>
              <a:gd name="connsiteY233"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257026 w 1206260"/>
              <a:gd name="connsiteY50" fmla="*/ 1309592 h 1684262"/>
              <a:gd name="connsiteX51" fmla="*/ 248263 w 1206260"/>
              <a:gd name="connsiteY51" fmla="*/ 1308259 h 1684262"/>
              <a:gd name="connsiteX52" fmla="*/ 247691 w 1206260"/>
              <a:gd name="connsiteY52" fmla="*/ 1308735 h 1684262"/>
              <a:gd name="connsiteX53" fmla="*/ 229880 w 1206260"/>
              <a:gd name="connsiteY53" fmla="*/ 1312259 h 1684262"/>
              <a:gd name="connsiteX54" fmla="*/ 146155 w 1206260"/>
              <a:gd name="connsiteY54" fmla="*/ 1230344 h 1684262"/>
              <a:gd name="connsiteX55" fmla="*/ 115389 w 1206260"/>
              <a:gd name="connsiteY55" fmla="*/ 1430369 h 1684262"/>
              <a:gd name="connsiteX56" fmla="*/ 349799 w 1206260"/>
              <a:gd name="connsiteY56" fmla="*/ 1480280 h 1684262"/>
              <a:gd name="connsiteX57" fmla="*/ 299507 w 1206260"/>
              <a:gd name="connsiteY57" fmla="*/ 1464659 h 1684262"/>
              <a:gd name="connsiteX58" fmla="*/ 321034 w 1206260"/>
              <a:gd name="connsiteY58" fmla="*/ 1477042 h 1684262"/>
              <a:gd name="connsiteX59" fmla="*/ 330559 w 1206260"/>
              <a:gd name="connsiteY59" fmla="*/ 1484376 h 1684262"/>
              <a:gd name="connsiteX60" fmla="*/ 388280 w 1206260"/>
              <a:gd name="connsiteY60" fmla="*/ 1545717 h 1684262"/>
              <a:gd name="connsiteX61" fmla="*/ 348847 w 1206260"/>
              <a:gd name="connsiteY61" fmla="*/ 1542479 h 1684262"/>
              <a:gd name="connsiteX62" fmla="*/ 255883 w 1206260"/>
              <a:gd name="connsiteY62" fmla="*/ 1502664 h 1684262"/>
              <a:gd name="connsiteX63" fmla="*/ 255883 w 1206260"/>
              <a:gd name="connsiteY63" fmla="*/ 1502664 h 1684262"/>
              <a:gd name="connsiteX64" fmla="*/ 239976 w 1206260"/>
              <a:gd name="connsiteY64" fmla="*/ 1484281 h 1684262"/>
              <a:gd name="connsiteX65" fmla="*/ 203495 w 1206260"/>
              <a:gd name="connsiteY65" fmla="*/ 1484281 h 1684262"/>
              <a:gd name="connsiteX66" fmla="*/ 187303 w 1206260"/>
              <a:gd name="connsiteY66" fmla="*/ 1499140 h 1684262"/>
              <a:gd name="connsiteX67" fmla="*/ 490674 w 1206260"/>
              <a:gd name="connsiteY67" fmla="*/ 1673352 h 1684262"/>
              <a:gd name="connsiteX68" fmla="*/ 757374 w 1206260"/>
              <a:gd name="connsiteY68" fmla="*/ 1682401 h 1684262"/>
              <a:gd name="connsiteX69" fmla="*/ 988070 w 1206260"/>
              <a:gd name="connsiteY69" fmla="*/ 1594485 h 1684262"/>
              <a:gd name="connsiteX70" fmla="*/ 1152566 w 1206260"/>
              <a:gd name="connsiteY70" fmla="*/ 1394460 h 1684262"/>
              <a:gd name="connsiteX71" fmla="*/ 918822 w 1206260"/>
              <a:gd name="connsiteY71" fmla="*/ 1363507 h 1684262"/>
              <a:gd name="connsiteX72" fmla="*/ 802904 w 1206260"/>
              <a:gd name="connsiteY72" fmla="*/ 1350454 h 1684262"/>
              <a:gd name="connsiteX73" fmla="*/ 841956 w 1206260"/>
              <a:gd name="connsiteY73" fmla="*/ 1326547 h 1684262"/>
              <a:gd name="connsiteX74" fmla="*/ 1018286 w 1206260"/>
              <a:gd name="connsiteY74" fmla="*/ 1315425 h 1684262"/>
              <a:gd name="connsiteX75" fmla="*/ 980354 w 1206260"/>
              <a:gd name="connsiteY75" fmla="*/ 1268921 h 1684262"/>
              <a:gd name="connsiteX76" fmla="*/ 1091488 w 1206260"/>
              <a:gd name="connsiteY76" fmla="*/ 1221043 h 1684262"/>
              <a:gd name="connsiteX77" fmla="*/ 911203 w 1206260"/>
              <a:gd name="connsiteY77" fmla="*/ 1022890 h 1684262"/>
              <a:gd name="connsiteX78" fmla="*/ 1193429 w 1206260"/>
              <a:gd name="connsiteY78" fmla="*/ 899446 h 1684262"/>
              <a:gd name="connsiteX79" fmla="*/ 759089 w 1206260"/>
              <a:gd name="connsiteY79" fmla="*/ 61246 h 1684262"/>
              <a:gd name="connsiteX80" fmla="*/ 720989 w 1206260"/>
              <a:gd name="connsiteY80" fmla="*/ 145828 h 1684262"/>
              <a:gd name="connsiteX81" fmla="*/ 759089 w 1206260"/>
              <a:gd name="connsiteY81" fmla="*/ 61436 h 1684262"/>
              <a:gd name="connsiteX82" fmla="*/ 759089 w 1206260"/>
              <a:gd name="connsiteY82" fmla="*/ 61246 h 1684262"/>
              <a:gd name="connsiteX83" fmla="*/ 363611 w 1206260"/>
              <a:gd name="connsiteY83" fmla="*/ 545783 h 1684262"/>
              <a:gd name="connsiteX84" fmla="*/ 348275 w 1206260"/>
              <a:gd name="connsiteY84" fmla="*/ 553498 h 1684262"/>
              <a:gd name="connsiteX85" fmla="*/ 363611 w 1206260"/>
              <a:gd name="connsiteY85" fmla="*/ 545783 h 1684262"/>
              <a:gd name="connsiteX86" fmla="*/ 232451 w 1206260"/>
              <a:gd name="connsiteY86" fmla="*/ 523113 h 1684262"/>
              <a:gd name="connsiteX87" fmla="*/ 254694 w 1206260"/>
              <a:gd name="connsiteY87" fmla="*/ 664096 h 1684262"/>
              <a:gd name="connsiteX88" fmla="*/ 232451 w 1206260"/>
              <a:gd name="connsiteY88" fmla="*/ 523113 h 1684262"/>
              <a:gd name="connsiteX89" fmla="*/ 340084 w 1206260"/>
              <a:gd name="connsiteY89" fmla="*/ 692277 h 1684262"/>
              <a:gd name="connsiteX90" fmla="*/ 470767 w 1206260"/>
              <a:gd name="connsiteY90" fmla="*/ 684562 h 1684262"/>
              <a:gd name="connsiteX91" fmla="*/ 340084 w 1206260"/>
              <a:gd name="connsiteY91" fmla="*/ 691896 h 1684262"/>
              <a:gd name="connsiteX92" fmla="*/ 340084 w 1206260"/>
              <a:gd name="connsiteY92" fmla="*/ 692277 h 1684262"/>
              <a:gd name="connsiteX93" fmla="*/ 382375 w 1206260"/>
              <a:gd name="connsiteY93" fmla="*/ 615410 h 1684262"/>
              <a:gd name="connsiteX94" fmla="*/ 516868 w 1206260"/>
              <a:gd name="connsiteY94" fmla="*/ 688372 h 1684262"/>
              <a:gd name="connsiteX95" fmla="*/ 382661 w 1206260"/>
              <a:gd name="connsiteY95" fmla="*/ 615029 h 1684262"/>
              <a:gd name="connsiteX96" fmla="*/ 382375 w 1206260"/>
              <a:gd name="connsiteY96" fmla="*/ 615410 h 1684262"/>
              <a:gd name="connsiteX97" fmla="*/ 201400 w 1206260"/>
              <a:gd name="connsiteY97" fmla="*/ 907542 h 1684262"/>
              <a:gd name="connsiteX98" fmla="*/ 163300 w 1206260"/>
              <a:gd name="connsiteY98" fmla="*/ 838295 h 1684262"/>
              <a:gd name="connsiteX99" fmla="*/ 201686 w 1206260"/>
              <a:gd name="connsiteY99" fmla="*/ 907161 h 1684262"/>
              <a:gd name="connsiteX100" fmla="*/ 201400 w 1206260"/>
              <a:gd name="connsiteY100" fmla="*/ 907542 h 1684262"/>
              <a:gd name="connsiteX101" fmla="*/ 97811 w 1206260"/>
              <a:gd name="connsiteY101" fmla="*/ 1285557 h 1684262"/>
              <a:gd name="connsiteX102" fmla="*/ 123279 w 1206260"/>
              <a:gd name="connsiteY102" fmla="*/ 1264178 h 1684262"/>
              <a:gd name="connsiteX103" fmla="*/ 231975 w 1206260"/>
              <a:gd name="connsiteY103" fmla="*/ 1341501 h 1684262"/>
              <a:gd name="connsiteX104" fmla="*/ 97811 w 1206260"/>
              <a:gd name="connsiteY104" fmla="*/ 1285557 h 1684262"/>
              <a:gd name="connsiteX105" fmla="*/ 232928 w 1206260"/>
              <a:gd name="connsiteY105" fmla="*/ 1376077 h 1684262"/>
              <a:gd name="connsiteX106" fmla="*/ 279029 w 1206260"/>
              <a:gd name="connsiteY106" fmla="*/ 1379887 h 1684262"/>
              <a:gd name="connsiteX107" fmla="*/ 232451 w 1206260"/>
              <a:gd name="connsiteY107" fmla="*/ 1376077 h 1684262"/>
              <a:gd name="connsiteX108" fmla="*/ 232928 w 1206260"/>
              <a:gd name="connsiteY108" fmla="*/ 1376077 h 1684262"/>
              <a:gd name="connsiteX109" fmla="*/ 856244 w 1206260"/>
              <a:gd name="connsiteY109" fmla="*/ 715613 h 1684262"/>
              <a:gd name="connsiteX110" fmla="*/ 817635 w 1206260"/>
              <a:gd name="connsiteY110" fmla="*/ 708913 h 1684262"/>
              <a:gd name="connsiteX111" fmla="*/ 721084 w 1206260"/>
              <a:gd name="connsiteY111" fmla="*/ 657225 h 1684262"/>
              <a:gd name="connsiteX112" fmla="*/ 855767 w 1206260"/>
              <a:gd name="connsiteY112" fmla="*/ 715613 h 1684262"/>
              <a:gd name="connsiteX113" fmla="*/ 856244 w 1206260"/>
              <a:gd name="connsiteY113" fmla="*/ 715613 h 1684262"/>
              <a:gd name="connsiteX114" fmla="*/ 663458 w 1206260"/>
              <a:gd name="connsiteY114" fmla="*/ 722662 h 1684262"/>
              <a:gd name="connsiteX115" fmla="*/ 644408 w 1206260"/>
              <a:gd name="connsiteY115" fmla="*/ 807149 h 1684262"/>
              <a:gd name="connsiteX116" fmla="*/ 662981 w 1206260"/>
              <a:gd name="connsiteY116" fmla="*/ 723138 h 1684262"/>
              <a:gd name="connsiteX117" fmla="*/ 663458 w 1206260"/>
              <a:gd name="connsiteY117" fmla="*/ 722662 h 1684262"/>
              <a:gd name="connsiteX118" fmla="*/ 628882 w 1206260"/>
              <a:gd name="connsiteY118" fmla="*/ 753332 h 1684262"/>
              <a:gd name="connsiteX119" fmla="*/ 655742 w 1206260"/>
              <a:gd name="connsiteY119" fmla="*/ 726472 h 1684262"/>
              <a:gd name="connsiteX120" fmla="*/ 628406 w 1206260"/>
              <a:gd name="connsiteY120" fmla="*/ 753332 h 1684262"/>
              <a:gd name="connsiteX121" fmla="*/ 628882 w 1206260"/>
              <a:gd name="connsiteY121" fmla="*/ 753332 h 1684262"/>
              <a:gd name="connsiteX122" fmla="*/ 771090 w 1206260"/>
              <a:gd name="connsiteY122" fmla="*/ 757237 h 1684262"/>
              <a:gd name="connsiteX123" fmla="*/ 690318 w 1206260"/>
              <a:gd name="connsiteY123" fmla="*/ 822579 h 1684262"/>
              <a:gd name="connsiteX124" fmla="*/ 770614 w 1206260"/>
              <a:gd name="connsiteY124" fmla="*/ 757237 h 1684262"/>
              <a:gd name="connsiteX125" fmla="*/ 771090 w 1206260"/>
              <a:gd name="connsiteY125" fmla="*/ 757237 h 1684262"/>
              <a:gd name="connsiteX126" fmla="*/ 759565 w 1206260"/>
              <a:gd name="connsiteY126" fmla="*/ 538162 h 1684262"/>
              <a:gd name="connsiteX127" fmla="*/ 851767 w 1206260"/>
              <a:gd name="connsiteY127" fmla="*/ 480536 h 1684262"/>
              <a:gd name="connsiteX128" fmla="*/ 759089 w 1206260"/>
              <a:gd name="connsiteY128" fmla="*/ 538067 h 1684262"/>
              <a:gd name="connsiteX129" fmla="*/ 759565 w 1206260"/>
              <a:gd name="connsiteY129" fmla="*/ 538162 h 1684262"/>
              <a:gd name="connsiteX130" fmla="*/ 877961 w 1206260"/>
              <a:gd name="connsiteY130" fmla="*/ 342138 h 1684262"/>
              <a:gd name="connsiteX131" fmla="*/ 812619 w 1206260"/>
              <a:gd name="connsiteY131" fmla="*/ 442055 h 1684262"/>
              <a:gd name="connsiteX132" fmla="*/ 877961 w 1206260"/>
              <a:gd name="connsiteY132" fmla="*/ 342138 h 1684262"/>
              <a:gd name="connsiteX133" fmla="*/ 681841 w 1206260"/>
              <a:gd name="connsiteY133" fmla="*/ 323088 h 1684262"/>
              <a:gd name="connsiteX134" fmla="*/ 758803 w 1206260"/>
              <a:gd name="connsiteY134" fmla="*/ 430816 h 1684262"/>
              <a:gd name="connsiteX135" fmla="*/ 643455 w 1206260"/>
              <a:gd name="connsiteY135" fmla="*/ 396145 h 1684262"/>
              <a:gd name="connsiteX136" fmla="*/ 639550 w 1206260"/>
              <a:gd name="connsiteY136" fmla="*/ 438436 h 1684262"/>
              <a:gd name="connsiteX137" fmla="*/ 682127 w 1206260"/>
              <a:gd name="connsiteY137" fmla="*/ 323088 h 1684262"/>
              <a:gd name="connsiteX138" fmla="*/ 681841 w 1206260"/>
              <a:gd name="connsiteY138" fmla="*/ 323088 h 1684262"/>
              <a:gd name="connsiteX139" fmla="*/ 351323 w 1206260"/>
              <a:gd name="connsiteY139" fmla="*/ 219361 h 1684262"/>
              <a:gd name="connsiteX140" fmla="*/ 383994 w 1206260"/>
              <a:gd name="connsiteY140" fmla="*/ 183070 h 1684262"/>
              <a:gd name="connsiteX141" fmla="*/ 403711 w 1206260"/>
              <a:gd name="connsiteY141" fmla="*/ 175069 h 1684262"/>
              <a:gd name="connsiteX142" fmla="*/ 411331 w 1206260"/>
              <a:gd name="connsiteY142" fmla="*/ 176117 h 1684262"/>
              <a:gd name="connsiteX143" fmla="*/ 569351 w 1206260"/>
              <a:gd name="connsiteY143" fmla="*/ 242792 h 1684262"/>
              <a:gd name="connsiteX144" fmla="*/ 569922 w 1206260"/>
              <a:gd name="connsiteY144" fmla="*/ 242792 h 1684262"/>
              <a:gd name="connsiteX145" fmla="*/ 558873 w 1206260"/>
              <a:gd name="connsiteY145" fmla="*/ 299942 h 1684262"/>
              <a:gd name="connsiteX146" fmla="*/ 351609 w 1206260"/>
              <a:gd name="connsiteY146" fmla="*/ 219075 h 1684262"/>
              <a:gd name="connsiteX147" fmla="*/ 351323 w 1206260"/>
              <a:gd name="connsiteY147" fmla="*/ 219361 h 1684262"/>
              <a:gd name="connsiteX148" fmla="*/ 470767 w 1206260"/>
              <a:gd name="connsiteY148" fmla="*/ 361188 h 1684262"/>
              <a:gd name="connsiteX149" fmla="*/ 566874 w 1206260"/>
              <a:gd name="connsiteY149" fmla="*/ 503396 h 1684262"/>
              <a:gd name="connsiteX150" fmla="*/ 470767 w 1206260"/>
              <a:gd name="connsiteY150" fmla="*/ 361188 h 1684262"/>
              <a:gd name="connsiteX151" fmla="*/ 632216 w 1206260"/>
              <a:gd name="connsiteY151" fmla="*/ 453485 h 1684262"/>
              <a:gd name="connsiteX152" fmla="*/ 699367 w 1206260"/>
              <a:gd name="connsiteY152" fmla="*/ 515112 h 1684262"/>
              <a:gd name="connsiteX153" fmla="*/ 759089 w 1206260"/>
              <a:gd name="connsiteY153" fmla="*/ 438055 h 1684262"/>
              <a:gd name="connsiteX154" fmla="*/ 678317 w 1206260"/>
              <a:gd name="connsiteY154" fmla="*/ 611029 h 1684262"/>
              <a:gd name="connsiteX155" fmla="*/ 640217 w 1206260"/>
              <a:gd name="connsiteY155" fmla="*/ 587978 h 1684262"/>
              <a:gd name="connsiteX156" fmla="*/ 632216 w 1206260"/>
              <a:gd name="connsiteY156" fmla="*/ 453581 h 1684262"/>
              <a:gd name="connsiteX157" fmla="*/ 632216 w 1206260"/>
              <a:gd name="connsiteY157" fmla="*/ 453485 h 1684262"/>
              <a:gd name="connsiteX158" fmla="*/ 686032 w 1206260"/>
              <a:gd name="connsiteY158" fmla="*/ 837819 h 1684262"/>
              <a:gd name="connsiteX159" fmla="*/ 628310 w 1206260"/>
              <a:gd name="connsiteY159" fmla="*/ 930116 h 1684262"/>
              <a:gd name="connsiteX160" fmla="*/ 686032 w 1206260"/>
              <a:gd name="connsiteY160" fmla="*/ 837914 h 1684262"/>
              <a:gd name="connsiteX161" fmla="*/ 686032 w 1206260"/>
              <a:gd name="connsiteY161" fmla="*/ 837819 h 1684262"/>
              <a:gd name="connsiteX162" fmla="*/ 743658 w 1206260"/>
              <a:gd name="connsiteY162" fmla="*/ 1291400 h 1684262"/>
              <a:gd name="connsiteX163" fmla="*/ 547634 w 1206260"/>
              <a:gd name="connsiteY163" fmla="*/ 1206818 h 1684262"/>
              <a:gd name="connsiteX164" fmla="*/ 573446 w 1206260"/>
              <a:gd name="connsiteY164" fmla="*/ 1222439 h 1684262"/>
              <a:gd name="connsiteX165" fmla="*/ 603450 w 1206260"/>
              <a:gd name="connsiteY165" fmla="*/ 1227487 h 1684262"/>
              <a:gd name="connsiteX166" fmla="*/ 743658 w 1206260"/>
              <a:gd name="connsiteY166" fmla="*/ 1291495 h 1684262"/>
              <a:gd name="connsiteX167" fmla="*/ 743658 w 1206260"/>
              <a:gd name="connsiteY167" fmla="*/ 1291400 h 1684262"/>
              <a:gd name="connsiteX168" fmla="*/ 578399 w 1206260"/>
              <a:gd name="connsiteY168" fmla="*/ 945452 h 1684262"/>
              <a:gd name="connsiteX169" fmla="*/ 689842 w 1206260"/>
              <a:gd name="connsiteY169" fmla="*/ 1122236 h 1684262"/>
              <a:gd name="connsiteX170" fmla="*/ 578399 w 1206260"/>
              <a:gd name="connsiteY170" fmla="*/ 945547 h 1684262"/>
              <a:gd name="connsiteX171" fmla="*/ 578399 w 1206260"/>
              <a:gd name="connsiteY171" fmla="*/ 945452 h 1684262"/>
              <a:gd name="connsiteX172" fmla="*/ 351609 w 1206260"/>
              <a:gd name="connsiteY172" fmla="*/ 1045464 h 1684262"/>
              <a:gd name="connsiteX173" fmla="*/ 382375 w 1206260"/>
              <a:gd name="connsiteY173" fmla="*/ 887825 h 1684262"/>
              <a:gd name="connsiteX174" fmla="*/ 351609 w 1206260"/>
              <a:gd name="connsiteY174" fmla="*/ 1045559 h 1684262"/>
              <a:gd name="connsiteX175" fmla="*/ 351609 w 1206260"/>
              <a:gd name="connsiteY175" fmla="*/ 1045464 h 1684262"/>
              <a:gd name="connsiteX176" fmla="*/ 420761 w 1206260"/>
              <a:gd name="connsiteY176" fmla="*/ 1018413 h 1684262"/>
              <a:gd name="connsiteX177" fmla="*/ 605260 w 1206260"/>
              <a:gd name="connsiteY177" fmla="*/ 1180338 h 1684262"/>
              <a:gd name="connsiteX178" fmla="*/ 420761 w 1206260"/>
              <a:gd name="connsiteY178" fmla="*/ 1018413 h 1684262"/>
              <a:gd name="connsiteX179" fmla="*/ 366944 w 1206260"/>
              <a:gd name="connsiteY179" fmla="*/ 1414272 h 1684262"/>
              <a:gd name="connsiteX180" fmla="*/ 597640 w 1206260"/>
              <a:gd name="connsiteY180" fmla="*/ 1460468 h 1684262"/>
              <a:gd name="connsiteX181" fmla="*/ 366944 w 1206260"/>
              <a:gd name="connsiteY181" fmla="*/ 1414463 h 1684262"/>
              <a:gd name="connsiteX182" fmla="*/ 366944 w 1206260"/>
              <a:gd name="connsiteY182" fmla="*/ 1414272 h 1684262"/>
              <a:gd name="connsiteX183" fmla="*/ 536108 w 1206260"/>
              <a:gd name="connsiteY183" fmla="*/ 1644968 h 1684262"/>
              <a:gd name="connsiteX184" fmla="*/ 498008 w 1206260"/>
              <a:gd name="connsiteY184" fmla="*/ 1625918 h 1684262"/>
              <a:gd name="connsiteX185" fmla="*/ 471148 w 1206260"/>
              <a:gd name="connsiteY185" fmla="*/ 1618202 h 1684262"/>
              <a:gd name="connsiteX186" fmla="*/ 471148 w 1206260"/>
              <a:gd name="connsiteY186" fmla="*/ 1664399 h 1684262"/>
              <a:gd name="connsiteX187" fmla="*/ 401901 w 1206260"/>
              <a:gd name="connsiteY187" fmla="*/ 1579817 h 1684262"/>
              <a:gd name="connsiteX188" fmla="*/ 536108 w 1206260"/>
              <a:gd name="connsiteY188" fmla="*/ 1645158 h 1684262"/>
              <a:gd name="connsiteX189" fmla="*/ 536108 w 1206260"/>
              <a:gd name="connsiteY189" fmla="*/ 1644968 h 1684262"/>
              <a:gd name="connsiteX190" fmla="*/ 616785 w 1206260"/>
              <a:gd name="connsiteY190" fmla="*/ 1564196 h 1684262"/>
              <a:gd name="connsiteX191" fmla="*/ 555349 w 1206260"/>
              <a:gd name="connsiteY191" fmla="*/ 1541145 h 1684262"/>
              <a:gd name="connsiteX192" fmla="*/ 638597 w 1206260"/>
              <a:gd name="connsiteY192" fmla="*/ 1493520 h 1684262"/>
              <a:gd name="connsiteX193" fmla="*/ 739848 w 1206260"/>
              <a:gd name="connsiteY193" fmla="*/ 1525715 h 1684262"/>
              <a:gd name="connsiteX194" fmla="*/ 616785 w 1206260"/>
              <a:gd name="connsiteY194" fmla="*/ 1564386 h 1684262"/>
              <a:gd name="connsiteX195" fmla="*/ 616785 w 1206260"/>
              <a:gd name="connsiteY195" fmla="*/ 1564196 h 1684262"/>
              <a:gd name="connsiteX196" fmla="*/ 752231 w 1206260"/>
              <a:gd name="connsiteY196" fmla="*/ 1664779 h 1684262"/>
              <a:gd name="connsiteX197" fmla="*/ 739658 w 1206260"/>
              <a:gd name="connsiteY197" fmla="*/ 1664779 h 1684262"/>
              <a:gd name="connsiteX198" fmla="*/ 731180 w 1206260"/>
              <a:gd name="connsiteY198" fmla="*/ 1664779 h 1684262"/>
              <a:gd name="connsiteX199" fmla="*/ 727561 w 1206260"/>
              <a:gd name="connsiteY199" fmla="*/ 1664779 h 1684262"/>
              <a:gd name="connsiteX200" fmla="*/ 713750 w 1206260"/>
              <a:gd name="connsiteY200" fmla="*/ 1666780 h 1684262"/>
              <a:gd name="connsiteX201" fmla="*/ 704225 w 1206260"/>
              <a:gd name="connsiteY201" fmla="*/ 1665256 h 1684262"/>
              <a:gd name="connsiteX202" fmla="*/ 705558 w 1206260"/>
              <a:gd name="connsiteY202" fmla="*/ 1667733 h 1684262"/>
              <a:gd name="connsiteX203" fmla="*/ 790045 w 1206260"/>
              <a:gd name="connsiteY203" fmla="*/ 1610106 h 1684262"/>
              <a:gd name="connsiteX204" fmla="*/ 752231 w 1206260"/>
              <a:gd name="connsiteY204" fmla="*/ 1664970 h 1684262"/>
              <a:gd name="connsiteX205" fmla="*/ 752231 w 1206260"/>
              <a:gd name="connsiteY205" fmla="*/ 1664779 h 1684262"/>
              <a:gd name="connsiteX206" fmla="*/ 857863 w 1206260"/>
              <a:gd name="connsiteY206" fmla="*/ 1591056 h 1684262"/>
              <a:gd name="connsiteX207" fmla="*/ 838813 w 1206260"/>
              <a:gd name="connsiteY207" fmla="*/ 1568958 h 1684262"/>
              <a:gd name="connsiteX208" fmla="*/ 836146 w 1206260"/>
              <a:gd name="connsiteY208" fmla="*/ 1564291 h 1684262"/>
              <a:gd name="connsiteX209" fmla="*/ 955179 w 1206260"/>
              <a:gd name="connsiteY209" fmla="*/ 1500720 h 1684262"/>
              <a:gd name="connsiteX210" fmla="*/ 1066493 w 1206260"/>
              <a:gd name="connsiteY210" fmla="*/ 1492065 h 1684262"/>
              <a:gd name="connsiteX211" fmla="*/ 857863 w 1206260"/>
              <a:gd name="connsiteY211" fmla="*/ 1591247 h 1684262"/>
              <a:gd name="connsiteX212" fmla="*/ 857863 w 1206260"/>
              <a:gd name="connsiteY212" fmla="*/ 1591056 h 1684262"/>
              <a:gd name="connsiteX213" fmla="*/ 1054979 w 1206260"/>
              <a:gd name="connsiteY213" fmla="*/ 1445037 h 1684262"/>
              <a:gd name="connsiteX214" fmla="*/ 916632 w 1206260"/>
              <a:gd name="connsiteY214" fmla="*/ 1468184 h 1684262"/>
              <a:gd name="connsiteX215" fmla="*/ 1028170 w 1206260"/>
              <a:gd name="connsiteY215" fmla="*/ 1445228 h 1684262"/>
              <a:gd name="connsiteX216" fmla="*/ 1054979 w 1206260"/>
              <a:gd name="connsiteY216" fmla="*/ 1445037 h 1684262"/>
              <a:gd name="connsiteX217" fmla="*/ 862816 w 1206260"/>
              <a:gd name="connsiteY217" fmla="*/ 1410462 h 1684262"/>
              <a:gd name="connsiteX218" fmla="*/ 647551 w 1206260"/>
              <a:gd name="connsiteY218" fmla="*/ 1448562 h 1684262"/>
              <a:gd name="connsiteX219" fmla="*/ 862816 w 1206260"/>
              <a:gd name="connsiteY219" fmla="*/ 1410653 h 1684262"/>
              <a:gd name="connsiteX220" fmla="*/ 862816 w 1206260"/>
              <a:gd name="connsiteY220" fmla="*/ 1410462 h 1684262"/>
              <a:gd name="connsiteX221" fmla="*/ 689842 w 1206260"/>
              <a:gd name="connsiteY221" fmla="*/ 1391412 h 1684262"/>
              <a:gd name="connsiteX222" fmla="*/ 924347 w 1206260"/>
              <a:gd name="connsiteY222" fmla="*/ 1306830 h 1684262"/>
              <a:gd name="connsiteX223" fmla="*/ 689842 w 1206260"/>
              <a:gd name="connsiteY223" fmla="*/ 1391412 h 1684262"/>
              <a:gd name="connsiteX224" fmla="*/ 1162663 w 1206260"/>
              <a:gd name="connsiteY224" fmla="*/ 1057085 h 1684262"/>
              <a:gd name="connsiteX225" fmla="*/ 1148756 w 1206260"/>
              <a:gd name="connsiteY225" fmla="*/ 1134428 h 1684262"/>
              <a:gd name="connsiteX226" fmla="*/ 1066841 w 1206260"/>
              <a:gd name="connsiteY226" fmla="*/ 1139762 h 1684262"/>
              <a:gd name="connsiteX227" fmla="*/ 1035790 w 1206260"/>
              <a:gd name="connsiteY227" fmla="*/ 1087755 h 1684262"/>
              <a:gd name="connsiteX228" fmla="*/ 1162663 w 1206260"/>
              <a:gd name="connsiteY228" fmla="*/ 1057085 h 1684262"/>
              <a:gd name="connsiteX229" fmla="*/ 987913 w 1206260"/>
              <a:gd name="connsiteY229" fmla="*/ 1181170 h 1684262"/>
              <a:gd name="connsiteX230" fmla="*/ 958923 w 1206260"/>
              <a:gd name="connsiteY230" fmla="*/ 1264444 h 1684262"/>
              <a:gd name="connsiteX231" fmla="*/ 905107 w 1206260"/>
              <a:gd name="connsiteY231" fmla="*/ 1118330 h 1684262"/>
              <a:gd name="connsiteX232" fmla="*/ 987913 w 1206260"/>
              <a:gd name="connsiteY232"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8263 w 1206260"/>
              <a:gd name="connsiteY51" fmla="*/ 1308259 h 1684262"/>
              <a:gd name="connsiteX52" fmla="*/ 247691 w 1206260"/>
              <a:gd name="connsiteY52" fmla="*/ 1308735 h 1684262"/>
              <a:gd name="connsiteX53" fmla="*/ 229880 w 1206260"/>
              <a:gd name="connsiteY53" fmla="*/ 1312259 h 1684262"/>
              <a:gd name="connsiteX54" fmla="*/ 146155 w 1206260"/>
              <a:gd name="connsiteY54" fmla="*/ 1230344 h 1684262"/>
              <a:gd name="connsiteX55" fmla="*/ 115389 w 1206260"/>
              <a:gd name="connsiteY55" fmla="*/ 1430369 h 1684262"/>
              <a:gd name="connsiteX56" fmla="*/ 349799 w 1206260"/>
              <a:gd name="connsiteY56" fmla="*/ 1480280 h 1684262"/>
              <a:gd name="connsiteX57" fmla="*/ 299507 w 1206260"/>
              <a:gd name="connsiteY57" fmla="*/ 1464659 h 1684262"/>
              <a:gd name="connsiteX58" fmla="*/ 321034 w 1206260"/>
              <a:gd name="connsiteY58" fmla="*/ 1477042 h 1684262"/>
              <a:gd name="connsiteX59" fmla="*/ 330559 w 1206260"/>
              <a:gd name="connsiteY59" fmla="*/ 1484376 h 1684262"/>
              <a:gd name="connsiteX60" fmla="*/ 388280 w 1206260"/>
              <a:gd name="connsiteY60" fmla="*/ 1545717 h 1684262"/>
              <a:gd name="connsiteX61" fmla="*/ 348847 w 1206260"/>
              <a:gd name="connsiteY61" fmla="*/ 1542479 h 1684262"/>
              <a:gd name="connsiteX62" fmla="*/ 255883 w 1206260"/>
              <a:gd name="connsiteY62" fmla="*/ 1502664 h 1684262"/>
              <a:gd name="connsiteX63" fmla="*/ 255883 w 1206260"/>
              <a:gd name="connsiteY63" fmla="*/ 1502664 h 1684262"/>
              <a:gd name="connsiteX64" fmla="*/ 239976 w 1206260"/>
              <a:gd name="connsiteY64" fmla="*/ 1484281 h 1684262"/>
              <a:gd name="connsiteX65" fmla="*/ 203495 w 1206260"/>
              <a:gd name="connsiteY65" fmla="*/ 1484281 h 1684262"/>
              <a:gd name="connsiteX66" fmla="*/ 187303 w 1206260"/>
              <a:gd name="connsiteY66" fmla="*/ 1499140 h 1684262"/>
              <a:gd name="connsiteX67" fmla="*/ 490674 w 1206260"/>
              <a:gd name="connsiteY67" fmla="*/ 1673352 h 1684262"/>
              <a:gd name="connsiteX68" fmla="*/ 757374 w 1206260"/>
              <a:gd name="connsiteY68" fmla="*/ 1682401 h 1684262"/>
              <a:gd name="connsiteX69" fmla="*/ 988070 w 1206260"/>
              <a:gd name="connsiteY69" fmla="*/ 1594485 h 1684262"/>
              <a:gd name="connsiteX70" fmla="*/ 1152566 w 1206260"/>
              <a:gd name="connsiteY70" fmla="*/ 1394460 h 1684262"/>
              <a:gd name="connsiteX71" fmla="*/ 918822 w 1206260"/>
              <a:gd name="connsiteY71" fmla="*/ 1363507 h 1684262"/>
              <a:gd name="connsiteX72" fmla="*/ 802904 w 1206260"/>
              <a:gd name="connsiteY72" fmla="*/ 1350454 h 1684262"/>
              <a:gd name="connsiteX73" fmla="*/ 841956 w 1206260"/>
              <a:gd name="connsiteY73" fmla="*/ 1326547 h 1684262"/>
              <a:gd name="connsiteX74" fmla="*/ 1018286 w 1206260"/>
              <a:gd name="connsiteY74" fmla="*/ 1315425 h 1684262"/>
              <a:gd name="connsiteX75" fmla="*/ 980354 w 1206260"/>
              <a:gd name="connsiteY75" fmla="*/ 1268921 h 1684262"/>
              <a:gd name="connsiteX76" fmla="*/ 1091488 w 1206260"/>
              <a:gd name="connsiteY76" fmla="*/ 1221043 h 1684262"/>
              <a:gd name="connsiteX77" fmla="*/ 911203 w 1206260"/>
              <a:gd name="connsiteY77" fmla="*/ 1022890 h 1684262"/>
              <a:gd name="connsiteX78" fmla="*/ 1193429 w 1206260"/>
              <a:gd name="connsiteY78" fmla="*/ 899446 h 1684262"/>
              <a:gd name="connsiteX79" fmla="*/ 759089 w 1206260"/>
              <a:gd name="connsiteY79" fmla="*/ 61246 h 1684262"/>
              <a:gd name="connsiteX80" fmla="*/ 720989 w 1206260"/>
              <a:gd name="connsiteY80" fmla="*/ 145828 h 1684262"/>
              <a:gd name="connsiteX81" fmla="*/ 759089 w 1206260"/>
              <a:gd name="connsiteY81" fmla="*/ 61436 h 1684262"/>
              <a:gd name="connsiteX82" fmla="*/ 759089 w 1206260"/>
              <a:gd name="connsiteY82" fmla="*/ 61246 h 1684262"/>
              <a:gd name="connsiteX83" fmla="*/ 363611 w 1206260"/>
              <a:gd name="connsiteY83" fmla="*/ 545783 h 1684262"/>
              <a:gd name="connsiteX84" fmla="*/ 348275 w 1206260"/>
              <a:gd name="connsiteY84" fmla="*/ 553498 h 1684262"/>
              <a:gd name="connsiteX85" fmla="*/ 363611 w 1206260"/>
              <a:gd name="connsiteY85" fmla="*/ 545783 h 1684262"/>
              <a:gd name="connsiteX86" fmla="*/ 232451 w 1206260"/>
              <a:gd name="connsiteY86" fmla="*/ 523113 h 1684262"/>
              <a:gd name="connsiteX87" fmla="*/ 254694 w 1206260"/>
              <a:gd name="connsiteY87" fmla="*/ 664096 h 1684262"/>
              <a:gd name="connsiteX88" fmla="*/ 232451 w 1206260"/>
              <a:gd name="connsiteY88" fmla="*/ 523113 h 1684262"/>
              <a:gd name="connsiteX89" fmla="*/ 340084 w 1206260"/>
              <a:gd name="connsiteY89" fmla="*/ 692277 h 1684262"/>
              <a:gd name="connsiteX90" fmla="*/ 470767 w 1206260"/>
              <a:gd name="connsiteY90" fmla="*/ 684562 h 1684262"/>
              <a:gd name="connsiteX91" fmla="*/ 340084 w 1206260"/>
              <a:gd name="connsiteY91" fmla="*/ 691896 h 1684262"/>
              <a:gd name="connsiteX92" fmla="*/ 340084 w 1206260"/>
              <a:gd name="connsiteY92" fmla="*/ 692277 h 1684262"/>
              <a:gd name="connsiteX93" fmla="*/ 382375 w 1206260"/>
              <a:gd name="connsiteY93" fmla="*/ 615410 h 1684262"/>
              <a:gd name="connsiteX94" fmla="*/ 516868 w 1206260"/>
              <a:gd name="connsiteY94" fmla="*/ 688372 h 1684262"/>
              <a:gd name="connsiteX95" fmla="*/ 382661 w 1206260"/>
              <a:gd name="connsiteY95" fmla="*/ 615029 h 1684262"/>
              <a:gd name="connsiteX96" fmla="*/ 382375 w 1206260"/>
              <a:gd name="connsiteY96" fmla="*/ 615410 h 1684262"/>
              <a:gd name="connsiteX97" fmla="*/ 201400 w 1206260"/>
              <a:gd name="connsiteY97" fmla="*/ 907542 h 1684262"/>
              <a:gd name="connsiteX98" fmla="*/ 163300 w 1206260"/>
              <a:gd name="connsiteY98" fmla="*/ 838295 h 1684262"/>
              <a:gd name="connsiteX99" fmla="*/ 201686 w 1206260"/>
              <a:gd name="connsiteY99" fmla="*/ 907161 h 1684262"/>
              <a:gd name="connsiteX100" fmla="*/ 201400 w 1206260"/>
              <a:gd name="connsiteY100" fmla="*/ 907542 h 1684262"/>
              <a:gd name="connsiteX101" fmla="*/ 97811 w 1206260"/>
              <a:gd name="connsiteY101" fmla="*/ 1285557 h 1684262"/>
              <a:gd name="connsiteX102" fmla="*/ 123279 w 1206260"/>
              <a:gd name="connsiteY102" fmla="*/ 1264178 h 1684262"/>
              <a:gd name="connsiteX103" fmla="*/ 231975 w 1206260"/>
              <a:gd name="connsiteY103" fmla="*/ 1341501 h 1684262"/>
              <a:gd name="connsiteX104" fmla="*/ 97811 w 1206260"/>
              <a:gd name="connsiteY104" fmla="*/ 1285557 h 1684262"/>
              <a:gd name="connsiteX105" fmla="*/ 232928 w 1206260"/>
              <a:gd name="connsiteY105" fmla="*/ 1376077 h 1684262"/>
              <a:gd name="connsiteX106" fmla="*/ 279029 w 1206260"/>
              <a:gd name="connsiteY106" fmla="*/ 1379887 h 1684262"/>
              <a:gd name="connsiteX107" fmla="*/ 232451 w 1206260"/>
              <a:gd name="connsiteY107" fmla="*/ 1376077 h 1684262"/>
              <a:gd name="connsiteX108" fmla="*/ 232928 w 1206260"/>
              <a:gd name="connsiteY108" fmla="*/ 1376077 h 1684262"/>
              <a:gd name="connsiteX109" fmla="*/ 856244 w 1206260"/>
              <a:gd name="connsiteY109" fmla="*/ 715613 h 1684262"/>
              <a:gd name="connsiteX110" fmla="*/ 817635 w 1206260"/>
              <a:gd name="connsiteY110" fmla="*/ 708913 h 1684262"/>
              <a:gd name="connsiteX111" fmla="*/ 721084 w 1206260"/>
              <a:gd name="connsiteY111" fmla="*/ 657225 h 1684262"/>
              <a:gd name="connsiteX112" fmla="*/ 855767 w 1206260"/>
              <a:gd name="connsiteY112" fmla="*/ 715613 h 1684262"/>
              <a:gd name="connsiteX113" fmla="*/ 856244 w 1206260"/>
              <a:gd name="connsiteY113" fmla="*/ 715613 h 1684262"/>
              <a:gd name="connsiteX114" fmla="*/ 663458 w 1206260"/>
              <a:gd name="connsiteY114" fmla="*/ 722662 h 1684262"/>
              <a:gd name="connsiteX115" fmla="*/ 644408 w 1206260"/>
              <a:gd name="connsiteY115" fmla="*/ 807149 h 1684262"/>
              <a:gd name="connsiteX116" fmla="*/ 662981 w 1206260"/>
              <a:gd name="connsiteY116" fmla="*/ 723138 h 1684262"/>
              <a:gd name="connsiteX117" fmla="*/ 663458 w 1206260"/>
              <a:gd name="connsiteY117" fmla="*/ 722662 h 1684262"/>
              <a:gd name="connsiteX118" fmla="*/ 628882 w 1206260"/>
              <a:gd name="connsiteY118" fmla="*/ 753332 h 1684262"/>
              <a:gd name="connsiteX119" fmla="*/ 655742 w 1206260"/>
              <a:gd name="connsiteY119" fmla="*/ 726472 h 1684262"/>
              <a:gd name="connsiteX120" fmla="*/ 628406 w 1206260"/>
              <a:gd name="connsiteY120" fmla="*/ 753332 h 1684262"/>
              <a:gd name="connsiteX121" fmla="*/ 628882 w 1206260"/>
              <a:gd name="connsiteY121" fmla="*/ 753332 h 1684262"/>
              <a:gd name="connsiteX122" fmla="*/ 771090 w 1206260"/>
              <a:gd name="connsiteY122" fmla="*/ 757237 h 1684262"/>
              <a:gd name="connsiteX123" fmla="*/ 690318 w 1206260"/>
              <a:gd name="connsiteY123" fmla="*/ 822579 h 1684262"/>
              <a:gd name="connsiteX124" fmla="*/ 770614 w 1206260"/>
              <a:gd name="connsiteY124" fmla="*/ 757237 h 1684262"/>
              <a:gd name="connsiteX125" fmla="*/ 771090 w 1206260"/>
              <a:gd name="connsiteY125" fmla="*/ 757237 h 1684262"/>
              <a:gd name="connsiteX126" fmla="*/ 759565 w 1206260"/>
              <a:gd name="connsiteY126" fmla="*/ 538162 h 1684262"/>
              <a:gd name="connsiteX127" fmla="*/ 851767 w 1206260"/>
              <a:gd name="connsiteY127" fmla="*/ 480536 h 1684262"/>
              <a:gd name="connsiteX128" fmla="*/ 759089 w 1206260"/>
              <a:gd name="connsiteY128" fmla="*/ 538067 h 1684262"/>
              <a:gd name="connsiteX129" fmla="*/ 759565 w 1206260"/>
              <a:gd name="connsiteY129" fmla="*/ 538162 h 1684262"/>
              <a:gd name="connsiteX130" fmla="*/ 877961 w 1206260"/>
              <a:gd name="connsiteY130" fmla="*/ 342138 h 1684262"/>
              <a:gd name="connsiteX131" fmla="*/ 812619 w 1206260"/>
              <a:gd name="connsiteY131" fmla="*/ 442055 h 1684262"/>
              <a:gd name="connsiteX132" fmla="*/ 877961 w 1206260"/>
              <a:gd name="connsiteY132" fmla="*/ 342138 h 1684262"/>
              <a:gd name="connsiteX133" fmla="*/ 681841 w 1206260"/>
              <a:gd name="connsiteY133" fmla="*/ 323088 h 1684262"/>
              <a:gd name="connsiteX134" fmla="*/ 758803 w 1206260"/>
              <a:gd name="connsiteY134" fmla="*/ 430816 h 1684262"/>
              <a:gd name="connsiteX135" fmla="*/ 643455 w 1206260"/>
              <a:gd name="connsiteY135" fmla="*/ 396145 h 1684262"/>
              <a:gd name="connsiteX136" fmla="*/ 639550 w 1206260"/>
              <a:gd name="connsiteY136" fmla="*/ 438436 h 1684262"/>
              <a:gd name="connsiteX137" fmla="*/ 682127 w 1206260"/>
              <a:gd name="connsiteY137" fmla="*/ 323088 h 1684262"/>
              <a:gd name="connsiteX138" fmla="*/ 681841 w 1206260"/>
              <a:gd name="connsiteY138" fmla="*/ 323088 h 1684262"/>
              <a:gd name="connsiteX139" fmla="*/ 351323 w 1206260"/>
              <a:gd name="connsiteY139" fmla="*/ 219361 h 1684262"/>
              <a:gd name="connsiteX140" fmla="*/ 383994 w 1206260"/>
              <a:gd name="connsiteY140" fmla="*/ 183070 h 1684262"/>
              <a:gd name="connsiteX141" fmla="*/ 403711 w 1206260"/>
              <a:gd name="connsiteY141" fmla="*/ 175069 h 1684262"/>
              <a:gd name="connsiteX142" fmla="*/ 411331 w 1206260"/>
              <a:gd name="connsiteY142" fmla="*/ 176117 h 1684262"/>
              <a:gd name="connsiteX143" fmla="*/ 569351 w 1206260"/>
              <a:gd name="connsiteY143" fmla="*/ 242792 h 1684262"/>
              <a:gd name="connsiteX144" fmla="*/ 569922 w 1206260"/>
              <a:gd name="connsiteY144" fmla="*/ 242792 h 1684262"/>
              <a:gd name="connsiteX145" fmla="*/ 558873 w 1206260"/>
              <a:gd name="connsiteY145" fmla="*/ 299942 h 1684262"/>
              <a:gd name="connsiteX146" fmla="*/ 351609 w 1206260"/>
              <a:gd name="connsiteY146" fmla="*/ 219075 h 1684262"/>
              <a:gd name="connsiteX147" fmla="*/ 351323 w 1206260"/>
              <a:gd name="connsiteY147" fmla="*/ 219361 h 1684262"/>
              <a:gd name="connsiteX148" fmla="*/ 470767 w 1206260"/>
              <a:gd name="connsiteY148" fmla="*/ 361188 h 1684262"/>
              <a:gd name="connsiteX149" fmla="*/ 566874 w 1206260"/>
              <a:gd name="connsiteY149" fmla="*/ 503396 h 1684262"/>
              <a:gd name="connsiteX150" fmla="*/ 470767 w 1206260"/>
              <a:gd name="connsiteY150" fmla="*/ 361188 h 1684262"/>
              <a:gd name="connsiteX151" fmla="*/ 632216 w 1206260"/>
              <a:gd name="connsiteY151" fmla="*/ 453485 h 1684262"/>
              <a:gd name="connsiteX152" fmla="*/ 699367 w 1206260"/>
              <a:gd name="connsiteY152" fmla="*/ 515112 h 1684262"/>
              <a:gd name="connsiteX153" fmla="*/ 759089 w 1206260"/>
              <a:gd name="connsiteY153" fmla="*/ 438055 h 1684262"/>
              <a:gd name="connsiteX154" fmla="*/ 678317 w 1206260"/>
              <a:gd name="connsiteY154" fmla="*/ 611029 h 1684262"/>
              <a:gd name="connsiteX155" fmla="*/ 640217 w 1206260"/>
              <a:gd name="connsiteY155" fmla="*/ 587978 h 1684262"/>
              <a:gd name="connsiteX156" fmla="*/ 632216 w 1206260"/>
              <a:gd name="connsiteY156" fmla="*/ 453581 h 1684262"/>
              <a:gd name="connsiteX157" fmla="*/ 632216 w 1206260"/>
              <a:gd name="connsiteY157" fmla="*/ 453485 h 1684262"/>
              <a:gd name="connsiteX158" fmla="*/ 686032 w 1206260"/>
              <a:gd name="connsiteY158" fmla="*/ 837819 h 1684262"/>
              <a:gd name="connsiteX159" fmla="*/ 628310 w 1206260"/>
              <a:gd name="connsiteY159" fmla="*/ 930116 h 1684262"/>
              <a:gd name="connsiteX160" fmla="*/ 686032 w 1206260"/>
              <a:gd name="connsiteY160" fmla="*/ 837914 h 1684262"/>
              <a:gd name="connsiteX161" fmla="*/ 686032 w 1206260"/>
              <a:gd name="connsiteY161" fmla="*/ 837819 h 1684262"/>
              <a:gd name="connsiteX162" fmla="*/ 743658 w 1206260"/>
              <a:gd name="connsiteY162" fmla="*/ 1291400 h 1684262"/>
              <a:gd name="connsiteX163" fmla="*/ 547634 w 1206260"/>
              <a:gd name="connsiteY163" fmla="*/ 1206818 h 1684262"/>
              <a:gd name="connsiteX164" fmla="*/ 573446 w 1206260"/>
              <a:gd name="connsiteY164" fmla="*/ 1222439 h 1684262"/>
              <a:gd name="connsiteX165" fmla="*/ 603450 w 1206260"/>
              <a:gd name="connsiteY165" fmla="*/ 1227487 h 1684262"/>
              <a:gd name="connsiteX166" fmla="*/ 743658 w 1206260"/>
              <a:gd name="connsiteY166" fmla="*/ 1291495 h 1684262"/>
              <a:gd name="connsiteX167" fmla="*/ 743658 w 1206260"/>
              <a:gd name="connsiteY167" fmla="*/ 1291400 h 1684262"/>
              <a:gd name="connsiteX168" fmla="*/ 578399 w 1206260"/>
              <a:gd name="connsiteY168" fmla="*/ 945452 h 1684262"/>
              <a:gd name="connsiteX169" fmla="*/ 689842 w 1206260"/>
              <a:gd name="connsiteY169" fmla="*/ 1122236 h 1684262"/>
              <a:gd name="connsiteX170" fmla="*/ 578399 w 1206260"/>
              <a:gd name="connsiteY170" fmla="*/ 945547 h 1684262"/>
              <a:gd name="connsiteX171" fmla="*/ 578399 w 1206260"/>
              <a:gd name="connsiteY171" fmla="*/ 945452 h 1684262"/>
              <a:gd name="connsiteX172" fmla="*/ 351609 w 1206260"/>
              <a:gd name="connsiteY172" fmla="*/ 1045464 h 1684262"/>
              <a:gd name="connsiteX173" fmla="*/ 382375 w 1206260"/>
              <a:gd name="connsiteY173" fmla="*/ 887825 h 1684262"/>
              <a:gd name="connsiteX174" fmla="*/ 351609 w 1206260"/>
              <a:gd name="connsiteY174" fmla="*/ 1045559 h 1684262"/>
              <a:gd name="connsiteX175" fmla="*/ 351609 w 1206260"/>
              <a:gd name="connsiteY175" fmla="*/ 1045464 h 1684262"/>
              <a:gd name="connsiteX176" fmla="*/ 420761 w 1206260"/>
              <a:gd name="connsiteY176" fmla="*/ 1018413 h 1684262"/>
              <a:gd name="connsiteX177" fmla="*/ 605260 w 1206260"/>
              <a:gd name="connsiteY177" fmla="*/ 1180338 h 1684262"/>
              <a:gd name="connsiteX178" fmla="*/ 420761 w 1206260"/>
              <a:gd name="connsiteY178" fmla="*/ 1018413 h 1684262"/>
              <a:gd name="connsiteX179" fmla="*/ 366944 w 1206260"/>
              <a:gd name="connsiteY179" fmla="*/ 1414272 h 1684262"/>
              <a:gd name="connsiteX180" fmla="*/ 597640 w 1206260"/>
              <a:gd name="connsiteY180" fmla="*/ 1460468 h 1684262"/>
              <a:gd name="connsiteX181" fmla="*/ 366944 w 1206260"/>
              <a:gd name="connsiteY181" fmla="*/ 1414463 h 1684262"/>
              <a:gd name="connsiteX182" fmla="*/ 366944 w 1206260"/>
              <a:gd name="connsiteY182" fmla="*/ 1414272 h 1684262"/>
              <a:gd name="connsiteX183" fmla="*/ 536108 w 1206260"/>
              <a:gd name="connsiteY183" fmla="*/ 1644968 h 1684262"/>
              <a:gd name="connsiteX184" fmla="*/ 498008 w 1206260"/>
              <a:gd name="connsiteY184" fmla="*/ 1625918 h 1684262"/>
              <a:gd name="connsiteX185" fmla="*/ 471148 w 1206260"/>
              <a:gd name="connsiteY185" fmla="*/ 1618202 h 1684262"/>
              <a:gd name="connsiteX186" fmla="*/ 471148 w 1206260"/>
              <a:gd name="connsiteY186" fmla="*/ 1664399 h 1684262"/>
              <a:gd name="connsiteX187" fmla="*/ 401901 w 1206260"/>
              <a:gd name="connsiteY187" fmla="*/ 1579817 h 1684262"/>
              <a:gd name="connsiteX188" fmla="*/ 536108 w 1206260"/>
              <a:gd name="connsiteY188" fmla="*/ 1645158 h 1684262"/>
              <a:gd name="connsiteX189" fmla="*/ 536108 w 1206260"/>
              <a:gd name="connsiteY189" fmla="*/ 1644968 h 1684262"/>
              <a:gd name="connsiteX190" fmla="*/ 616785 w 1206260"/>
              <a:gd name="connsiteY190" fmla="*/ 1564196 h 1684262"/>
              <a:gd name="connsiteX191" fmla="*/ 555349 w 1206260"/>
              <a:gd name="connsiteY191" fmla="*/ 1541145 h 1684262"/>
              <a:gd name="connsiteX192" fmla="*/ 638597 w 1206260"/>
              <a:gd name="connsiteY192" fmla="*/ 1493520 h 1684262"/>
              <a:gd name="connsiteX193" fmla="*/ 739848 w 1206260"/>
              <a:gd name="connsiteY193" fmla="*/ 1525715 h 1684262"/>
              <a:gd name="connsiteX194" fmla="*/ 616785 w 1206260"/>
              <a:gd name="connsiteY194" fmla="*/ 1564386 h 1684262"/>
              <a:gd name="connsiteX195" fmla="*/ 616785 w 1206260"/>
              <a:gd name="connsiteY195" fmla="*/ 1564196 h 1684262"/>
              <a:gd name="connsiteX196" fmla="*/ 752231 w 1206260"/>
              <a:gd name="connsiteY196" fmla="*/ 1664779 h 1684262"/>
              <a:gd name="connsiteX197" fmla="*/ 739658 w 1206260"/>
              <a:gd name="connsiteY197" fmla="*/ 1664779 h 1684262"/>
              <a:gd name="connsiteX198" fmla="*/ 731180 w 1206260"/>
              <a:gd name="connsiteY198" fmla="*/ 1664779 h 1684262"/>
              <a:gd name="connsiteX199" fmla="*/ 727561 w 1206260"/>
              <a:gd name="connsiteY199" fmla="*/ 1664779 h 1684262"/>
              <a:gd name="connsiteX200" fmla="*/ 713750 w 1206260"/>
              <a:gd name="connsiteY200" fmla="*/ 1666780 h 1684262"/>
              <a:gd name="connsiteX201" fmla="*/ 704225 w 1206260"/>
              <a:gd name="connsiteY201" fmla="*/ 1665256 h 1684262"/>
              <a:gd name="connsiteX202" fmla="*/ 705558 w 1206260"/>
              <a:gd name="connsiteY202" fmla="*/ 1667733 h 1684262"/>
              <a:gd name="connsiteX203" fmla="*/ 790045 w 1206260"/>
              <a:gd name="connsiteY203" fmla="*/ 1610106 h 1684262"/>
              <a:gd name="connsiteX204" fmla="*/ 752231 w 1206260"/>
              <a:gd name="connsiteY204" fmla="*/ 1664970 h 1684262"/>
              <a:gd name="connsiteX205" fmla="*/ 752231 w 1206260"/>
              <a:gd name="connsiteY205" fmla="*/ 1664779 h 1684262"/>
              <a:gd name="connsiteX206" fmla="*/ 857863 w 1206260"/>
              <a:gd name="connsiteY206" fmla="*/ 1591056 h 1684262"/>
              <a:gd name="connsiteX207" fmla="*/ 838813 w 1206260"/>
              <a:gd name="connsiteY207" fmla="*/ 1568958 h 1684262"/>
              <a:gd name="connsiteX208" fmla="*/ 836146 w 1206260"/>
              <a:gd name="connsiteY208" fmla="*/ 1564291 h 1684262"/>
              <a:gd name="connsiteX209" fmla="*/ 955179 w 1206260"/>
              <a:gd name="connsiteY209" fmla="*/ 1500720 h 1684262"/>
              <a:gd name="connsiteX210" fmla="*/ 1066493 w 1206260"/>
              <a:gd name="connsiteY210" fmla="*/ 1492065 h 1684262"/>
              <a:gd name="connsiteX211" fmla="*/ 857863 w 1206260"/>
              <a:gd name="connsiteY211" fmla="*/ 1591247 h 1684262"/>
              <a:gd name="connsiteX212" fmla="*/ 857863 w 1206260"/>
              <a:gd name="connsiteY212" fmla="*/ 1591056 h 1684262"/>
              <a:gd name="connsiteX213" fmla="*/ 1054979 w 1206260"/>
              <a:gd name="connsiteY213" fmla="*/ 1445037 h 1684262"/>
              <a:gd name="connsiteX214" fmla="*/ 916632 w 1206260"/>
              <a:gd name="connsiteY214" fmla="*/ 1468184 h 1684262"/>
              <a:gd name="connsiteX215" fmla="*/ 1028170 w 1206260"/>
              <a:gd name="connsiteY215" fmla="*/ 1445228 h 1684262"/>
              <a:gd name="connsiteX216" fmla="*/ 1054979 w 1206260"/>
              <a:gd name="connsiteY216" fmla="*/ 1445037 h 1684262"/>
              <a:gd name="connsiteX217" fmla="*/ 862816 w 1206260"/>
              <a:gd name="connsiteY217" fmla="*/ 1410462 h 1684262"/>
              <a:gd name="connsiteX218" fmla="*/ 647551 w 1206260"/>
              <a:gd name="connsiteY218" fmla="*/ 1448562 h 1684262"/>
              <a:gd name="connsiteX219" fmla="*/ 862816 w 1206260"/>
              <a:gd name="connsiteY219" fmla="*/ 1410653 h 1684262"/>
              <a:gd name="connsiteX220" fmla="*/ 862816 w 1206260"/>
              <a:gd name="connsiteY220" fmla="*/ 1410462 h 1684262"/>
              <a:gd name="connsiteX221" fmla="*/ 689842 w 1206260"/>
              <a:gd name="connsiteY221" fmla="*/ 1391412 h 1684262"/>
              <a:gd name="connsiteX222" fmla="*/ 924347 w 1206260"/>
              <a:gd name="connsiteY222" fmla="*/ 1306830 h 1684262"/>
              <a:gd name="connsiteX223" fmla="*/ 689842 w 1206260"/>
              <a:gd name="connsiteY223" fmla="*/ 1391412 h 1684262"/>
              <a:gd name="connsiteX224" fmla="*/ 1162663 w 1206260"/>
              <a:gd name="connsiteY224" fmla="*/ 1057085 h 1684262"/>
              <a:gd name="connsiteX225" fmla="*/ 1148756 w 1206260"/>
              <a:gd name="connsiteY225" fmla="*/ 1134428 h 1684262"/>
              <a:gd name="connsiteX226" fmla="*/ 1066841 w 1206260"/>
              <a:gd name="connsiteY226" fmla="*/ 1139762 h 1684262"/>
              <a:gd name="connsiteX227" fmla="*/ 1035790 w 1206260"/>
              <a:gd name="connsiteY227" fmla="*/ 1087755 h 1684262"/>
              <a:gd name="connsiteX228" fmla="*/ 1162663 w 1206260"/>
              <a:gd name="connsiteY228" fmla="*/ 1057085 h 1684262"/>
              <a:gd name="connsiteX229" fmla="*/ 987913 w 1206260"/>
              <a:gd name="connsiteY229" fmla="*/ 1181170 h 1684262"/>
              <a:gd name="connsiteX230" fmla="*/ 958923 w 1206260"/>
              <a:gd name="connsiteY230" fmla="*/ 1264444 h 1684262"/>
              <a:gd name="connsiteX231" fmla="*/ 905107 w 1206260"/>
              <a:gd name="connsiteY231" fmla="*/ 1118330 h 1684262"/>
              <a:gd name="connsiteX232" fmla="*/ 987913 w 1206260"/>
              <a:gd name="connsiteY232"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8263 w 1206260"/>
              <a:gd name="connsiteY51" fmla="*/ 1308259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21034 w 1206260"/>
              <a:gd name="connsiteY57" fmla="*/ 1477042 h 1684262"/>
              <a:gd name="connsiteX58" fmla="*/ 330559 w 1206260"/>
              <a:gd name="connsiteY58" fmla="*/ 1484376 h 1684262"/>
              <a:gd name="connsiteX59" fmla="*/ 388280 w 1206260"/>
              <a:gd name="connsiteY59" fmla="*/ 1545717 h 1684262"/>
              <a:gd name="connsiteX60" fmla="*/ 348847 w 1206260"/>
              <a:gd name="connsiteY60" fmla="*/ 1542479 h 1684262"/>
              <a:gd name="connsiteX61" fmla="*/ 255883 w 1206260"/>
              <a:gd name="connsiteY61" fmla="*/ 1502664 h 1684262"/>
              <a:gd name="connsiteX62" fmla="*/ 255883 w 1206260"/>
              <a:gd name="connsiteY62" fmla="*/ 1502664 h 1684262"/>
              <a:gd name="connsiteX63" fmla="*/ 239976 w 1206260"/>
              <a:gd name="connsiteY63" fmla="*/ 1484281 h 1684262"/>
              <a:gd name="connsiteX64" fmla="*/ 203495 w 1206260"/>
              <a:gd name="connsiteY64" fmla="*/ 1484281 h 1684262"/>
              <a:gd name="connsiteX65" fmla="*/ 187303 w 1206260"/>
              <a:gd name="connsiteY65" fmla="*/ 1499140 h 1684262"/>
              <a:gd name="connsiteX66" fmla="*/ 490674 w 1206260"/>
              <a:gd name="connsiteY66" fmla="*/ 1673352 h 1684262"/>
              <a:gd name="connsiteX67" fmla="*/ 757374 w 1206260"/>
              <a:gd name="connsiteY67" fmla="*/ 1682401 h 1684262"/>
              <a:gd name="connsiteX68" fmla="*/ 988070 w 1206260"/>
              <a:gd name="connsiteY68" fmla="*/ 1594485 h 1684262"/>
              <a:gd name="connsiteX69" fmla="*/ 1152566 w 1206260"/>
              <a:gd name="connsiteY69" fmla="*/ 1394460 h 1684262"/>
              <a:gd name="connsiteX70" fmla="*/ 918822 w 1206260"/>
              <a:gd name="connsiteY70" fmla="*/ 1363507 h 1684262"/>
              <a:gd name="connsiteX71" fmla="*/ 802904 w 1206260"/>
              <a:gd name="connsiteY71" fmla="*/ 1350454 h 1684262"/>
              <a:gd name="connsiteX72" fmla="*/ 841956 w 1206260"/>
              <a:gd name="connsiteY72" fmla="*/ 1326547 h 1684262"/>
              <a:gd name="connsiteX73" fmla="*/ 1018286 w 1206260"/>
              <a:gd name="connsiteY73" fmla="*/ 1315425 h 1684262"/>
              <a:gd name="connsiteX74" fmla="*/ 980354 w 1206260"/>
              <a:gd name="connsiteY74" fmla="*/ 1268921 h 1684262"/>
              <a:gd name="connsiteX75" fmla="*/ 1091488 w 1206260"/>
              <a:gd name="connsiteY75" fmla="*/ 1221043 h 1684262"/>
              <a:gd name="connsiteX76" fmla="*/ 911203 w 1206260"/>
              <a:gd name="connsiteY76" fmla="*/ 1022890 h 1684262"/>
              <a:gd name="connsiteX77" fmla="*/ 1193429 w 1206260"/>
              <a:gd name="connsiteY77" fmla="*/ 899446 h 1684262"/>
              <a:gd name="connsiteX78" fmla="*/ 759089 w 1206260"/>
              <a:gd name="connsiteY78" fmla="*/ 61246 h 1684262"/>
              <a:gd name="connsiteX79" fmla="*/ 720989 w 1206260"/>
              <a:gd name="connsiteY79" fmla="*/ 145828 h 1684262"/>
              <a:gd name="connsiteX80" fmla="*/ 759089 w 1206260"/>
              <a:gd name="connsiteY80" fmla="*/ 61436 h 1684262"/>
              <a:gd name="connsiteX81" fmla="*/ 759089 w 1206260"/>
              <a:gd name="connsiteY81" fmla="*/ 61246 h 1684262"/>
              <a:gd name="connsiteX82" fmla="*/ 363611 w 1206260"/>
              <a:gd name="connsiteY82" fmla="*/ 545783 h 1684262"/>
              <a:gd name="connsiteX83" fmla="*/ 348275 w 1206260"/>
              <a:gd name="connsiteY83" fmla="*/ 553498 h 1684262"/>
              <a:gd name="connsiteX84" fmla="*/ 363611 w 1206260"/>
              <a:gd name="connsiteY84" fmla="*/ 545783 h 1684262"/>
              <a:gd name="connsiteX85" fmla="*/ 232451 w 1206260"/>
              <a:gd name="connsiteY85" fmla="*/ 523113 h 1684262"/>
              <a:gd name="connsiteX86" fmla="*/ 254694 w 1206260"/>
              <a:gd name="connsiteY86" fmla="*/ 664096 h 1684262"/>
              <a:gd name="connsiteX87" fmla="*/ 232451 w 1206260"/>
              <a:gd name="connsiteY87" fmla="*/ 523113 h 1684262"/>
              <a:gd name="connsiteX88" fmla="*/ 340084 w 1206260"/>
              <a:gd name="connsiteY88" fmla="*/ 692277 h 1684262"/>
              <a:gd name="connsiteX89" fmla="*/ 470767 w 1206260"/>
              <a:gd name="connsiteY89" fmla="*/ 684562 h 1684262"/>
              <a:gd name="connsiteX90" fmla="*/ 340084 w 1206260"/>
              <a:gd name="connsiteY90" fmla="*/ 691896 h 1684262"/>
              <a:gd name="connsiteX91" fmla="*/ 340084 w 1206260"/>
              <a:gd name="connsiteY91" fmla="*/ 692277 h 1684262"/>
              <a:gd name="connsiteX92" fmla="*/ 382375 w 1206260"/>
              <a:gd name="connsiteY92" fmla="*/ 615410 h 1684262"/>
              <a:gd name="connsiteX93" fmla="*/ 516868 w 1206260"/>
              <a:gd name="connsiteY93" fmla="*/ 688372 h 1684262"/>
              <a:gd name="connsiteX94" fmla="*/ 382661 w 1206260"/>
              <a:gd name="connsiteY94" fmla="*/ 615029 h 1684262"/>
              <a:gd name="connsiteX95" fmla="*/ 382375 w 1206260"/>
              <a:gd name="connsiteY95" fmla="*/ 615410 h 1684262"/>
              <a:gd name="connsiteX96" fmla="*/ 201400 w 1206260"/>
              <a:gd name="connsiteY96" fmla="*/ 907542 h 1684262"/>
              <a:gd name="connsiteX97" fmla="*/ 163300 w 1206260"/>
              <a:gd name="connsiteY97" fmla="*/ 838295 h 1684262"/>
              <a:gd name="connsiteX98" fmla="*/ 201686 w 1206260"/>
              <a:gd name="connsiteY98" fmla="*/ 907161 h 1684262"/>
              <a:gd name="connsiteX99" fmla="*/ 201400 w 1206260"/>
              <a:gd name="connsiteY99" fmla="*/ 907542 h 1684262"/>
              <a:gd name="connsiteX100" fmla="*/ 97811 w 1206260"/>
              <a:gd name="connsiteY100" fmla="*/ 1285557 h 1684262"/>
              <a:gd name="connsiteX101" fmla="*/ 123279 w 1206260"/>
              <a:gd name="connsiteY101" fmla="*/ 1264178 h 1684262"/>
              <a:gd name="connsiteX102" fmla="*/ 231975 w 1206260"/>
              <a:gd name="connsiteY102" fmla="*/ 1341501 h 1684262"/>
              <a:gd name="connsiteX103" fmla="*/ 97811 w 1206260"/>
              <a:gd name="connsiteY103" fmla="*/ 1285557 h 1684262"/>
              <a:gd name="connsiteX104" fmla="*/ 232928 w 1206260"/>
              <a:gd name="connsiteY104" fmla="*/ 1376077 h 1684262"/>
              <a:gd name="connsiteX105" fmla="*/ 279029 w 1206260"/>
              <a:gd name="connsiteY105" fmla="*/ 1379887 h 1684262"/>
              <a:gd name="connsiteX106" fmla="*/ 232451 w 1206260"/>
              <a:gd name="connsiteY106" fmla="*/ 1376077 h 1684262"/>
              <a:gd name="connsiteX107" fmla="*/ 232928 w 1206260"/>
              <a:gd name="connsiteY107" fmla="*/ 1376077 h 1684262"/>
              <a:gd name="connsiteX108" fmla="*/ 856244 w 1206260"/>
              <a:gd name="connsiteY108" fmla="*/ 715613 h 1684262"/>
              <a:gd name="connsiteX109" fmla="*/ 817635 w 1206260"/>
              <a:gd name="connsiteY109" fmla="*/ 708913 h 1684262"/>
              <a:gd name="connsiteX110" fmla="*/ 721084 w 1206260"/>
              <a:gd name="connsiteY110" fmla="*/ 657225 h 1684262"/>
              <a:gd name="connsiteX111" fmla="*/ 855767 w 1206260"/>
              <a:gd name="connsiteY111" fmla="*/ 715613 h 1684262"/>
              <a:gd name="connsiteX112" fmla="*/ 856244 w 1206260"/>
              <a:gd name="connsiteY112" fmla="*/ 715613 h 1684262"/>
              <a:gd name="connsiteX113" fmla="*/ 663458 w 1206260"/>
              <a:gd name="connsiteY113" fmla="*/ 722662 h 1684262"/>
              <a:gd name="connsiteX114" fmla="*/ 644408 w 1206260"/>
              <a:gd name="connsiteY114" fmla="*/ 807149 h 1684262"/>
              <a:gd name="connsiteX115" fmla="*/ 662981 w 1206260"/>
              <a:gd name="connsiteY115" fmla="*/ 723138 h 1684262"/>
              <a:gd name="connsiteX116" fmla="*/ 663458 w 1206260"/>
              <a:gd name="connsiteY116" fmla="*/ 722662 h 1684262"/>
              <a:gd name="connsiteX117" fmla="*/ 628882 w 1206260"/>
              <a:gd name="connsiteY117" fmla="*/ 753332 h 1684262"/>
              <a:gd name="connsiteX118" fmla="*/ 655742 w 1206260"/>
              <a:gd name="connsiteY118" fmla="*/ 726472 h 1684262"/>
              <a:gd name="connsiteX119" fmla="*/ 628406 w 1206260"/>
              <a:gd name="connsiteY119" fmla="*/ 753332 h 1684262"/>
              <a:gd name="connsiteX120" fmla="*/ 628882 w 1206260"/>
              <a:gd name="connsiteY120" fmla="*/ 753332 h 1684262"/>
              <a:gd name="connsiteX121" fmla="*/ 771090 w 1206260"/>
              <a:gd name="connsiteY121" fmla="*/ 757237 h 1684262"/>
              <a:gd name="connsiteX122" fmla="*/ 690318 w 1206260"/>
              <a:gd name="connsiteY122" fmla="*/ 822579 h 1684262"/>
              <a:gd name="connsiteX123" fmla="*/ 770614 w 1206260"/>
              <a:gd name="connsiteY123" fmla="*/ 757237 h 1684262"/>
              <a:gd name="connsiteX124" fmla="*/ 771090 w 1206260"/>
              <a:gd name="connsiteY124" fmla="*/ 757237 h 1684262"/>
              <a:gd name="connsiteX125" fmla="*/ 759565 w 1206260"/>
              <a:gd name="connsiteY125" fmla="*/ 538162 h 1684262"/>
              <a:gd name="connsiteX126" fmla="*/ 851767 w 1206260"/>
              <a:gd name="connsiteY126" fmla="*/ 480536 h 1684262"/>
              <a:gd name="connsiteX127" fmla="*/ 759089 w 1206260"/>
              <a:gd name="connsiteY127" fmla="*/ 538067 h 1684262"/>
              <a:gd name="connsiteX128" fmla="*/ 759565 w 1206260"/>
              <a:gd name="connsiteY128" fmla="*/ 538162 h 1684262"/>
              <a:gd name="connsiteX129" fmla="*/ 877961 w 1206260"/>
              <a:gd name="connsiteY129" fmla="*/ 342138 h 1684262"/>
              <a:gd name="connsiteX130" fmla="*/ 812619 w 1206260"/>
              <a:gd name="connsiteY130" fmla="*/ 442055 h 1684262"/>
              <a:gd name="connsiteX131" fmla="*/ 877961 w 1206260"/>
              <a:gd name="connsiteY131" fmla="*/ 342138 h 1684262"/>
              <a:gd name="connsiteX132" fmla="*/ 681841 w 1206260"/>
              <a:gd name="connsiteY132" fmla="*/ 323088 h 1684262"/>
              <a:gd name="connsiteX133" fmla="*/ 758803 w 1206260"/>
              <a:gd name="connsiteY133" fmla="*/ 430816 h 1684262"/>
              <a:gd name="connsiteX134" fmla="*/ 643455 w 1206260"/>
              <a:gd name="connsiteY134" fmla="*/ 396145 h 1684262"/>
              <a:gd name="connsiteX135" fmla="*/ 639550 w 1206260"/>
              <a:gd name="connsiteY135" fmla="*/ 438436 h 1684262"/>
              <a:gd name="connsiteX136" fmla="*/ 682127 w 1206260"/>
              <a:gd name="connsiteY136" fmla="*/ 323088 h 1684262"/>
              <a:gd name="connsiteX137" fmla="*/ 681841 w 1206260"/>
              <a:gd name="connsiteY137" fmla="*/ 323088 h 1684262"/>
              <a:gd name="connsiteX138" fmla="*/ 351323 w 1206260"/>
              <a:gd name="connsiteY138" fmla="*/ 219361 h 1684262"/>
              <a:gd name="connsiteX139" fmla="*/ 383994 w 1206260"/>
              <a:gd name="connsiteY139" fmla="*/ 183070 h 1684262"/>
              <a:gd name="connsiteX140" fmla="*/ 403711 w 1206260"/>
              <a:gd name="connsiteY140" fmla="*/ 175069 h 1684262"/>
              <a:gd name="connsiteX141" fmla="*/ 411331 w 1206260"/>
              <a:gd name="connsiteY141" fmla="*/ 176117 h 1684262"/>
              <a:gd name="connsiteX142" fmla="*/ 569351 w 1206260"/>
              <a:gd name="connsiteY142" fmla="*/ 242792 h 1684262"/>
              <a:gd name="connsiteX143" fmla="*/ 569922 w 1206260"/>
              <a:gd name="connsiteY143" fmla="*/ 242792 h 1684262"/>
              <a:gd name="connsiteX144" fmla="*/ 558873 w 1206260"/>
              <a:gd name="connsiteY144" fmla="*/ 299942 h 1684262"/>
              <a:gd name="connsiteX145" fmla="*/ 351609 w 1206260"/>
              <a:gd name="connsiteY145" fmla="*/ 219075 h 1684262"/>
              <a:gd name="connsiteX146" fmla="*/ 351323 w 1206260"/>
              <a:gd name="connsiteY146" fmla="*/ 219361 h 1684262"/>
              <a:gd name="connsiteX147" fmla="*/ 470767 w 1206260"/>
              <a:gd name="connsiteY147" fmla="*/ 361188 h 1684262"/>
              <a:gd name="connsiteX148" fmla="*/ 566874 w 1206260"/>
              <a:gd name="connsiteY148" fmla="*/ 503396 h 1684262"/>
              <a:gd name="connsiteX149" fmla="*/ 470767 w 1206260"/>
              <a:gd name="connsiteY149" fmla="*/ 361188 h 1684262"/>
              <a:gd name="connsiteX150" fmla="*/ 632216 w 1206260"/>
              <a:gd name="connsiteY150" fmla="*/ 453485 h 1684262"/>
              <a:gd name="connsiteX151" fmla="*/ 699367 w 1206260"/>
              <a:gd name="connsiteY151" fmla="*/ 515112 h 1684262"/>
              <a:gd name="connsiteX152" fmla="*/ 759089 w 1206260"/>
              <a:gd name="connsiteY152" fmla="*/ 438055 h 1684262"/>
              <a:gd name="connsiteX153" fmla="*/ 678317 w 1206260"/>
              <a:gd name="connsiteY153" fmla="*/ 611029 h 1684262"/>
              <a:gd name="connsiteX154" fmla="*/ 640217 w 1206260"/>
              <a:gd name="connsiteY154" fmla="*/ 587978 h 1684262"/>
              <a:gd name="connsiteX155" fmla="*/ 632216 w 1206260"/>
              <a:gd name="connsiteY155" fmla="*/ 453581 h 1684262"/>
              <a:gd name="connsiteX156" fmla="*/ 632216 w 1206260"/>
              <a:gd name="connsiteY156" fmla="*/ 453485 h 1684262"/>
              <a:gd name="connsiteX157" fmla="*/ 686032 w 1206260"/>
              <a:gd name="connsiteY157" fmla="*/ 837819 h 1684262"/>
              <a:gd name="connsiteX158" fmla="*/ 628310 w 1206260"/>
              <a:gd name="connsiteY158" fmla="*/ 930116 h 1684262"/>
              <a:gd name="connsiteX159" fmla="*/ 686032 w 1206260"/>
              <a:gd name="connsiteY159" fmla="*/ 837914 h 1684262"/>
              <a:gd name="connsiteX160" fmla="*/ 686032 w 1206260"/>
              <a:gd name="connsiteY160" fmla="*/ 837819 h 1684262"/>
              <a:gd name="connsiteX161" fmla="*/ 743658 w 1206260"/>
              <a:gd name="connsiteY161" fmla="*/ 1291400 h 1684262"/>
              <a:gd name="connsiteX162" fmla="*/ 547634 w 1206260"/>
              <a:gd name="connsiteY162" fmla="*/ 1206818 h 1684262"/>
              <a:gd name="connsiteX163" fmla="*/ 573446 w 1206260"/>
              <a:gd name="connsiteY163" fmla="*/ 1222439 h 1684262"/>
              <a:gd name="connsiteX164" fmla="*/ 603450 w 1206260"/>
              <a:gd name="connsiteY164" fmla="*/ 1227487 h 1684262"/>
              <a:gd name="connsiteX165" fmla="*/ 743658 w 1206260"/>
              <a:gd name="connsiteY165" fmla="*/ 1291495 h 1684262"/>
              <a:gd name="connsiteX166" fmla="*/ 743658 w 1206260"/>
              <a:gd name="connsiteY166" fmla="*/ 1291400 h 1684262"/>
              <a:gd name="connsiteX167" fmla="*/ 578399 w 1206260"/>
              <a:gd name="connsiteY167" fmla="*/ 945452 h 1684262"/>
              <a:gd name="connsiteX168" fmla="*/ 689842 w 1206260"/>
              <a:gd name="connsiteY168" fmla="*/ 1122236 h 1684262"/>
              <a:gd name="connsiteX169" fmla="*/ 578399 w 1206260"/>
              <a:gd name="connsiteY169" fmla="*/ 945547 h 1684262"/>
              <a:gd name="connsiteX170" fmla="*/ 578399 w 1206260"/>
              <a:gd name="connsiteY170" fmla="*/ 945452 h 1684262"/>
              <a:gd name="connsiteX171" fmla="*/ 351609 w 1206260"/>
              <a:gd name="connsiteY171" fmla="*/ 1045464 h 1684262"/>
              <a:gd name="connsiteX172" fmla="*/ 382375 w 1206260"/>
              <a:gd name="connsiteY172" fmla="*/ 887825 h 1684262"/>
              <a:gd name="connsiteX173" fmla="*/ 351609 w 1206260"/>
              <a:gd name="connsiteY173" fmla="*/ 1045559 h 1684262"/>
              <a:gd name="connsiteX174" fmla="*/ 351609 w 1206260"/>
              <a:gd name="connsiteY174" fmla="*/ 1045464 h 1684262"/>
              <a:gd name="connsiteX175" fmla="*/ 420761 w 1206260"/>
              <a:gd name="connsiteY175" fmla="*/ 1018413 h 1684262"/>
              <a:gd name="connsiteX176" fmla="*/ 605260 w 1206260"/>
              <a:gd name="connsiteY176" fmla="*/ 1180338 h 1684262"/>
              <a:gd name="connsiteX177" fmla="*/ 420761 w 1206260"/>
              <a:gd name="connsiteY177" fmla="*/ 1018413 h 1684262"/>
              <a:gd name="connsiteX178" fmla="*/ 366944 w 1206260"/>
              <a:gd name="connsiteY178" fmla="*/ 1414272 h 1684262"/>
              <a:gd name="connsiteX179" fmla="*/ 597640 w 1206260"/>
              <a:gd name="connsiteY179" fmla="*/ 1460468 h 1684262"/>
              <a:gd name="connsiteX180" fmla="*/ 366944 w 1206260"/>
              <a:gd name="connsiteY180" fmla="*/ 1414463 h 1684262"/>
              <a:gd name="connsiteX181" fmla="*/ 366944 w 1206260"/>
              <a:gd name="connsiteY181" fmla="*/ 1414272 h 1684262"/>
              <a:gd name="connsiteX182" fmla="*/ 536108 w 1206260"/>
              <a:gd name="connsiteY182" fmla="*/ 1644968 h 1684262"/>
              <a:gd name="connsiteX183" fmla="*/ 498008 w 1206260"/>
              <a:gd name="connsiteY183" fmla="*/ 1625918 h 1684262"/>
              <a:gd name="connsiteX184" fmla="*/ 471148 w 1206260"/>
              <a:gd name="connsiteY184" fmla="*/ 1618202 h 1684262"/>
              <a:gd name="connsiteX185" fmla="*/ 471148 w 1206260"/>
              <a:gd name="connsiteY185" fmla="*/ 1664399 h 1684262"/>
              <a:gd name="connsiteX186" fmla="*/ 401901 w 1206260"/>
              <a:gd name="connsiteY186" fmla="*/ 1579817 h 1684262"/>
              <a:gd name="connsiteX187" fmla="*/ 536108 w 1206260"/>
              <a:gd name="connsiteY187" fmla="*/ 1645158 h 1684262"/>
              <a:gd name="connsiteX188" fmla="*/ 536108 w 1206260"/>
              <a:gd name="connsiteY188" fmla="*/ 1644968 h 1684262"/>
              <a:gd name="connsiteX189" fmla="*/ 616785 w 1206260"/>
              <a:gd name="connsiteY189" fmla="*/ 1564196 h 1684262"/>
              <a:gd name="connsiteX190" fmla="*/ 555349 w 1206260"/>
              <a:gd name="connsiteY190" fmla="*/ 1541145 h 1684262"/>
              <a:gd name="connsiteX191" fmla="*/ 638597 w 1206260"/>
              <a:gd name="connsiteY191" fmla="*/ 1493520 h 1684262"/>
              <a:gd name="connsiteX192" fmla="*/ 739848 w 1206260"/>
              <a:gd name="connsiteY192" fmla="*/ 1525715 h 1684262"/>
              <a:gd name="connsiteX193" fmla="*/ 616785 w 1206260"/>
              <a:gd name="connsiteY193" fmla="*/ 1564386 h 1684262"/>
              <a:gd name="connsiteX194" fmla="*/ 616785 w 1206260"/>
              <a:gd name="connsiteY194" fmla="*/ 1564196 h 1684262"/>
              <a:gd name="connsiteX195" fmla="*/ 752231 w 1206260"/>
              <a:gd name="connsiteY195" fmla="*/ 1664779 h 1684262"/>
              <a:gd name="connsiteX196" fmla="*/ 739658 w 1206260"/>
              <a:gd name="connsiteY196" fmla="*/ 1664779 h 1684262"/>
              <a:gd name="connsiteX197" fmla="*/ 731180 w 1206260"/>
              <a:gd name="connsiteY197" fmla="*/ 1664779 h 1684262"/>
              <a:gd name="connsiteX198" fmla="*/ 727561 w 1206260"/>
              <a:gd name="connsiteY198" fmla="*/ 1664779 h 1684262"/>
              <a:gd name="connsiteX199" fmla="*/ 713750 w 1206260"/>
              <a:gd name="connsiteY199" fmla="*/ 1666780 h 1684262"/>
              <a:gd name="connsiteX200" fmla="*/ 704225 w 1206260"/>
              <a:gd name="connsiteY200" fmla="*/ 1665256 h 1684262"/>
              <a:gd name="connsiteX201" fmla="*/ 705558 w 1206260"/>
              <a:gd name="connsiteY201" fmla="*/ 1667733 h 1684262"/>
              <a:gd name="connsiteX202" fmla="*/ 790045 w 1206260"/>
              <a:gd name="connsiteY202" fmla="*/ 1610106 h 1684262"/>
              <a:gd name="connsiteX203" fmla="*/ 752231 w 1206260"/>
              <a:gd name="connsiteY203" fmla="*/ 1664970 h 1684262"/>
              <a:gd name="connsiteX204" fmla="*/ 752231 w 1206260"/>
              <a:gd name="connsiteY204" fmla="*/ 1664779 h 1684262"/>
              <a:gd name="connsiteX205" fmla="*/ 857863 w 1206260"/>
              <a:gd name="connsiteY205" fmla="*/ 1591056 h 1684262"/>
              <a:gd name="connsiteX206" fmla="*/ 838813 w 1206260"/>
              <a:gd name="connsiteY206" fmla="*/ 1568958 h 1684262"/>
              <a:gd name="connsiteX207" fmla="*/ 836146 w 1206260"/>
              <a:gd name="connsiteY207" fmla="*/ 1564291 h 1684262"/>
              <a:gd name="connsiteX208" fmla="*/ 955179 w 1206260"/>
              <a:gd name="connsiteY208" fmla="*/ 1500720 h 1684262"/>
              <a:gd name="connsiteX209" fmla="*/ 1066493 w 1206260"/>
              <a:gd name="connsiteY209" fmla="*/ 1492065 h 1684262"/>
              <a:gd name="connsiteX210" fmla="*/ 857863 w 1206260"/>
              <a:gd name="connsiteY210" fmla="*/ 1591247 h 1684262"/>
              <a:gd name="connsiteX211" fmla="*/ 857863 w 1206260"/>
              <a:gd name="connsiteY211" fmla="*/ 1591056 h 1684262"/>
              <a:gd name="connsiteX212" fmla="*/ 1054979 w 1206260"/>
              <a:gd name="connsiteY212" fmla="*/ 1445037 h 1684262"/>
              <a:gd name="connsiteX213" fmla="*/ 916632 w 1206260"/>
              <a:gd name="connsiteY213" fmla="*/ 1468184 h 1684262"/>
              <a:gd name="connsiteX214" fmla="*/ 1028170 w 1206260"/>
              <a:gd name="connsiteY214" fmla="*/ 1445228 h 1684262"/>
              <a:gd name="connsiteX215" fmla="*/ 1054979 w 1206260"/>
              <a:gd name="connsiteY215" fmla="*/ 1445037 h 1684262"/>
              <a:gd name="connsiteX216" fmla="*/ 862816 w 1206260"/>
              <a:gd name="connsiteY216" fmla="*/ 1410462 h 1684262"/>
              <a:gd name="connsiteX217" fmla="*/ 647551 w 1206260"/>
              <a:gd name="connsiteY217" fmla="*/ 1448562 h 1684262"/>
              <a:gd name="connsiteX218" fmla="*/ 862816 w 1206260"/>
              <a:gd name="connsiteY218" fmla="*/ 1410653 h 1684262"/>
              <a:gd name="connsiteX219" fmla="*/ 862816 w 1206260"/>
              <a:gd name="connsiteY219" fmla="*/ 1410462 h 1684262"/>
              <a:gd name="connsiteX220" fmla="*/ 689842 w 1206260"/>
              <a:gd name="connsiteY220" fmla="*/ 1391412 h 1684262"/>
              <a:gd name="connsiteX221" fmla="*/ 924347 w 1206260"/>
              <a:gd name="connsiteY221" fmla="*/ 1306830 h 1684262"/>
              <a:gd name="connsiteX222" fmla="*/ 689842 w 1206260"/>
              <a:gd name="connsiteY222" fmla="*/ 1391412 h 1684262"/>
              <a:gd name="connsiteX223" fmla="*/ 1162663 w 1206260"/>
              <a:gd name="connsiteY223" fmla="*/ 1057085 h 1684262"/>
              <a:gd name="connsiteX224" fmla="*/ 1148756 w 1206260"/>
              <a:gd name="connsiteY224" fmla="*/ 1134428 h 1684262"/>
              <a:gd name="connsiteX225" fmla="*/ 1066841 w 1206260"/>
              <a:gd name="connsiteY225" fmla="*/ 1139762 h 1684262"/>
              <a:gd name="connsiteX226" fmla="*/ 1035790 w 1206260"/>
              <a:gd name="connsiteY226" fmla="*/ 1087755 h 1684262"/>
              <a:gd name="connsiteX227" fmla="*/ 1162663 w 1206260"/>
              <a:gd name="connsiteY227" fmla="*/ 1057085 h 1684262"/>
              <a:gd name="connsiteX228" fmla="*/ 987913 w 1206260"/>
              <a:gd name="connsiteY228" fmla="*/ 1181170 h 1684262"/>
              <a:gd name="connsiteX229" fmla="*/ 958923 w 1206260"/>
              <a:gd name="connsiteY229" fmla="*/ 1264444 h 1684262"/>
              <a:gd name="connsiteX230" fmla="*/ 905107 w 1206260"/>
              <a:gd name="connsiteY230" fmla="*/ 1118330 h 1684262"/>
              <a:gd name="connsiteX231" fmla="*/ 987913 w 1206260"/>
              <a:gd name="connsiteY231"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67759 w 1206260"/>
              <a:gd name="connsiteY51" fmla="*/ 1325319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21034 w 1206260"/>
              <a:gd name="connsiteY57" fmla="*/ 1477042 h 1684262"/>
              <a:gd name="connsiteX58" fmla="*/ 330559 w 1206260"/>
              <a:gd name="connsiteY58" fmla="*/ 1484376 h 1684262"/>
              <a:gd name="connsiteX59" fmla="*/ 388280 w 1206260"/>
              <a:gd name="connsiteY59" fmla="*/ 1545717 h 1684262"/>
              <a:gd name="connsiteX60" fmla="*/ 348847 w 1206260"/>
              <a:gd name="connsiteY60" fmla="*/ 1542479 h 1684262"/>
              <a:gd name="connsiteX61" fmla="*/ 255883 w 1206260"/>
              <a:gd name="connsiteY61" fmla="*/ 1502664 h 1684262"/>
              <a:gd name="connsiteX62" fmla="*/ 255883 w 1206260"/>
              <a:gd name="connsiteY62" fmla="*/ 1502664 h 1684262"/>
              <a:gd name="connsiteX63" fmla="*/ 239976 w 1206260"/>
              <a:gd name="connsiteY63" fmla="*/ 1484281 h 1684262"/>
              <a:gd name="connsiteX64" fmla="*/ 203495 w 1206260"/>
              <a:gd name="connsiteY64" fmla="*/ 1484281 h 1684262"/>
              <a:gd name="connsiteX65" fmla="*/ 187303 w 1206260"/>
              <a:gd name="connsiteY65" fmla="*/ 1499140 h 1684262"/>
              <a:gd name="connsiteX66" fmla="*/ 490674 w 1206260"/>
              <a:gd name="connsiteY66" fmla="*/ 1673352 h 1684262"/>
              <a:gd name="connsiteX67" fmla="*/ 757374 w 1206260"/>
              <a:gd name="connsiteY67" fmla="*/ 1682401 h 1684262"/>
              <a:gd name="connsiteX68" fmla="*/ 988070 w 1206260"/>
              <a:gd name="connsiteY68" fmla="*/ 1594485 h 1684262"/>
              <a:gd name="connsiteX69" fmla="*/ 1152566 w 1206260"/>
              <a:gd name="connsiteY69" fmla="*/ 1394460 h 1684262"/>
              <a:gd name="connsiteX70" fmla="*/ 918822 w 1206260"/>
              <a:gd name="connsiteY70" fmla="*/ 1363507 h 1684262"/>
              <a:gd name="connsiteX71" fmla="*/ 802904 w 1206260"/>
              <a:gd name="connsiteY71" fmla="*/ 1350454 h 1684262"/>
              <a:gd name="connsiteX72" fmla="*/ 841956 w 1206260"/>
              <a:gd name="connsiteY72" fmla="*/ 1326547 h 1684262"/>
              <a:gd name="connsiteX73" fmla="*/ 1018286 w 1206260"/>
              <a:gd name="connsiteY73" fmla="*/ 1315425 h 1684262"/>
              <a:gd name="connsiteX74" fmla="*/ 980354 w 1206260"/>
              <a:gd name="connsiteY74" fmla="*/ 1268921 h 1684262"/>
              <a:gd name="connsiteX75" fmla="*/ 1091488 w 1206260"/>
              <a:gd name="connsiteY75" fmla="*/ 1221043 h 1684262"/>
              <a:gd name="connsiteX76" fmla="*/ 911203 w 1206260"/>
              <a:gd name="connsiteY76" fmla="*/ 1022890 h 1684262"/>
              <a:gd name="connsiteX77" fmla="*/ 1193429 w 1206260"/>
              <a:gd name="connsiteY77" fmla="*/ 899446 h 1684262"/>
              <a:gd name="connsiteX78" fmla="*/ 759089 w 1206260"/>
              <a:gd name="connsiteY78" fmla="*/ 61246 h 1684262"/>
              <a:gd name="connsiteX79" fmla="*/ 720989 w 1206260"/>
              <a:gd name="connsiteY79" fmla="*/ 145828 h 1684262"/>
              <a:gd name="connsiteX80" fmla="*/ 759089 w 1206260"/>
              <a:gd name="connsiteY80" fmla="*/ 61436 h 1684262"/>
              <a:gd name="connsiteX81" fmla="*/ 759089 w 1206260"/>
              <a:gd name="connsiteY81" fmla="*/ 61246 h 1684262"/>
              <a:gd name="connsiteX82" fmla="*/ 363611 w 1206260"/>
              <a:gd name="connsiteY82" fmla="*/ 545783 h 1684262"/>
              <a:gd name="connsiteX83" fmla="*/ 348275 w 1206260"/>
              <a:gd name="connsiteY83" fmla="*/ 553498 h 1684262"/>
              <a:gd name="connsiteX84" fmla="*/ 363611 w 1206260"/>
              <a:gd name="connsiteY84" fmla="*/ 545783 h 1684262"/>
              <a:gd name="connsiteX85" fmla="*/ 232451 w 1206260"/>
              <a:gd name="connsiteY85" fmla="*/ 523113 h 1684262"/>
              <a:gd name="connsiteX86" fmla="*/ 254694 w 1206260"/>
              <a:gd name="connsiteY86" fmla="*/ 664096 h 1684262"/>
              <a:gd name="connsiteX87" fmla="*/ 232451 w 1206260"/>
              <a:gd name="connsiteY87" fmla="*/ 523113 h 1684262"/>
              <a:gd name="connsiteX88" fmla="*/ 340084 w 1206260"/>
              <a:gd name="connsiteY88" fmla="*/ 692277 h 1684262"/>
              <a:gd name="connsiteX89" fmla="*/ 470767 w 1206260"/>
              <a:gd name="connsiteY89" fmla="*/ 684562 h 1684262"/>
              <a:gd name="connsiteX90" fmla="*/ 340084 w 1206260"/>
              <a:gd name="connsiteY90" fmla="*/ 691896 h 1684262"/>
              <a:gd name="connsiteX91" fmla="*/ 340084 w 1206260"/>
              <a:gd name="connsiteY91" fmla="*/ 692277 h 1684262"/>
              <a:gd name="connsiteX92" fmla="*/ 382375 w 1206260"/>
              <a:gd name="connsiteY92" fmla="*/ 615410 h 1684262"/>
              <a:gd name="connsiteX93" fmla="*/ 516868 w 1206260"/>
              <a:gd name="connsiteY93" fmla="*/ 688372 h 1684262"/>
              <a:gd name="connsiteX94" fmla="*/ 382661 w 1206260"/>
              <a:gd name="connsiteY94" fmla="*/ 615029 h 1684262"/>
              <a:gd name="connsiteX95" fmla="*/ 382375 w 1206260"/>
              <a:gd name="connsiteY95" fmla="*/ 615410 h 1684262"/>
              <a:gd name="connsiteX96" fmla="*/ 201400 w 1206260"/>
              <a:gd name="connsiteY96" fmla="*/ 907542 h 1684262"/>
              <a:gd name="connsiteX97" fmla="*/ 163300 w 1206260"/>
              <a:gd name="connsiteY97" fmla="*/ 838295 h 1684262"/>
              <a:gd name="connsiteX98" fmla="*/ 201686 w 1206260"/>
              <a:gd name="connsiteY98" fmla="*/ 907161 h 1684262"/>
              <a:gd name="connsiteX99" fmla="*/ 201400 w 1206260"/>
              <a:gd name="connsiteY99" fmla="*/ 907542 h 1684262"/>
              <a:gd name="connsiteX100" fmla="*/ 97811 w 1206260"/>
              <a:gd name="connsiteY100" fmla="*/ 1285557 h 1684262"/>
              <a:gd name="connsiteX101" fmla="*/ 123279 w 1206260"/>
              <a:gd name="connsiteY101" fmla="*/ 1264178 h 1684262"/>
              <a:gd name="connsiteX102" fmla="*/ 231975 w 1206260"/>
              <a:gd name="connsiteY102" fmla="*/ 1341501 h 1684262"/>
              <a:gd name="connsiteX103" fmla="*/ 97811 w 1206260"/>
              <a:gd name="connsiteY103" fmla="*/ 1285557 h 1684262"/>
              <a:gd name="connsiteX104" fmla="*/ 232928 w 1206260"/>
              <a:gd name="connsiteY104" fmla="*/ 1376077 h 1684262"/>
              <a:gd name="connsiteX105" fmla="*/ 279029 w 1206260"/>
              <a:gd name="connsiteY105" fmla="*/ 1379887 h 1684262"/>
              <a:gd name="connsiteX106" fmla="*/ 232451 w 1206260"/>
              <a:gd name="connsiteY106" fmla="*/ 1376077 h 1684262"/>
              <a:gd name="connsiteX107" fmla="*/ 232928 w 1206260"/>
              <a:gd name="connsiteY107" fmla="*/ 1376077 h 1684262"/>
              <a:gd name="connsiteX108" fmla="*/ 856244 w 1206260"/>
              <a:gd name="connsiteY108" fmla="*/ 715613 h 1684262"/>
              <a:gd name="connsiteX109" fmla="*/ 817635 w 1206260"/>
              <a:gd name="connsiteY109" fmla="*/ 708913 h 1684262"/>
              <a:gd name="connsiteX110" fmla="*/ 721084 w 1206260"/>
              <a:gd name="connsiteY110" fmla="*/ 657225 h 1684262"/>
              <a:gd name="connsiteX111" fmla="*/ 855767 w 1206260"/>
              <a:gd name="connsiteY111" fmla="*/ 715613 h 1684262"/>
              <a:gd name="connsiteX112" fmla="*/ 856244 w 1206260"/>
              <a:gd name="connsiteY112" fmla="*/ 715613 h 1684262"/>
              <a:gd name="connsiteX113" fmla="*/ 663458 w 1206260"/>
              <a:gd name="connsiteY113" fmla="*/ 722662 h 1684262"/>
              <a:gd name="connsiteX114" fmla="*/ 644408 w 1206260"/>
              <a:gd name="connsiteY114" fmla="*/ 807149 h 1684262"/>
              <a:gd name="connsiteX115" fmla="*/ 662981 w 1206260"/>
              <a:gd name="connsiteY115" fmla="*/ 723138 h 1684262"/>
              <a:gd name="connsiteX116" fmla="*/ 663458 w 1206260"/>
              <a:gd name="connsiteY116" fmla="*/ 722662 h 1684262"/>
              <a:gd name="connsiteX117" fmla="*/ 628882 w 1206260"/>
              <a:gd name="connsiteY117" fmla="*/ 753332 h 1684262"/>
              <a:gd name="connsiteX118" fmla="*/ 655742 w 1206260"/>
              <a:gd name="connsiteY118" fmla="*/ 726472 h 1684262"/>
              <a:gd name="connsiteX119" fmla="*/ 628406 w 1206260"/>
              <a:gd name="connsiteY119" fmla="*/ 753332 h 1684262"/>
              <a:gd name="connsiteX120" fmla="*/ 628882 w 1206260"/>
              <a:gd name="connsiteY120" fmla="*/ 753332 h 1684262"/>
              <a:gd name="connsiteX121" fmla="*/ 771090 w 1206260"/>
              <a:gd name="connsiteY121" fmla="*/ 757237 h 1684262"/>
              <a:gd name="connsiteX122" fmla="*/ 690318 w 1206260"/>
              <a:gd name="connsiteY122" fmla="*/ 822579 h 1684262"/>
              <a:gd name="connsiteX123" fmla="*/ 770614 w 1206260"/>
              <a:gd name="connsiteY123" fmla="*/ 757237 h 1684262"/>
              <a:gd name="connsiteX124" fmla="*/ 771090 w 1206260"/>
              <a:gd name="connsiteY124" fmla="*/ 757237 h 1684262"/>
              <a:gd name="connsiteX125" fmla="*/ 759565 w 1206260"/>
              <a:gd name="connsiteY125" fmla="*/ 538162 h 1684262"/>
              <a:gd name="connsiteX126" fmla="*/ 851767 w 1206260"/>
              <a:gd name="connsiteY126" fmla="*/ 480536 h 1684262"/>
              <a:gd name="connsiteX127" fmla="*/ 759089 w 1206260"/>
              <a:gd name="connsiteY127" fmla="*/ 538067 h 1684262"/>
              <a:gd name="connsiteX128" fmla="*/ 759565 w 1206260"/>
              <a:gd name="connsiteY128" fmla="*/ 538162 h 1684262"/>
              <a:gd name="connsiteX129" fmla="*/ 877961 w 1206260"/>
              <a:gd name="connsiteY129" fmla="*/ 342138 h 1684262"/>
              <a:gd name="connsiteX130" fmla="*/ 812619 w 1206260"/>
              <a:gd name="connsiteY130" fmla="*/ 442055 h 1684262"/>
              <a:gd name="connsiteX131" fmla="*/ 877961 w 1206260"/>
              <a:gd name="connsiteY131" fmla="*/ 342138 h 1684262"/>
              <a:gd name="connsiteX132" fmla="*/ 681841 w 1206260"/>
              <a:gd name="connsiteY132" fmla="*/ 323088 h 1684262"/>
              <a:gd name="connsiteX133" fmla="*/ 758803 w 1206260"/>
              <a:gd name="connsiteY133" fmla="*/ 430816 h 1684262"/>
              <a:gd name="connsiteX134" fmla="*/ 643455 w 1206260"/>
              <a:gd name="connsiteY134" fmla="*/ 396145 h 1684262"/>
              <a:gd name="connsiteX135" fmla="*/ 639550 w 1206260"/>
              <a:gd name="connsiteY135" fmla="*/ 438436 h 1684262"/>
              <a:gd name="connsiteX136" fmla="*/ 682127 w 1206260"/>
              <a:gd name="connsiteY136" fmla="*/ 323088 h 1684262"/>
              <a:gd name="connsiteX137" fmla="*/ 681841 w 1206260"/>
              <a:gd name="connsiteY137" fmla="*/ 323088 h 1684262"/>
              <a:gd name="connsiteX138" fmla="*/ 351323 w 1206260"/>
              <a:gd name="connsiteY138" fmla="*/ 219361 h 1684262"/>
              <a:gd name="connsiteX139" fmla="*/ 383994 w 1206260"/>
              <a:gd name="connsiteY139" fmla="*/ 183070 h 1684262"/>
              <a:gd name="connsiteX140" fmla="*/ 403711 w 1206260"/>
              <a:gd name="connsiteY140" fmla="*/ 175069 h 1684262"/>
              <a:gd name="connsiteX141" fmla="*/ 411331 w 1206260"/>
              <a:gd name="connsiteY141" fmla="*/ 176117 h 1684262"/>
              <a:gd name="connsiteX142" fmla="*/ 569351 w 1206260"/>
              <a:gd name="connsiteY142" fmla="*/ 242792 h 1684262"/>
              <a:gd name="connsiteX143" fmla="*/ 569922 w 1206260"/>
              <a:gd name="connsiteY143" fmla="*/ 242792 h 1684262"/>
              <a:gd name="connsiteX144" fmla="*/ 558873 w 1206260"/>
              <a:gd name="connsiteY144" fmla="*/ 299942 h 1684262"/>
              <a:gd name="connsiteX145" fmla="*/ 351609 w 1206260"/>
              <a:gd name="connsiteY145" fmla="*/ 219075 h 1684262"/>
              <a:gd name="connsiteX146" fmla="*/ 351323 w 1206260"/>
              <a:gd name="connsiteY146" fmla="*/ 219361 h 1684262"/>
              <a:gd name="connsiteX147" fmla="*/ 470767 w 1206260"/>
              <a:gd name="connsiteY147" fmla="*/ 361188 h 1684262"/>
              <a:gd name="connsiteX148" fmla="*/ 566874 w 1206260"/>
              <a:gd name="connsiteY148" fmla="*/ 503396 h 1684262"/>
              <a:gd name="connsiteX149" fmla="*/ 470767 w 1206260"/>
              <a:gd name="connsiteY149" fmla="*/ 361188 h 1684262"/>
              <a:gd name="connsiteX150" fmla="*/ 632216 w 1206260"/>
              <a:gd name="connsiteY150" fmla="*/ 453485 h 1684262"/>
              <a:gd name="connsiteX151" fmla="*/ 699367 w 1206260"/>
              <a:gd name="connsiteY151" fmla="*/ 515112 h 1684262"/>
              <a:gd name="connsiteX152" fmla="*/ 759089 w 1206260"/>
              <a:gd name="connsiteY152" fmla="*/ 438055 h 1684262"/>
              <a:gd name="connsiteX153" fmla="*/ 678317 w 1206260"/>
              <a:gd name="connsiteY153" fmla="*/ 611029 h 1684262"/>
              <a:gd name="connsiteX154" fmla="*/ 640217 w 1206260"/>
              <a:gd name="connsiteY154" fmla="*/ 587978 h 1684262"/>
              <a:gd name="connsiteX155" fmla="*/ 632216 w 1206260"/>
              <a:gd name="connsiteY155" fmla="*/ 453581 h 1684262"/>
              <a:gd name="connsiteX156" fmla="*/ 632216 w 1206260"/>
              <a:gd name="connsiteY156" fmla="*/ 453485 h 1684262"/>
              <a:gd name="connsiteX157" fmla="*/ 686032 w 1206260"/>
              <a:gd name="connsiteY157" fmla="*/ 837819 h 1684262"/>
              <a:gd name="connsiteX158" fmla="*/ 628310 w 1206260"/>
              <a:gd name="connsiteY158" fmla="*/ 930116 h 1684262"/>
              <a:gd name="connsiteX159" fmla="*/ 686032 w 1206260"/>
              <a:gd name="connsiteY159" fmla="*/ 837914 h 1684262"/>
              <a:gd name="connsiteX160" fmla="*/ 686032 w 1206260"/>
              <a:gd name="connsiteY160" fmla="*/ 837819 h 1684262"/>
              <a:gd name="connsiteX161" fmla="*/ 743658 w 1206260"/>
              <a:gd name="connsiteY161" fmla="*/ 1291400 h 1684262"/>
              <a:gd name="connsiteX162" fmla="*/ 547634 w 1206260"/>
              <a:gd name="connsiteY162" fmla="*/ 1206818 h 1684262"/>
              <a:gd name="connsiteX163" fmla="*/ 573446 w 1206260"/>
              <a:gd name="connsiteY163" fmla="*/ 1222439 h 1684262"/>
              <a:gd name="connsiteX164" fmla="*/ 603450 w 1206260"/>
              <a:gd name="connsiteY164" fmla="*/ 1227487 h 1684262"/>
              <a:gd name="connsiteX165" fmla="*/ 743658 w 1206260"/>
              <a:gd name="connsiteY165" fmla="*/ 1291495 h 1684262"/>
              <a:gd name="connsiteX166" fmla="*/ 743658 w 1206260"/>
              <a:gd name="connsiteY166" fmla="*/ 1291400 h 1684262"/>
              <a:gd name="connsiteX167" fmla="*/ 578399 w 1206260"/>
              <a:gd name="connsiteY167" fmla="*/ 945452 h 1684262"/>
              <a:gd name="connsiteX168" fmla="*/ 689842 w 1206260"/>
              <a:gd name="connsiteY168" fmla="*/ 1122236 h 1684262"/>
              <a:gd name="connsiteX169" fmla="*/ 578399 w 1206260"/>
              <a:gd name="connsiteY169" fmla="*/ 945547 h 1684262"/>
              <a:gd name="connsiteX170" fmla="*/ 578399 w 1206260"/>
              <a:gd name="connsiteY170" fmla="*/ 945452 h 1684262"/>
              <a:gd name="connsiteX171" fmla="*/ 351609 w 1206260"/>
              <a:gd name="connsiteY171" fmla="*/ 1045464 h 1684262"/>
              <a:gd name="connsiteX172" fmla="*/ 382375 w 1206260"/>
              <a:gd name="connsiteY172" fmla="*/ 887825 h 1684262"/>
              <a:gd name="connsiteX173" fmla="*/ 351609 w 1206260"/>
              <a:gd name="connsiteY173" fmla="*/ 1045559 h 1684262"/>
              <a:gd name="connsiteX174" fmla="*/ 351609 w 1206260"/>
              <a:gd name="connsiteY174" fmla="*/ 1045464 h 1684262"/>
              <a:gd name="connsiteX175" fmla="*/ 420761 w 1206260"/>
              <a:gd name="connsiteY175" fmla="*/ 1018413 h 1684262"/>
              <a:gd name="connsiteX176" fmla="*/ 605260 w 1206260"/>
              <a:gd name="connsiteY176" fmla="*/ 1180338 h 1684262"/>
              <a:gd name="connsiteX177" fmla="*/ 420761 w 1206260"/>
              <a:gd name="connsiteY177" fmla="*/ 1018413 h 1684262"/>
              <a:gd name="connsiteX178" fmla="*/ 366944 w 1206260"/>
              <a:gd name="connsiteY178" fmla="*/ 1414272 h 1684262"/>
              <a:gd name="connsiteX179" fmla="*/ 597640 w 1206260"/>
              <a:gd name="connsiteY179" fmla="*/ 1460468 h 1684262"/>
              <a:gd name="connsiteX180" fmla="*/ 366944 w 1206260"/>
              <a:gd name="connsiteY180" fmla="*/ 1414463 h 1684262"/>
              <a:gd name="connsiteX181" fmla="*/ 366944 w 1206260"/>
              <a:gd name="connsiteY181" fmla="*/ 1414272 h 1684262"/>
              <a:gd name="connsiteX182" fmla="*/ 536108 w 1206260"/>
              <a:gd name="connsiteY182" fmla="*/ 1644968 h 1684262"/>
              <a:gd name="connsiteX183" fmla="*/ 498008 w 1206260"/>
              <a:gd name="connsiteY183" fmla="*/ 1625918 h 1684262"/>
              <a:gd name="connsiteX184" fmla="*/ 471148 w 1206260"/>
              <a:gd name="connsiteY184" fmla="*/ 1618202 h 1684262"/>
              <a:gd name="connsiteX185" fmla="*/ 471148 w 1206260"/>
              <a:gd name="connsiteY185" fmla="*/ 1664399 h 1684262"/>
              <a:gd name="connsiteX186" fmla="*/ 401901 w 1206260"/>
              <a:gd name="connsiteY186" fmla="*/ 1579817 h 1684262"/>
              <a:gd name="connsiteX187" fmla="*/ 536108 w 1206260"/>
              <a:gd name="connsiteY187" fmla="*/ 1645158 h 1684262"/>
              <a:gd name="connsiteX188" fmla="*/ 536108 w 1206260"/>
              <a:gd name="connsiteY188" fmla="*/ 1644968 h 1684262"/>
              <a:gd name="connsiteX189" fmla="*/ 616785 w 1206260"/>
              <a:gd name="connsiteY189" fmla="*/ 1564196 h 1684262"/>
              <a:gd name="connsiteX190" fmla="*/ 555349 w 1206260"/>
              <a:gd name="connsiteY190" fmla="*/ 1541145 h 1684262"/>
              <a:gd name="connsiteX191" fmla="*/ 638597 w 1206260"/>
              <a:gd name="connsiteY191" fmla="*/ 1493520 h 1684262"/>
              <a:gd name="connsiteX192" fmla="*/ 739848 w 1206260"/>
              <a:gd name="connsiteY192" fmla="*/ 1525715 h 1684262"/>
              <a:gd name="connsiteX193" fmla="*/ 616785 w 1206260"/>
              <a:gd name="connsiteY193" fmla="*/ 1564386 h 1684262"/>
              <a:gd name="connsiteX194" fmla="*/ 616785 w 1206260"/>
              <a:gd name="connsiteY194" fmla="*/ 1564196 h 1684262"/>
              <a:gd name="connsiteX195" fmla="*/ 752231 w 1206260"/>
              <a:gd name="connsiteY195" fmla="*/ 1664779 h 1684262"/>
              <a:gd name="connsiteX196" fmla="*/ 739658 w 1206260"/>
              <a:gd name="connsiteY196" fmla="*/ 1664779 h 1684262"/>
              <a:gd name="connsiteX197" fmla="*/ 731180 w 1206260"/>
              <a:gd name="connsiteY197" fmla="*/ 1664779 h 1684262"/>
              <a:gd name="connsiteX198" fmla="*/ 727561 w 1206260"/>
              <a:gd name="connsiteY198" fmla="*/ 1664779 h 1684262"/>
              <a:gd name="connsiteX199" fmla="*/ 713750 w 1206260"/>
              <a:gd name="connsiteY199" fmla="*/ 1666780 h 1684262"/>
              <a:gd name="connsiteX200" fmla="*/ 704225 w 1206260"/>
              <a:gd name="connsiteY200" fmla="*/ 1665256 h 1684262"/>
              <a:gd name="connsiteX201" fmla="*/ 705558 w 1206260"/>
              <a:gd name="connsiteY201" fmla="*/ 1667733 h 1684262"/>
              <a:gd name="connsiteX202" fmla="*/ 790045 w 1206260"/>
              <a:gd name="connsiteY202" fmla="*/ 1610106 h 1684262"/>
              <a:gd name="connsiteX203" fmla="*/ 752231 w 1206260"/>
              <a:gd name="connsiteY203" fmla="*/ 1664970 h 1684262"/>
              <a:gd name="connsiteX204" fmla="*/ 752231 w 1206260"/>
              <a:gd name="connsiteY204" fmla="*/ 1664779 h 1684262"/>
              <a:gd name="connsiteX205" fmla="*/ 857863 w 1206260"/>
              <a:gd name="connsiteY205" fmla="*/ 1591056 h 1684262"/>
              <a:gd name="connsiteX206" fmla="*/ 838813 w 1206260"/>
              <a:gd name="connsiteY206" fmla="*/ 1568958 h 1684262"/>
              <a:gd name="connsiteX207" fmla="*/ 836146 w 1206260"/>
              <a:gd name="connsiteY207" fmla="*/ 1564291 h 1684262"/>
              <a:gd name="connsiteX208" fmla="*/ 955179 w 1206260"/>
              <a:gd name="connsiteY208" fmla="*/ 1500720 h 1684262"/>
              <a:gd name="connsiteX209" fmla="*/ 1066493 w 1206260"/>
              <a:gd name="connsiteY209" fmla="*/ 1492065 h 1684262"/>
              <a:gd name="connsiteX210" fmla="*/ 857863 w 1206260"/>
              <a:gd name="connsiteY210" fmla="*/ 1591247 h 1684262"/>
              <a:gd name="connsiteX211" fmla="*/ 857863 w 1206260"/>
              <a:gd name="connsiteY211" fmla="*/ 1591056 h 1684262"/>
              <a:gd name="connsiteX212" fmla="*/ 1054979 w 1206260"/>
              <a:gd name="connsiteY212" fmla="*/ 1445037 h 1684262"/>
              <a:gd name="connsiteX213" fmla="*/ 916632 w 1206260"/>
              <a:gd name="connsiteY213" fmla="*/ 1468184 h 1684262"/>
              <a:gd name="connsiteX214" fmla="*/ 1028170 w 1206260"/>
              <a:gd name="connsiteY214" fmla="*/ 1445228 h 1684262"/>
              <a:gd name="connsiteX215" fmla="*/ 1054979 w 1206260"/>
              <a:gd name="connsiteY215" fmla="*/ 1445037 h 1684262"/>
              <a:gd name="connsiteX216" fmla="*/ 862816 w 1206260"/>
              <a:gd name="connsiteY216" fmla="*/ 1410462 h 1684262"/>
              <a:gd name="connsiteX217" fmla="*/ 647551 w 1206260"/>
              <a:gd name="connsiteY217" fmla="*/ 1448562 h 1684262"/>
              <a:gd name="connsiteX218" fmla="*/ 862816 w 1206260"/>
              <a:gd name="connsiteY218" fmla="*/ 1410653 h 1684262"/>
              <a:gd name="connsiteX219" fmla="*/ 862816 w 1206260"/>
              <a:gd name="connsiteY219" fmla="*/ 1410462 h 1684262"/>
              <a:gd name="connsiteX220" fmla="*/ 689842 w 1206260"/>
              <a:gd name="connsiteY220" fmla="*/ 1391412 h 1684262"/>
              <a:gd name="connsiteX221" fmla="*/ 924347 w 1206260"/>
              <a:gd name="connsiteY221" fmla="*/ 1306830 h 1684262"/>
              <a:gd name="connsiteX222" fmla="*/ 689842 w 1206260"/>
              <a:gd name="connsiteY222" fmla="*/ 1391412 h 1684262"/>
              <a:gd name="connsiteX223" fmla="*/ 1162663 w 1206260"/>
              <a:gd name="connsiteY223" fmla="*/ 1057085 h 1684262"/>
              <a:gd name="connsiteX224" fmla="*/ 1148756 w 1206260"/>
              <a:gd name="connsiteY224" fmla="*/ 1134428 h 1684262"/>
              <a:gd name="connsiteX225" fmla="*/ 1066841 w 1206260"/>
              <a:gd name="connsiteY225" fmla="*/ 1139762 h 1684262"/>
              <a:gd name="connsiteX226" fmla="*/ 1035790 w 1206260"/>
              <a:gd name="connsiteY226" fmla="*/ 1087755 h 1684262"/>
              <a:gd name="connsiteX227" fmla="*/ 1162663 w 1206260"/>
              <a:gd name="connsiteY227" fmla="*/ 1057085 h 1684262"/>
              <a:gd name="connsiteX228" fmla="*/ 987913 w 1206260"/>
              <a:gd name="connsiteY228" fmla="*/ 1181170 h 1684262"/>
              <a:gd name="connsiteX229" fmla="*/ 958923 w 1206260"/>
              <a:gd name="connsiteY229" fmla="*/ 1264444 h 1684262"/>
              <a:gd name="connsiteX230" fmla="*/ 905107 w 1206260"/>
              <a:gd name="connsiteY230" fmla="*/ 1118330 h 1684262"/>
              <a:gd name="connsiteX231" fmla="*/ 987913 w 1206260"/>
              <a:gd name="connsiteY231"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29880 w 1206260"/>
              <a:gd name="connsiteY51" fmla="*/ 1312259 h 1684262"/>
              <a:gd name="connsiteX52" fmla="*/ 146155 w 1206260"/>
              <a:gd name="connsiteY52" fmla="*/ 1230344 h 1684262"/>
              <a:gd name="connsiteX53" fmla="*/ 115389 w 1206260"/>
              <a:gd name="connsiteY53" fmla="*/ 1430369 h 1684262"/>
              <a:gd name="connsiteX54" fmla="*/ 349799 w 1206260"/>
              <a:gd name="connsiteY54" fmla="*/ 1480280 h 1684262"/>
              <a:gd name="connsiteX55" fmla="*/ 299507 w 1206260"/>
              <a:gd name="connsiteY55" fmla="*/ 1464659 h 1684262"/>
              <a:gd name="connsiteX56" fmla="*/ 321034 w 1206260"/>
              <a:gd name="connsiteY56" fmla="*/ 1477042 h 1684262"/>
              <a:gd name="connsiteX57" fmla="*/ 330559 w 1206260"/>
              <a:gd name="connsiteY57" fmla="*/ 1484376 h 1684262"/>
              <a:gd name="connsiteX58" fmla="*/ 388280 w 1206260"/>
              <a:gd name="connsiteY58" fmla="*/ 1545717 h 1684262"/>
              <a:gd name="connsiteX59" fmla="*/ 348847 w 1206260"/>
              <a:gd name="connsiteY59" fmla="*/ 1542479 h 1684262"/>
              <a:gd name="connsiteX60" fmla="*/ 255883 w 1206260"/>
              <a:gd name="connsiteY60" fmla="*/ 1502664 h 1684262"/>
              <a:gd name="connsiteX61" fmla="*/ 255883 w 1206260"/>
              <a:gd name="connsiteY61" fmla="*/ 1502664 h 1684262"/>
              <a:gd name="connsiteX62" fmla="*/ 239976 w 1206260"/>
              <a:gd name="connsiteY62" fmla="*/ 1484281 h 1684262"/>
              <a:gd name="connsiteX63" fmla="*/ 203495 w 1206260"/>
              <a:gd name="connsiteY63" fmla="*/ 1484281 h 1684262"/>
              <a:gd name="connsiteX64" fmla="*/ 187303 w 1206260"/>
              <a:gd name="connsiteY64" fmla="*/ 1499140 h 1684262"/>
              <a:gd name="connsiteX65" fmla="*/ 490674 w 1206260"/>
              <a:gd name="connsiteY65" fmla="*/ 1673352 h 1684262"/>
              <a:gd name="connsiteX66" fmla="*/ 757374 w 1206260"/>
              <a:gd name="connsiteY66" fmla="*/ 1682401 h 1684262"/>
              <a:gd name="connsiteX67" fmla="*/ 988070 w 1206260"/>
              <a:gd name="connsiteY67" fmla="*/ 1594485 h 1684262"/>
              <a:gd name="connsiteX68" fmla="*/ 1152566 w 1206260"/>
              <a:gd name="connsiteY68" fmla="*/ 1394460 h 1684262"/>
              <a:gd name="connsiteX69" fmla="*/ 918822 w 1206260"/>
              <a:gd name="connsiteY69" fmla="*/ 1363507 h 1684262"/>
              <a:gd name="connsiteX70" fmla="*/ 802904 w 1206260"/>
              <a:gd name="connsiteY70" fmla="*/ 1350454 h 1684262"/>
              <a:gd name="connsiteX71" fmla="*/ 841956 w 1206260"/>
              <a:gd name="connsiteY71" fmla="*/ 1326547 h 1684262"/>
              <a:gd name="connsiteX72" fmla="*/ 1018286 w 1206260"/>
              <a:gd name="connsiteY72" fmla="*/ 1315425 h 1684262"/>
              <a:gd name="connsiteX73" fmla="*/ 980354 w 1206260"/>
              <a:gd name="connsiteY73" fmla="*/ 1268921 h 1684262"/>
              <a:gd name="connsiteX74" fmla="*/ 1091488 w 1206260"/>
              <a:gd name="connsiteY74" fmla="*/ 1221043 h 1684262"/>
              <a:gd name="connsiteX75" fmla="*/ 911203 w 1206260"/>
              <a:gd name="connsiteY75" fmla="*/ 1022890 h 1684262"/>
              <a:gd name="connsiteX76" fmla="*/ 1193429 w 1206260"/>
              <a:gd name="connsiteY76" fmla="*/ 899446 h 1684262"/>
              <a:gd name="connsiteX77" fmla="*/ 759089 w 1206260"/>
              <a:gd name="connsiteY77" fmla="*/ 61246 h 1684262"/>
              <a:gd name="connsiteX78" fmla="*/ 720989 w 1206260"/>
              <a:gd name="connsiteY78" fmla="*/ 145828 h 1684262"/>
              <a:gd name="connsiteX79" fmla="*/ 759089 w 1206260"/>
              <a:gd name="connsiteY79" fmla="*/ 61436 h 1684262"/>
              <a:gd name="connsiteX80" fmla="*/ 759089 w 1206260"/>
              <a:gd name="connsiteY80" fmla="*/ 61246 h 1684262"/>
              <a:gd name="connsiteX81" fmla="*/ 363611 w 1206260"/>
              <a:gd name="connsiteY81" fmla="*/ 545783 h 1684262"/>
              <a:gd name="connsiteX82" fmla="*/ 348275 w 1206260"/>
              <a:gd name="connsiteY82" fmla="*/ 553498 h 1684262"/>
              <a:gd name="connsiteX83" fmla="*/ 363611 w 1206260"/>
              <a:gd name="connsiteY83" fmla="*/ 545783 h 1684262"/>
              <a:gd name="connsiteX84" fmla="*/ 232451 w 1206260"/>
              <a:gd name="connsiteY84" fmla="*/ 523113 h 1684262"/>
              <a:gd name="connsiteX85" fmla="*/ 254694 w 1206260"/>
              <a:gd name="connsiteY85" fmla="*/ 664096 h 1684262"/>
              <a:gd name="connsiteX86" fmla="*/ 232451 w 1206260"/>
              <a:gd name="connsiteY86" fmla="*/ 523113 h 1684262"/>
              <a:gd name="connsiteX87" fmla="*/ 340084 w 1206260"/>
              <a:gd name="connsiteY87" fmla="*/ 692277 h 1684262"/>
              <a:gd name="connsiteX88" fmla="*/ 470767 w 1206260"/>
              <a:gd name="connsiteY88" fmla="*/ 684562 h 1684262"/>
              <a:gd name="connsiteX89" fmla="*/ 340084 w 1206260"/>
              <a:gd name="connsiteY89" fmla="*/ 691896 h 1684262"/>
              <a:gd name="connsiteX90" fmla="*/ 340084 w 1206260"/>
              <a:gd name="connsiteY90" fmla="*/ 692277 h 1684262"/>
              <a:gd name="connsiteX91" fmla="*/ 382375 w 1206260"/>
              <a:gd name="connsiteY91" fmla="*/ 615410 h 1684262"/>
              <a:gd name="connsiteX92" fmla="*/ 516868 w 1206260"/>
              <a:gd name="connsiteY92" fmla="*/ 688372 h 1684262"/>
              <a:gd name="connsiteX93" fmla="*/ 382661 w 1206260"/>
              <a:gd name="connsiteY93" fmla="*/ 615029 h 1684262"/>
              <a:gd name="connsiteX94" fmla="*/ 382375 w 1206260"/>
              <a:gd name="connsiteY94" fmla="*/ 615410 h 1684262"/>
              <a:gd name="connsiteX95" fmla="*/ 201400 w 1206260"/>
              <a:gd name="connsiteY95" fmla="*/ 907542 h 1684262"/>
              <a:gd name="connsiteX96" fmla="*/ 163300 w 1206260"/>
              <a:gd name="connsiteY96" fmla="*/ 838295 h 1684262"/>
              <a:gd name="connsiteX97" fmla="*/ 201686 w 1206260"/>
              <a:gd name="connsiteY97" fmla="*/ 907161 h 1684262"/>
              <a:gd name="connsiteX98" fmla="*/ 201400 w 1206260"/>
              <a:gd name="connsiteY98" fmla="*/ 907542 h 1684262"/>
              <a:gd name="connsiteX99" fmla="*/ 97811 w 1206260"/>
              <a:gd name="connsiteY99" fmla="*/ 1285557 h 1684262"/>
              <a:gd name="connsiteX100" fmla="*/ 123279 w 1206260"/>
              <a:gd name="connsiteY100" fmla="*/ 1264178 h 1684262"/>
              <a:gd name="connsiteX101" fmla="*/ 231975 w 1206260"/>
              <a:gd name="connsiteY101" fmla="*/ 1341501 h 1684262"/>
              <a:gd name="connsiteX102" fmla="*/ 97811 w 1206260"/>
              <a:gd name="connsiteY102" fmla="*/ 1285557 h 1684262"/>
              <a:gd name="connsiteX103" fmla="*/ 232928 w 1206260"/>
              <a:gd name="connsiteY103" fmla="*/ 1376077 h 1684262"/>
              <a:gd name="connsiteX104" fmla="*/ 279029 w 1206260"/>
              <a:gd name="connsiteY104" fmla="*/ 1379887 h 1684262"/>
              <a:gd name="connsiteX105" fmla="*/ 232451 w 1206260"/>
              <a:gd name="connsiteY105" fmla="*/ 1376077 h 1684262"/>
              <a:gd name="connsiteX106" fmla="*/ 232928 w 1206260"/>
              <a:gd name="connsiteY106" fmla="*/ 1376077 h 1684262"/>
              <a:gd name="connsiteX107" fmla="*/ 856244 w 1206260"/>
              <a:gd name="connsiteY107" fmla="*/ 715613 h 1684262"/>
              <a:gd name="connsiteX108" fmla="*/ 817635 w 1206260"/>
              <a:gd name="connsiteY108" fmla="*/ 708913 h 1684262"/>
              <a:gd name="connsiteX109" fmla="*/ 721084 w 1206260"/>
              <a:gd name="connsiteY109" fmla="*/ 657225 h 1684262"/>
              <a:gd name="connsiteX110" fmla="*/ 855767 w 1206260"/>
              <a:gd name="connsiteY110" fmla="*/ 715613 h 1684262"/>
              <a:gd name="connsiteX111" fmla="*/ 856244 w 1206260"/>
              <a:gd name="connsiteY111" fmla="*/ 715613 h 1684262"/>
              <a:gd name="connsiteX112" fmla="*/ 663458 w 1206260"/>
              <a:gd name="connsiteY112" fmla="*/ 722662 h 1684262"/>
              <a:gd name="connsiteX113" fmla="*/ 644408 w 1206260"/>
              <a:gd name="connsiteY113" fmla="*/ 807149 h 1684262"/>
              <a:gd name="connsiteX114" fmla="*/ 662981 w 1206260"/>
              <a:gd name="connsiteY114" fmla="*/ 723138 h 1684262"/>
              <a:gd name="connsiteX115" fmla="*/ 663458 w 1206260"/>
              <a:gd name="connsiteY115" fmla="*/ 722662 h 1684262"/>
              <a:gd name="connsiteX116" fmla="*/ 628882 w 1206260"/>
              <a:gd name="connsiteY116" fmla="*/ 753332 h 1684262"/>
              <a:gd name="connsiteX117" fmla="*/ 655742 w 1206260"/>
              <a:gd name="connsiteY117" fmla="*/ 726472 h 1684262"/>
              <a:gd name="connsiteX118" fmla="*/ 628406 w 1206260"/>
              <a:gd name="connsiteY118" fmla="*/ 753332 h 1684262"/>
              <a:gd name="connsiteX119" fmla="*/ 628882 w 1206260"/>
              <a:gd name="connsiteY119" fmla="*/ 753332 h 1684262"/>
              <a:gd name="connsiteX120" fmla="*/ 771090 w 1206260"/>
              <a:gd name="connsiteY120" fmla="*/ 757237 h 1684262"/>
              <a:gd name="connsiteX121" fmla="*/ 690318 w 1206260"/>
              <a:gd name="connsiteY121" fmla="*/ 822579 h 1684262"/>
              <a:gd name="connsiteX122" fmla="*/ 770614 w 1206260"/>
              <a:gd name="connsiteY122" fmla="*/ 757237 h 1684262"/>
              <a:gd name="connsiteX123" fmla="*/ 771090 w 1206260"/>
              <a:gd name="connsiteY123" fmla="*/ 757237 h 1684262"/>
              <a:gd name="connsiteX124" fmla="*/ 759565 w 1206260"/>
              <a:gd name="connsiteY124" fmla="*/ 538162 h 1684262"/>
              <a:gd name="connsiteX125" fmla="*/ 851767 w 1206260"/>
              <a:gd name="connsiteY125" fmla="*/ 480536 h 1684262"/>
              <a:gd name="connsiteX126" fmla="*/ 759089 w 1206260"/>
              <a:gd name="connsiteY126" fmla="*/ 538067 h 1684262"/>
              <a:gd name="connsiteX127" fmla="*/ 759565 w 1206260"/>
              <a:gd name="connsiteY127" fmla="*/ 538162 h 1684262"/>
              <a:gd name="connsiteX128" fmla="*/ 877961 w 1206260"/>
              <a:gd name="connsiteY128" fmla="*/ 342138 h 1684262"/>
              <a:gd name="connsiteX129" fmla="*/ 812619 w 1206260"/>
              <a:gd name="connsiteY129" fmla="*/ 442055 h 1684262"/>
              <a:gd name="connsiteX130" fmla="*/ 877961 w 1206260"/>
              <a:gd name="connsiteY130" fmla="*/ 342138 h 1684262"/>
              <a:gd name="connsiteX131" fmla="*/ 681841 w 1206260"/>
              <a:gd name="connsiteY131" fmla="*/ 323088 h 1684262"/>
              <a:gd name="connsiteX132" fmla="*/ 758803 w 1206260"/>
              <a:gd name="connsiteY132" fmla="*/ 430816 h 1684262"/>
              <a:gd name="connsiteX133" fmla="*/ 643455 w 1206260"/>
              <a:gd name="connsiteY133" fmla="*/ 396145 h 1684262"/>
              <a:gd name="connsiteX134" fmla="*/ 639550 w 1206260"/>
              <a:gd name="connsiteY134" fmla="*/ 438436 h 1684262"/>
              <a:gd name="connsiteX135" fmla="*/ 682127 w 1206260"/>
              <a:gd name="connsiteY135" fmla="*/ 323088 h 1684262"/>
              <a:gd name="connsiteX136" fmla="*/ 681841 w 1206260"/>
              <a:gd name="connsiteY136" fmla="*/ 323088 h 1684262"/>
              <a:gd name="connsiteX137" fmla="*/ 351323 w 1206260"/>
              <a:gd name="connsiteY137" fmla="*/ 219361 h 1684262"/>
              <a:gd name="connsiteX138" fmla="*/ 383994 w 1206260"/>
              <a:gd name="connsiteY138" fmla="*/ 183070 h 1684262"/>
              <a:gd name="connsiteX139" fmla="*/ 403711 w 1206260"/>
              <a:gd name="connsiteY139" fmla="*/ 175069 h 1684262"/>
              <a:gd name="connsiteX140" fmla="*/ 411331 w 1206260"/>
              <a:gd name="connsiteY140" fmla="*/ 176117 h 1684262"/>
              <a:gd name="connsiteX141" fmla="*/ 569351 w 1206260"/>
              <a:gd name="connsiteY141" fmla="*/ 242792 h 1684262"/>
              <a:gd name="connsiteX142" fmla="*/ 569922 w 1206260"/>
              <a:gd name="connsiteY142" fmla="*/ 242792 h 1684262"/>
              <a:gd name="connsiteX143" fmla="*/ 558873 w 1206260"/>
              <a:gd name="connsiteY143" fmla="*/ 299942 h 1684262"/>
              <a:gd name="connsiteX144" fmla="*/ 351609 w 1206260"/>
              <a:gd name="connsiteY144" fmla="*/ 219075 h 1684262"/>
              <a:gd name="connsiteX145" fmla="*/ 351323 w 1206260"/>
              <a:gd name="connsiteY145" fmla="*/ 219361 h 1684262"/>
              <a:gd name="connsiteX146" fmla="*/ 470767 w 1206260"/>
              <a:gd name="connsiteY146" fmla="*/ 361188 h 1684262"/>
              <a:gd name="connsiteX147" fmla="*/ 566874 w 1206260"/>
              <a:gd name="connsiteY147" fmla="*/ 503396 h 1684262"/>
              <a:gd name="connsiteX148" fmla="*/ 470767 w 1206260"/>
              <a:gd name="connsiteY148" fmla="*/ 361188 h 1684262"/>
              <a:gd name="connsiteX149" fmla="*/ 632216 w 1206260"/>
              <a:gd name="connsiteY149" fmla="*/ 453485 h 1684262"/>
              <a:gd name="connsiteX150" fmla="*/ 699367 w 1206260"/>
              <a:gd name="connsiteY150" fmla="*/ 515112 h 1684262"/>
              <a:gd name="connsiteX151" fmla="*/ 759089 w 1206260"/>
              <a:gd name="connsiteY151" fmla="*/ 438055 h 1684262"/>
              <a:gd name="connsiteX152" fmla="*/ 678317 w 1206260"/>
              <a:gd name="connsiteY152" fmla="*/ 611029 h 1684262"/>
              <a:gd name="connsiteX153" fmla="*/ 640217 w 1206260"/>
              <a:gd name="connsiteY153" fmla="*/ 587978 h 1684262"/>
              <a:gd name="connsiteX154" fmla="*/ 632216 w 1206260"/>
              <a:gd name="connsiteY154" fmla="*/ 453581 h 1684262"/>
              <a:gd name="connsiteX155" fmla="*/ 632216 w 1206260"/>
              <a:gd name="connsiteY155" fmla="*/ 453485 h 1684262"/>
              <a:gd name="connsiteX156" fmla="*/ 686032 w 1206260"/>
              <a:gd name="connsiteY156" fmla="*/ 837819 h 1684262"/>
              <a:gd name="connsiteX157" fmla="*/ 628310 w 1206260"/>
              <a:gd name="connsiteY157" fmla="*/ 930116 h 1684262"/>
              <a:gd name="connsiteX158" fmla="*/ 686032 w 1206260"/>
              <a:gd name="connsiteY158" fmla="*/ 837914 h 1684262"/>
              <a:gd name="connsiteX159" fmla="*/ 686032 w 1206260"/>
              <a:gd name="connsiteY159" fmla="*/ 837819 h 1684262"/>
              <a:gd name="connsiteX160" fmla="*/ 743658 w 1206260"/>
              <a:gd name="connsiteY160" fmla="*/ 1291400 h 1684262"/>
              <a:gd name="connsiteX161" fmla="*/ 547634 w 1206260"/>
              <a:gd name="connsiteY161" fmla="*/ 1206818 h 1684262"/>
              <a:gd name="connsiteX162" fmla="*/ 573446 w 1206260"/>
              <a:gd name="connsiteY162" fmla="*/ 1222439 h 1684262"/>
              <a:gd name="connsiteX163" fmla="*/ 603450 w 1206260"/>
              <a:gd name="connsiteY163" fmla="*/ 1227487 h 1684262"/>
              <a:gd name="connsiteX164" fmla="*/ 743658 w 1206260"/>
              <a:gd name="connsiteY164" fmla="*/ 1291495 h 1684262"/>
              <a:gd name="connsiteX165" fmla="*/ 743658 w 1206260"/>
              <a:gd name="connsiteY165" fmla="*/ 1291400 h 1684262"/>
              <a:gd name="connsiteX166" fmla="*/ 578399 w 1206260"/>
              <a:gd name="connsiteY166" fmla="*/ 945452 h 1684262"/>
              <a:gd name="connsiteX167" fmla="*/ 689842 w 1206260"/>
              <a:gd name="connsiteY167" fmla="*/ 1122236 h 1684262"/>
              <a:gd name="connsiteX168" fmla="*/ 578399 w 1206260"/>
              <a:gd name="connsiteY168" fmla="*/ 945547 h 1684262"/>
              <a:gd name="connsiteX169" fmla="*/ 578399 w 1206260"/>
              <a:gd name="connsiteY169" fmla="*/ 945452 h 1684262"/>
              <a:gd name="connsiteX170" fmla="*/ 351609 w 1206260"/>
              <a:gd name="connsiteY170" fmla="*/ 1045464 h 1684262"/>
              <a:gd name="connsiteX171" fmla="*/ 382375 w 1206260"/>
              <a:gd name="connsiteY171" fmla="*/ 887825 h 1684262"/>
              <a:gd name="connsiteX172" fmla="*/ 351609 w 1206260"/>
              <a:gd name="connsiteY172" fmla="*/ 1045559 h 1684262"/>
              <a:gd name="connsiteX173" fmla="*/ 351609 w 1206260"/>
              <a:gd name="connsiteY173" fmla="*/ 1045464 h 1684262"/>
              <a:gd name="connsiteX174" fmla="*/ 420761 w 1206260"/>
              <a:gd name="connsiteY174" fmla="*/ 1018413 h 1684262"/>
              <a:gd name="connsiteX175" fmla="*/ 605260 w 1206260"/>
              <a:gd name="connsiteY175" fmla="*/ 1180338 h 1684262"/>
              <a:gd name="connsiteX176" fmla="*/ 420761 w 1206260"/>
              <a:gd name="connsiteY176" fmla="*/ 1018413 h 1684262"/>
              <a:gd name="connsiteX177" fmla="*/ 366944 w 1206260"/>
              <a:gd name="connsiteY177" fmla="*/ 1414272 h 1684262"/>
              <a:gd name="connsiteX178" fmla="*/ 597640 w 1206260"/>
              <a:gd name="connsiteY178" fmla="*/ 1460468 h 1684262"/>
              <a:gd name="connsiteX179" fmla="*/ 366944 w 1206260"/>
              <a:gd name="connsiteY179" fmla="*/ 1414463 h 1684262"/>
              <a:gd name="connsiteX180" fmla="*/ 366944 w 1206260"/>
              <a:gd name="connsiteY180" fmla="*/ 1414272 h 1684262"/>
              <a:gd name="connsiteX181" fmla="*/ 536108 w 1206260"/>
              <a:gd name="connsiteY181" fmla="*/ 1644968 h 1684262"/>
              <a:gd name="connsiteX182" fmla="*/ 498008 w 1206260"/>
              <a:gd name="connsiteY182" fmla="*/ 1625918 h 1684262"/>
              <a:gd name="connsiteX183" fmla="*/ 471148 w 1206260"/>
              <a:gd name="connsiteY183" fmla="*/ 1618202 h 1684262"/>
              <a:gd name="connsiteX184" fmla="*/ 471148 w 1206260"/>
              <a:gd name="connsiteY184" fmla="*/ 1664399 h 1684262"/>
              <a:gd name="connsiteX185" fmla="*/ 401901 w 1206260"/>
              <a:gd name="connsiteY185" fmla="*/ 1579817 h 1684262"/>
              <a:gd name="connsiteX186" fmla="*/ 536108 w 1206260"/>
              <a:gd name="connsiteY186" fmla="*/ 1645158 h 1684262"/>
              <a:gd name="connsiteX187" fmla="*/ 536108 w 1206260"/>
              <a:gd name="connsiteY187" fmla="*/ 1644968 h 1684262"/>
              <a:gd name="connsiteX188" fmla="*/ 616785 w 1206260"/>
              <a:gd name="connsiteY188" fmla="*/ 1564196 h 1684262"/>
              <a:gd name="connsiteX189" fmla="*/ 555349 w 1206260"/>
              <a:gd name="connsiteY189" fmla="*/ 1541145 h 1684262"/>
              <a:gd name="connsiteX190" fmla="*/ 638597 w 1206260"/>
              <a:gd name="connsiteY190" fmla="*/ 1493520 h 1684262"/>
              <a:gd name="connsiteX191" fmla="*/ 739848 w 1206260"/>
              <a:gd name="connsiteY191" fmla="*/ 1525715 h 1684262"/>
              <a:gd name="connsiteX192" fmla="*/ 616785 w 1206260"/>
              <a:gd name="connsiteY192" fmla="*/ 1564386 h 1684262"/>
              <a:gd name="connsiteX193" fmla="*/ 616785 w 1206260"/>
              <a:gd name="connsiteY193" fmla="*/ 1564196 h 1684262"/>
              <a:gd name="connsiteX194" fmla="*/ 752231 w 1206260"/>
              <a:gd name="connsiteY194" fmla="*/ 1664779 h 1684262"/>
              <a:gd name="connsiteX195" fmla="*/ 739658 w 1206260"/>
              <a:gd name="connsiteY195" fmla="*/ 1664779 h 1684262"/>
              <a:gd name="connsiteX196" fmla="*/ 731180 w 1206260"/>
              <a:gd name="connsiteY196" fmla="*/ 1664779 h 1684262"/>
              <a:gd name="connsiteX197" fmla="*/ 727561 w 1206260"/>
              <a:gd name="connsiteY197" fmla="*/ 1664779 h 1684262"/>
              <a:gd name="connsiteX198" fmla="*/ 713750 w 1206260"/>
              <a:gd name="connsiteY198" fmla="*/ 1666780 h 1684262"/>
              <a:gd name="connsiteX199" fmla="*/ 704225 w 1206260"/>
              <a:gd name="connsiteY199" fmla="*/ 1665256 h 1684262"/>
              <a:gd name="connsiteX200" fmla="*/ 705558 w 1206260"/>
              <a:gd name="connsiteY200" fmla="*/ 1667733 h 1684262"/>
              <a:gd name="connsiteX201" fmla="*/ 790045 w 1206260"/>
              <a:gd name="connsiteY201" fmla="*/ 1610106 h 1684262"/>
              <a:gd name="connsiteX202" fmla="*/ 752231 w 1206260"/>
              <a:gd name="connsiteY202" fmla="*/ 1664970 h 1684262"/>
              <a:gd name="connsiteX203" fmla="*/ 752231 w 1206260"/>
              <a:gd name="connsiteY203" fmla="*/ 1664779 h 1684262"/>
              <a:gd name="connsiteX204" fmla="*/ 857863 w 1206260"/>
              <a:gd name="connsiteY204" fmla="*/ 1591056 h 1684262"/>
              <a:gd name="connsiteX205" fmla="*/ 838813 w 1206260"/>
              <a:gd name="connsiteY205" fmla="*/ 1568958 h 1684262"/>
              <a:gd name="connsiteX206" fmla="*/ 836146 w 1206260"/>
              <a:gd name="connsiteY206" fmla="*/ 1564291 h 1684262"/>
              <a:gd name="connsiteX207" fmla="*/ 955179 w 1206260"/>
              <a:gd name="connsiteY207" fmla="*/ 1500720 h 1684262"/>
              <a:gd name="connsiteX208" fmla="*/ 1066493 w 1206260"/>
              <a:gd name="connsiteY208" fmla="*/ 1492065 h 1684262"/>
              <a:gd name="connsiteX209" fmla="*/ 857863 w 1206260"/>
              <a:gd name="connsiteY209" fmla="*/ 1591247 h 1684262"/>
              <a:gd name="connsiteX210" fmla="*/ 857863 w 1206260"/>
              <a:gd name="connsiteY210" fmla="*/ 1591056 h 1684262"/>
              <a:gd name="connsiteX211" fmla="*/ 1054979 w 1206260"/>
              <a:gd name="connsiteY211" fmla="*/ 1445037 h 1684262"/>
              <a:gd name="connsiteX212" fmla="*/ 916632 w 1206260"/>
              <a:gd name="connsiteY212" fmla="*/ 1468184 h 1684262"/>
              <a:gd name="connsiteX213" fmla="*/ 1028170 w 1206260"/>
              <a:gd name="connsiteY213" fmla="*/ 1445228 h 1684262"/>
              <a:gd name="connsiteX214" fmla="*/ 1054979 w 1206260"/>
              <a:gd name="connsiteY214" fmla="*/ 1445037 h 1684262"/>
              <a:gd name="connsiteX215" fmla="*/ 862816 w 1206260"/>
              <a:gd name="connsiteY215" fmla="*/ 1410462 h 1684262"/>
              <a:gd name="connsiteX216" fmla="*/ 647551 w 1206260"/>
              <a:gd name="connsiteY216" fmla="*/ 1448562 h 1684262"/>
              <a:gd name="connsiteX217" fmla="*/ 862816 w 1206260"/>
              <a:gd name="connsiteY217" fmla="*/ 1410653 h 1684262"/>
              <a:gd name="connsiteX218" fmla="*/ 862816 w 1206260"/>
              <a:gd name="connsiteY218" fmla="*/ 1410462 h 1684262"/>
              <a:gd name="connsiteX219" fmla="*/ 689842 w 1206260"/>
              <a:gd name="connsiteY219" fmla="*/ 1391412 h 1684262"/>
              <a:gd name="connsiteX220" fmla="*/ 924347 w 1206260"/>
              <a:gd name="connsiteY220" fmla="*/ 1306830 h 1684262"/>
              <a:gd name="connsiteX221" fmla="*/ 689842 w 1206260"/>
              <a:gd name="connsiteY221" fmla="*/ 1391412 h 1684262"/>
              <a:gd name="connsiteX222" fmla="*/ 1162663 w 1206260"/>
              <a:gd name="connsiteY222" fmla="*/ 1057085 h 1684262"/>
              <a:gd name="connsiteX223" fmla="*/ 1148756 w 1206260"/>
              <a:gd name="connsiteY223" fmla="*/ 1134428 h 1684262"/>
              <a:gd name="connsiteX224" fmla="*/ 1066841 w 1206260"/>
              <a:gd name="connsiteY224" fmla="*/ 1139762 h 1684262"/>
              <a:gd name="connsiteX225" fmla="*/ 1035790 w 1206260"/>
              <a:gd name="connsiteY225" fmla="*/ 1087755 h 1684262"/>
              <a:gd name="connsiteX226" fmla="*/ 1162663 w 1206260"/>
              <a:gd name="connsiteY226" fmla="*/ 1057085 h 1684262"/>
              <a:gd name="connsiteX227" fmla="*/ 987913 w 1206260"/>
              <a:gd name="connsiteY227" fmla="*/ 1181170 h 1684262"/>
              <a:gd name="connsiteX228" fmla="*/ 958923 w 1206260"/>
              <a:gd name="connsiteY228" fmla="*/ 1264444 h 1684262"/>
              <a:gd name="connsiteX229" fmla="*/ 905107 w 1206260"/>
              <a:gd name="connsiteY229" fmla="*/ 1118330 h 1684262"/>
              <a:gd name="connsiteX230" fmla="*/ 987913 w 1206260"/>
              <a:gd name="connsiteY230"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7492 w 1206260"/>
              <a:gd name="connsiteY51" fmla="*/ 1296725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21034 w 1206260"/>
              <a:gd name="connsiteY57" fmla="*/ 1477042 h 1684262"/>
              <a:gd name="connsiteX58" fmla="*/ 330559 w 1206260"/>
              <a:gd name="connsiteY58" fmla="*/ 1484376 h 1684262"/>
              <a:gd name="connsiteX59" fmla="*/ 388280 w 1206260"/>
              <a:gd name="connsiteY59" fmla="*/ 1545717 h 1684262"/>
              <a:gd name="connsiteX60" fmla="*/ 348847 w 1206260"/>
              <a:gd name="connsiteY60" fmla="*/ 1542479 h 1684262"/>
              <a:gd name="connsiteX61" fmla="*/ 255883 w 1206260"/>
              <a:gd name="connsiteY61" fmla="*/ 1502664 h 1684262"/>
              <a:gd name="connsiteX62" fmla="*/ 255883 w 1206260"/>
              <a:gd name="connsiteY62" fmla="*/ 1502664 h 1684262"/>
              <a:gd name="connsiteX63" fmla="*/ 239976 w 1206260"/>
              <a:gd name="connsiteY63" fmla="*/ 1484281 h 1684262"/>
              <a:gd name="connsiteX64" fmla="*/ 203495 w 1206260"/>
              <a:gd name="connsiteY64" fmla="*/ 1484281 h 1684262"/>
              <a:gd name="connsiteX65" fmla="*/ 187303 w 1206260"/>
              <a:gd name="connsiteY65" fmla="*/ 1499140 h 1684262"/>
              <a:gd name="connsiteX66" fmla="*/ 490674 w 1206260"/>
              <a:gd name="connsiteY66" fmla="*/ 1673352 h 1684262"/>
              <a:gd name="connsiteX67" fmla="*/ 757374 w 1206260"/>
              <a:gd name="connsiteY67" fmla="*/ 1682401 h 1684262"/>
              <a:gd name="connsiteX68" fmla="*/ 988070 w 1206260"/>
              <a:gd name="connsiteY68" fmla="*/ 1594485 h 1684262"/>
              <a:gd name="connsiteX69" fmla="*/ 1152566 w 1206260"/>
              <a:gd name="connsiteY69" fmla="*/ 1394460 h 1684262"/>
              <a:gd name="connsiteX70" fmla="*/ 918822 w 1206260"/>
              <a:gd name="connsiteY70" fmla="*/ 1363507 h 1684262"/>
              <a:gd name="connsiteX71" fmla="*/ 802904 w 1206260"/>
              <a:gd name="connsiteY71" fmla="*/ 1350454 h 1684262"/>
              <a:gd name="connsiteX72" fmla="*/ 841956 w 1206260"/>
              <a:gd name="connsiteY72" fmla="*/ 1326547 h 1684262"/>
              <a:gd name="connsiteX73" fmla="*/ 1018286 w 1206260"/>
              <a:gd name="connsiteY73" fmla="*/ 1315425 h 1684262"/>
              <a:gd name="connsiteX74" fmla="*/ 980354 w 1206260"/>
              <a:gd name="connsiteY74" fmla="*/ 1268921 h 1684262"/>
              <a:gd name="connsiteX75" fmla="*/ 1091488 w 1206260"/>
              <a:gd name="connsiteY75" fmla="*/ 1221043 h 1684262"/>
              <a:gd name="connsiteX76" fmla="*/ 911203 w 1206260"/>
              <a:gd name="connsiteY76" fmla="*/ 1022890 h 1684262"/>
              <a:gd name="connsiteX77" fmla="*/ 1193429 w 1206260"/>
              <a:gd name="connsiteY77" fmla="*/ 899446 h 1684262"/>
              <a:gd name="connsiteX78" fmla="*/ 759089 w 1206260"/>
              <a:gd name="connsiteY78" fmla="*/ 61246 h 1684262"/>
              <a:gd name="connsiteX79" fmla="*/ 720989 w 1206260"/>
              <a:gd name="connsiteY79" fmla="*/ 145828 h 1684262"/>
              <a:gd name="connsiteX80" fmla="*/ 759089 w 1206260"/>
              <a:gd name="connsiteY80" fmla="*/ 61436 h 1684262"/>
              <a:gd name="connsiteX81" fmla="*/ 759089 w 1206260"/>
              <a:gd name="connsiteY81" fmla="*/ 61246 h 1684262"/>
              <a:gd name="connsiteX82" fmla="*/ 363611 w 1206260"/>
              <a:gd name="connsiteY82" fmla="*/ 545783 h 1684262"/>
              <a:gd name="connsiteX83" fmla="*/ 348275 w 1206260"/>
              <a:gd name="connsiteY83" fmla="*/ 553498 h 1684262"/>
              <a:gd name="connsiteX84" fmla="*/ 363611 w 1206260"/>
              <a:gd name="connsiteY84" fmla="*/ 545783 h 1684262"/>
              <a:gd name="connsiteX85" fmla="*/ 232451 w 1206260"/>
              <a:gd name="connsiteY85" fmla="*/ 523113 h 1684262"/>
              <a:gd name="connsiteX86" fmla="*/ 254694 w 1206260"/>
              <a:gd name="connsiteY86" fmla="*/ 664096 h 1684262"/>
              <a:gd name="connsiteX87" fmla="*/ 232451 w 1206260"/>
              <a:gd name="connsiteY87" fmla="*/ 523113 h 1684262"/>
              <a:gd name="connsiteX88" fmla="*/ 340084 w 1206260"/>
              <a:gd name="connsiteY88" fmla="*/ 692277 h 1684262"/>
              <a:gd name="connsiteX89" fmla="*/ 470767 w 1206260"/>
              <a:gd name="connsiteY89" fmla="*/ 684562 h 1684262"/>
              <a:gd name="connsiteX90" fmla="*/ 340084 w 1206260"/>
              <a:gd name="connsiteY90" fmla="*/ 691896 h 1684262"/>
              <a:gd name="connsiteX91" fmla="*/ 340084 w 1206260"/>
              <a:gd name="connsiteY91" fmla="*/ 692277 h 1684262"/>
              <a:gd name="connsiteX92" fmla="*/ 382375 w 1206260"/>
              <a:gd name="connsiteY92" fmla="*/ 615410 h 1684262"/>
              <a:gd name="connsiteX93" fmla="*/ 516868 w 1206260"/>
              <a:gd name="connsiteY93" fmla="*/ 688372 h 1684262"/>
              <a:gd name="connsiteX94" fmla="*/ 382661 w 1206260"/>
              <a:gd name="connsiteY94" fmla="*/ 615029 h 1684262"/>
              <a:gd name="connsiteX95" fmla="*/ 382375 w 1206260"/>
              <a:gd name="connsiteY95" fmla="*/ 615410 h 1684262"/>
              <a:gd name="connsiteX96" fmla="*/ 201400 w 1206260"/>
              <a:gd name="connsiteY96" fmla="*/ 907542 h 1684262"/>
              <a:gd name="connsiteX97" fmla="*/ 163300 w 1206260"/>
              <a:gd name="connsiteY97" fmla="*/ 838295 h 1684262"/>
              <a:gd name="connsiteX98" fmla="*/ 201686 w 1206260"/>
              <a:gd name="connsiteY98" fmla="*/ 907161 h 1684262"/>
              <a:gd name="connsiteX99" fmla="*/ 201400 w 1206260"/>
              <a:gd name="connsiteY99" fmla="*/ 907542 h 1684262"/>
              <a:gd name="connsiteX100" fmla="*/ 97811 w 1206260"/>
              <a:gd name="connsiteY100" fmla="*/ 1285557 h 1684262"/>
              <a:gd name="connsiteX101" fmla="*/ 123279 w 1206260"/>
              <a:gd name="connsiteY101" fmla="*/ 1264178 h 1684262"/>
              <a:gd name="connsiteX102" fmla="*/ 231975 w 1206260"/>
              <a:gd name="connsiteY102" fmla="*/ 1341501 h 1684262"/>
              <a:gd name="connsiteX103" fmla="*/ 97811 w 1206260"/>
              <a:gd name="connsiteY103" fmla="*/ 1285557 h 1684262"/>
              <a:gd name="connsiteX104" fmla="*/ 232928 w 1206260"/>
              <a:gd name="connsiteY104" fmla="*/ 1376077 h 1684262"/>
              <a:gd name="connsiteX105" fmla="*/ 279029 w 1206260"/>
              <a:gd name="connsiteY105" fmla="*/ 1379887 h 1684262"/>
              <a:gd name="connsiteX106" fmla="*/ 232451 w 1206260"/>
              <a:gd name="connsiteY106" fmla="*/ 1376077 h 1684262"/>
              <a:gd name="connsiteX107" fmla="*/ 232928 w 1206260"/>
              <a:gd name="connsiteY107" fmla="*/ 1376077 h 1684262"/>
              <a:gd name="connsiteX108" fmla="*/ 856244 w 1206260"/>
              <a:gd name="connsiteY108" fmla="*/ 715613 h 1684262"/>
              <a:gd name="connsiteX109" fmla="*/ 817635 w 1206260"/>
              <a:gd name="connsiteY109" fmla="*/ 708913 h 1684262"/>
              <a:gd name="connsiteX110" fmla="*/ 721084 w 1206260"/>
              <a:gd name="connsiteY110" fmla="*/ 657225 h 1684262"/>
              <a:gd name="connsiteX111" fmla="*/ 855767 w 1206260"/>
              <a:gd name="connsiteY111" fmla="*/ 715613 h 1684262"/>
              <a:gd name="connsiteX112" fmla="*/ 856244 w 1206260"/>
              <a:gd name="connsiteY112" fmla="*/ 715613 h 1684262"/>
              <a:gd name="connsiteX113" fmla="*/ 663458 w 1206260"/>
              <a:gd name="connsiteY113" fmla="*/ 722662 h 1684262"/>
              <a:gd name="connsiteX114" fmla="*/ 644408 w 1206260"/>
              <a:gd name="connsiteY114" fmla="*/ 807149 h 1684262"/>
              <a:gd name="connsiteX115" fmla="*/ 662981 w 1206260"/>
              <a:gd name="connsiteY115" fmla="*/ 723138 h 1684262"/>
              <a:gd name="connsiteX116" fmla="*/ 663458 w 1206260"/>
              <a:gd name="connsiteY116" fmla="*/ 722662 h 1684262"/>
              <a:gd name="connsiteX117" fmla="*/ 628882 w 1206260"/>
              <a:gd name="connsiteY117" fmla="*/ 753332 h 1684262"/>
              <a:gd name="connsiteX118" fmla="*/ 655742 w 1206260"/>
              <a:gd name="connsiteY118" fmla="*/ 726472 h 1684262"/>
              <a:gd name="connsiteX119" fmla="*/ 628406 w 1206260"/>
              <a:gd name="connsiteY119" fmla="*/ 753332 h 1684262"/>
              <a:gd name="connsiteX120" fmla="*/ 628882 w 1206260"/>
              <a:gd name="connsiteY120" fmla="*/ 753332 h 1684262"/>
              <a:gd name="connsiteX121" fmla="*/ 771090 w 1206260"/>
              <a:gd name="connsiteY121" fmla="*/ 757237 h 1684262"/>
              <a:gd name="connsiteX122" fmla="*/ 690318 w 1206260"/>
              <a:gd name="connsiteY122" fmla="*/ 822579 h 1684262"/>
              <a:gd name="connsiteX123" fmla="*/ 770614 w 1206260"/>
              <a:gd name="connsiteY123" fmla="*/ 757237 h 1684262"/>
              <a:gd name="connsiteX124" fmla="*/ 771090 w 1206260"/>
              <a:gd name="connsiteY124" fmla="*/ 757237 h 1684262"/>
              <a:gd name="connsiteX125" fmla="*/ 759565 w 1206260"/>
              <a:gd name="connsiteY125" fmla="*/ 538162 h 1684262"/>
              <a:gd name="connsiteX126" fmla="*/ 851767 w 1206260"/>
              <a:gd name="connsiteY126" fmla="*/ 480536 h 1684262"/>
              <a:gd name="connsiteX127" fmla="*/ 759089 w 1206260"/>
              <a:gd name="connsiteY127" fmla="*/ 538067 h 1684262"/>
              <a:gd name="connsiteX128" fmla="*/ 759565 w 1206260"/>
              <a:gd name="connsiteY128" fmla="*/ 538162 h 1684262"/>
              <a:gd name="connsiteX129" fmla="*/ 877961 w 1206260"/>
              <a:gd name="connsiteY129" fmla="*/ 342138 h 1684262"/>
              <a:gd name="connsiteX130" fmla="*/ 812619 w 1206260"/>
              <a:gd name="connsiteY130" fmla="*/ 442055 h 1684262"/>
              <a:gd name="connsiteX131" fmla="*/ 877961 w 1206260"/>
              <a:gd name="connsiteY131" fmla="*/ 342138 h 1684262"/>
              <a:gd name="connsiteX132" fmla="*/ 681841 w 1206260"/>
              <a:gd name="connsiteY132" fmla="*/ 323088 h 1684262"/>
              <a:gd name="connsiteX133" fmla="*/ 758803 w 1206260"/>
              <a:gd name="connsiteY133" fmla="*/ 430816 h 1684262"/>
              <a:gd name="connsiteX134" fmla="*/ 643455 w 1206260"/>
              <a:gd name="connsiteY134" fmla="*/ 396145 h 1684262"/>
              <a:gd name="connsiteX135" fmla="*/ 639550 w 1206260"/>
              <a:gd name="connsiteY135" fmla="*/ 438436 h 1684262"/>
              <a:gd name="connsiteX136" fmla="*/ 682127 w 1206260"/>
              <a:gd name="connsiteY136" fmla="*/ 323088 h 1684262"/>
              <a:gd name="connsiteX137" fmla="*/ 681841 w 1206260"/>
              <a:gd name="connsiteY137" fmla="*/ 323088 h 1684262"/>
              <a:gd name="connsiteX138" fmla="*/ 351323 w 1206260"/>
              <a:gd name="connsiteY138" fmla="*/ 219361 h 1684262"/>
              <a:gd name="connsiteX139" fmla="*/ 383994 w 1206260"/>
              <a:gd name="connsiteY139" fmla="*/ 183070 h 1684262"/>
              <a:gd name="connsiteX140" fmla="*/ 403711 w 1206260"/>
              <a:gd name="connsiteY140" fmla="*/ 175069 h 1684262"/>
              <a:gd name="connsiteX141" fmla="*/ 411331 w 1206260"/>
              <a:gd name="connsiteY141" fmla="*/ 176117 h 1684262"/>
              <a:gd name="connsiteX142" fmla="*/ 569351 w 1206260"/>
              <a:gd name="connsiteY142" fmla="*/ 242792 h 1684262"/>
              <a:gd name="connsiteX143" fmla="*/ 569922 w 1206260"/>
              <a:gd name="connsiteY143" fmla="*/ 242792 h 1684262"/>
              <a:gd name="connsiteX144" fmla="*/ 558873 w 1206260"/>
              <a:gd name="connsiteY144" fmla="*/ 299942 h 1684262"/>
              <a:gd name="connsiteX145" fmla="*/ 351609 w 1206260"/>
              <a:gd name="connsiteY145" fmla="*/ 219075 h 1684262"/>
              <a:gd name="connsiteX146" fmla="*/ 351323 w 1206260"/>
              <a:gd name="connsiteY146" fmla="*/ 219361 h 1684262"/>
              <a:gd name="connsiteX147" fmla="*/ 470767 w 1206260"/>
              <a:gd name="connsiteY147" fmla="*/ 361188 h 1684262"/>
              <a:gd name="connsiteX148" fmla="*/ 566874 w 1206260"/>
              <a:gd name="connsiteY148" fmla="*/ 503396 h 1684262"/>
              <a:gd name="connsiteX149" fmla="*/ 470767 w 1206260"/>
              <a:gd name="connsiteY149" fmla="*/ 361188 h 1684262"/>
              <a:gd name="connsiteX150" fmla="*/ 632216 w 1206260"/>
              <a:gd name="connsiteY150" fmla="*/ 453485 h 1684262"/>
              <a:gd name="connsiteX151" fmla="*/ 699367 w 1206260"/>
              <a:gd name="connsiteY151" fmla="*/ 515112 h 1684262"/>
              <a:gd name="connsiteX152" fmla="*/ 759089 w 1206260"/>
              <a:gd name="connsiteY152" fmla="*/ 438055 h 1684262"/>
              <a:gd name="connsiteX153" fmla="*/ 678317 w 1206260"/>
              <a:gd name="connsiteY153" fmla="*/ 611029 h 1684262"/>
              <a:gd name="connsiteX154" fmla="*/ 640217 w 1206260"/>
              <a:gd name="connsiteY154" fmla="*/ 587978 h 1684262"/>
              <a:gd name="connsiteX155" fmla="*/ 632216 w 1206260"/>
              <a:gd name="connsiteY155" fmla="*/ 453581 h 1684262"/>
              <a:gd name="connsiteX156" fmla="*/ 632216 w 1206260"/>
              <a:gd name="connsiteY156" fmla="*/ 453485 h 1684262"/>
              <a:gd name="connsiteX157" fmla="*/ 686032 w 1206260"/>
              <a:gd name="connsiteY157" fmla="*/ 837819 h 1684262"/>
              <a:gd name="connsiteX158" fmla="*/ 628310 w 1206260"/>
              <a:gd name="connsiteY158" fmla="*/ 930116 h 1684262"/>
              <a:gd name="connsiteX159" fmla="*/ 686032 w 1206260"/>
              <a:gd name="connsiteY159" fmla="*/ 837914 h 1684262"/>
              <a:gd name="connsiteX160" fmla="*/ 686032 w 1206260"/>
              <a:gd name="connsiteY160" fmla="*/ 837819 h 1684262"/>
              <a:gd name="connsiteX161" fmla="*/ 743658 w 1206260"/>
              <a:gd name="connsiteY161" fmla="*/ 1291400 h 1684262"/>
              <a:gd name="connsiteX162" fmla="*/ 547634 w 1206260"/>
              <a:gd name="connsiteY162" fmla="*/ 1206818 h 1684262"/>
              <a:gd name="connsiteX163" fmla="*/ 573446 w 1206260"/>
              <a:gd name="connsiteY163" fmla="*/ 1222439 h 1684262"/>
              <a:gd name="connsiteX164" fmla="*/ 603450 w 1206260"/>
              <a:gd name="connsiteY164" fmla="*/ 1227487 h 1684262"/>
              <a:gd name="connsiteX165" fmla="*/ 743658 w 1206260"/>
              <a:gd name="connsiteY165" fmla="*/ 1291495 h 1684262"/>
              <a:gd name="connsiteX166" fmla="*/ 743658 w 1206260"/>
              <a:gd name="connsiteY166" fmla="*/ 1291400 h 1684262"/>
              <a:gd name="connsiteX167" fmla="*/ 578399 w 1206260"/>
              <a:gd name="connsiteY167" fmla="*/ 945452 h 1684262"/>
              <a:gd name="connsiteX168" fmla="*/ 689842 w 1206260"/>
              <a:gd name="connsiteY168" fmla="*/ 1122236 h 1684262"/>
              <a:gd name="connsiteX169" fmla="*/ 578399 w 1206260"/>
              <a:gd name="connsiteY169" fmla="*/ 945547 h 1684262"/>
              <a:gd name="connsiteX170" fmla="*/ 578399 w 1206260"/>
              <a:gd name="connsiteY170" fmla="*/ 945452 h 1684262"/>
              <a:gd name="connsiteX171" fmla="*/ 351609 w 1206260"/>
              <a:gd name="connsiteY171" fmla="*/ 1045464 h 1684262"/>
              <a:gd name="connsiteX172" fmla="*/ 382375 w 1206260"/>
              <a:gd name="connsiteY172" fmla="*/ 887825 h 1684262"/>
              <a:gd name="connsiteX173" fmla="*/ 351609 w 1206260"/>
              <a:gd name="connsiteY173" fmla="*/ 1045559 h 1684262"/>
              <a:gd name="connsiteX174" fmla="*/ 351609 w 1206260"/>
              <a:gd name="connsiteY174" fmla="*/ 1045464 h 1684262"/>
              <a:gd name="connsiteX175" fmla="*/ 420761 w 1206260"/>
              <a:gd name="connsiteY175" fmla="*/ 1018413 h 1684262"/>
              <a:gd name="connsiteX176" fmla="*/ 605260 w 1206260"/>
              <a:gd name="connsiteY176" fmla="*/ 1180338 h 1684262"/>
              <a:gd name="connsiteX177" fmla="*/ 420761 w 1206260"/>
              <a:gd name="connsiteY177" fmla="*/ 1018413 h 1684262"/>
              <a:gd name="connsiteX178" fmla="*/ 366944 w 1206260"/>
              <a:gd name="connsiteY178" fmla="*/ 1414272 h 1684262"/>
              <a:gd name="connsiteX179" fmla="*/ 597640 w 1206260"/>
              <a:gd name="connsiteY179" fmla="*/ 1460468 h 1684262"/>
              <a:gd name="connsiteX180" fmla="*/ 366944 w 1206260"/>
              <a:gd name="connsiteY180" fmla="*/ 1414463 h 1684262"/>
              <a:gd name="connsiteX181" fmla="*/ 366944 w 1206260"/>
              <a:gd name="connsiteY181" fmla="*/ 1414272 h 1684262"/>
              <a:gd name="connsiteX182" fmla="*/ 536108 w 1206260"/>
              <a:gd name="connsiteY182" fmla="*/ 1644968 h 1684262"/>
              <a:gd name="connsiteX183" fmla="*/ 498008 w 1206260"/>
              <a:gd name="connsiteY183" fmla="*/ 1625918 h 1684262"/>
              <a:gd name="connsiteX184" fmla="*/ 471148 w 1206260"/>
              <a:gd name="connsiteY184" fmla="*/ 1618202 h 1684262"/>
              <a:gd name="connsiteX185" fmla="*/ 471148 w 1206260"/>
              <a:gd name="connsiteY185" fmla="*/ 1664399 h 1684262"/>
              <a:gd name="connsiteX186" fmla="*/ 401901 w 1206260"/>
              <a:gd name="connsiteY186" fmla="*/ 1579817 h 1684262"/>
              <a:gd name="connsiteX187" fmla="*/ 536108 w 1206260"/>
              <a:gd name="connsiteY187" fmla="*/ 1645158 h 1684262"/>
              <a:gd name="connsiteX188" fmla="*/ 536108 w 1206260"/>
              <a:gd name="connsiteY188" fmla="*/ 1644968 h 1684262"/>
              <a:gd name="connsiteX189" fmla="*/ 616785 w 1206260"/>
              <a:gd name="connsiteY189" fmla="*/ 1564196 h 1684262"/>
              <a:gd name="connsiteX190" fmla="*/ 555349 w 1206260"/>
              <a:gd name="connsiteY190" fmla="*/ 1541145 h 1684262"/>
              <a:gd name="connsiteX191" fmla="*/ 638597 w 1206260"/>
              <a:gd name="connsiteY191" fmla="*/ 1493520 h 1684262"/>
              <a:gd name="connsiteX192" fmla="*/ 739848 w 1206260"/>
              <a:gd name="connsiteY192" fmla="*/ 1525715 h 1684262"/>
              <a:gd name="connsiteX193" fmla="*/ 616785 w 1206260"/>
              <a:gd name="connsiteY193" fmla="*/ 1564386 h 1684262"/>
              <a:gd name="connsiteX194" fmla="*/ 616785 w 1206260"/>
              <a:gd name="connsiteY194" fmla="*/ 1564196 h 1684262"/>
              <a:gd name="connsiteX195" fmla="*/ 752231 w 1206260"/>
              <a:gd name="connsiteY195" fmla="*/ 1664779 h 1684262"/>
              <a:gd name="connsiteX196" fmla="*/ 739658 w 1206260"/>
              <a:gd name="connsiteY196" fmla="*/ 1664779 h 1684262"/>
              <a:gd name="connsiteX197" fmla="*/ 731180 w 1206260"/>
              <a:gd name="connsiteY197" fmla="*/ 1664779 h 1684262"/>
              <a:gd name="connsiteX198" fmla="*/ 727561 w 1206260"/>
              <a:gd name="connsiteY198" fmla="*/ 1664779 h 1684262"/>
              <a:gd name="connsiteX199" fmla="*/ 713750 w 1206260"/>
              <a:gd name="connsiteY199" fmla="*/ 1666780 h 1684262"/>
              <a:gd name="connsiteX200" fmla="*/ 704225 w 1206260"/>
              <a:gd name="connsiteY200" fmla="*/ 1665256 h 1684262"/>
              <a:gd name="connsiteX201" fmla="*/ 705558 w 1206260"/>
              <a:gd name="connsiteY201" fmla="*/ 1667733 h 1684262"/>
              <a:gd name="connsiteX202" fmla="*/ 790045 w 1206260"/>
              <a:gd name="connsiteY202" fmla="*/ 1610106 h 1684262"/>
              <a:gd name="connsiteX203" fmla="*/ 752231 w 1206260"/>
              <a:gd name="connsiteY203" fmla="*/ 1664970 h 1684262"/>
              <a:gd name="connsiteX204" fmla="*/ 752231 w 1206260"/>
              <a:gd name="connsiteY204" fmla="*/ 1664779 h 1684262"/>
              <a:gd name="connsiteX205" fmla="*/ 857863 w 1206260"/>
              <a:gd name="connsiteY205" fmla="*/ 1591056 h 1684262"/>
              <a:gd name="connsiteX206" fmla="*/ 838813 w 1206260"/>
              <a:gd name="connsiteY206" fmla="*/ 1568958 h 1684262"/>
              <a:gd name="connsiteX207" fmla="*/ 836146 w 1206260"/>
              <a:gd name="connsiteY207" fmla="*/ 1564291 h 1684262"/>
              <a:gd name="connsiteX208" fmla="*/ 955179 w 1206260"/>
              <a:gd name="connsiteY208" fmla="*/ 1500720 h 1684262"/>
              <a:gd name="connsiteX209" fmla="*/ 1066493 w 1206260"/>
              <a:gd name="connsiteY209" fmla="*/ 1492065 h 1684262"/>
              <a:gd name="connsiteX210" fmla="*/ 857863 w 1206260"/>
              <a:gd name="connsiteY210" fmla="*/ 1591247 h 1684262"/>
              <a:gd name="connsiteX211" fmla="*/ 857863 w 1206260"/>
              <a:gd name="connsiteY211" fmla="*/ 1591056 h 1684262"/>
              <a:gd name="connsiteX212" fmla="*/ 1054979 w 1206260"/>
              <a:gd name="connsiteY212" fmla="*/ 1445037 h 1684262"/>
              <a:gd name="connsiteX213" fmla="*/ 916632 w 1206260"/>
              <a:gd name="connsiteY213" fmla="*/ 1468184 h 1684262"/>
              <a:gd name="connsiteX214" fmla="*/ 1028170 w 1206260"/>
              <a:gd name="connsiteY214" fmla="*/ 1445228 h 1684262"/>
              <a:gd name="connsiteX215" fmla="*/ 1054979 w 1206260"/>
              <a:gd name="connsiteY215" fmla="*/ 1445037 h 1684262"/>
              <a:gd name="connsiteX216" fmla="*/ 862816 w 1206260"/>
              <a:gd name="connsiteY216" fmla="*/ 1410462 h 1684262"/>
              <a:gd name="connsiteX217" fmla="*/ 647551 w 1206260"/>
              <a:gd name="connsiteY217" fmla="*/ 1448562 h 1684262"/>
              <a:gd name="connsiteX218" fmla="*/ 862816 w 1206260"/>
              <a:gd name="connsiteY218" fmla="*/ 1410653 h 1684262"/>
              <a:gd name="connsiteX219" fmla="*/ 862816 w 1206260"/>
              <a:gd name="connsiteY219" fmla="*/ 1410462 h 1684262"/>
              <a:gd name="connsiteX220" fmla="*/ 689842 w 1206260"/>
              <a:gd name="connsiteY220" fmla="*/ 1391412 h 1684262"/>
              <a:gd name="connsiteX221" fmla="*/ 924347 w 1206260"/>
              <a:gd name="connsiteY221" fmla="*/ 1306830 h 1684262"/>
              <a:gd name="connsiteX222" fmla="*/ 689842 w 1206260"/>
              <a:gd name="connsiteY222" fmla="*/ 1391412 h 1684262"/>
              <a:gd name="connsiteX223" fmla="*/ 1162663 w 1206260"/>
              <a:gd name="connsiteY223" fmla="*/ 1057085 h 1684262"/>
              <a:gd name="connsiteX224" fmla="*/ 1148756 w 1206260"/>
              <a:gd name="connsiteY224" fmla="*/ 1134428 h 1684262"/>
              <a:gd name="connsiteX225" fmla="*/ 1066841 w 1206260"/>
              <a:gd name="connsiteY225" fmla="*/ 1139762 h 1684262"/>
              <a:gd name="connsiteX226" fmla="*/ 1035790 w 1206260"/>
              <a:gd name="connsiteY226" fmla="*/ 1087755 h 1684262"/>
              <a:gd name="connsiteX227" fmla="*/ 1162663 w 1206260"/>
              <a:gd name="connsiteY227" fmla="*/ 1057085 h 1684262"/>
              <a:gd name="connsiteX228" fmla="*/ 987913 w 1206260"/>
              <a:gd name="connsiteY228" fmla="*/ 1181170 h 1684262"/>
              <a:gd name="connsiteX229" fmla="*/ 958923 w 1206260"/>
              <a:gd name="connsiteY229" fmla="*/ 1264444 h 1684262"/>
              <a:gd name="connsiteX230" fmla="*/ 905107 w 1206260"/>
              <a:gd name="connsiteY230" fmla="*/ 1118330 h 1684262"/>
              <a:gd name="connsiteX231" fmla="*/ 987913 w 1206260"/>
              <a:gd name="connsiteY231"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7492 w 1206260"/>
              <a:gd name="connsiteY51" fmla="*/ 1296725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21034 w 1206260"/>
              <a:gd name="connsiteY57" fmla="*/ 1477042 h 1684262"/>
              <a:gd name="connsiteX58" fmla="*/ 318374 w 1206260"/>
              <a:gd name="connsiteY58" fmla="*/ 1496562 h 1684262"/>
              <a:gd name="connsiteX59" fmla="*/ 388280 w 1206260"/>
              <a:gd name="connsiteY59" fmla="*/ 1545717 h 1684262"/>
              <a:gd name="connsiteX60" fmla="*/ 348847 w 1206260"/>
              <a:gd name="connsiteY60" fmla="*/ 1542479 h 1684262"/>
              <a:gd name="connsiteX61" fmla="*/ 255883 w 1206260"/>
              <a:gd name="connsiteY61" fmla="*/ 1502664 h 1684262"/>
              <a:gd name="connsiteX62" fmla="*/ 255883 w 1206260"/>
              <a:gd name="connsiteY62" fmla="*/ 1502664 h 1684262"/>
              <a:gd name="connsiteX63" fmla="*/ 239976 w 1206260"/>
              <a:gd name="connsiteY63" fmla="*/ 1484281 h 1684262"/>
              <a:gd name="connsiteX64" fmla="*/ 203495 w 1206260"/>
              <a:gd name="connsiteY64" fmla="*/ 1484281 h 1684262"/>
              <a:gd name="connsiteX65" fmla="*/ 187303 w 1206260"/>
              <a:gd name="connsiteY65" fmla="*/ 1499140 h 1684262"/>
              <a:gd name="connsiteX66" fmla="*/ 490674 w 1206260"/>
              <a:gd name="connsiteY66" fmla="*/ 1673352 h 1684262"/>
              <a:gd name="connsiteX67" fmla="*/ 757374 w 1206260"/>
              <a:gd name="connsiteY67" fmla="*/ 1682401 h 1684262"/>
              <a:gd name="connsiteX68" fmla="*/ 988070 w 1206260"/>
              <a:gd name="connsiteY68" fmla="*/ 1594485 h 1684262"/>
              <a:gd name="connsiteX69" fmla="*/ 1152566 w 1206260"/>
              <a:gd name="connsiteY69" fmla="*/ 1394460 h 1684262"/>
              <a:gd name="connsiteX70" fmla="*/ 918822 w 1206260"/>
              <a:gd name="connsiteY70" fmla="*/ 1363507 h 1684262"/>
              <a:gd name="connsiteX71" fmla="*/ 802904 w 1206260"/>
              <a:gd name="connsiteY71" fmla="*/ 1350454 h 1684262"/>
              <a:gd name="connsiteX72" fmla="*/ 841956 w 1206260"/>
              <a:gd name="connsiteY72" fmla="*/ 1326547 h 1684262"/>
              <a:gd name="connsiteX73" fmla="*/ 1018286 w 1206260"/>
              <a:gd name="connsiteY73" fmla="*/ 1315425 h 1684262"/>
              <a:gd name="connsiteX74" fmla="*/ 980354 w 1206260"/>
              <a:gd name="connsiteY74" fmla="*/ 1268921 h 1684262"/>
              <a:gd name="connsiteX75" fmla="*/ 1091488 w 1206260"/>
              <a:gd name="connsiteY75" fmla="*/ 1221043 h 1684262"/>
              <a:gd name="connsiteX76" fmla="*/ 911203 w 1206260"/>
              <a:gd name="connsiteY76" fmla="*/ 1022890 h 1684262"/>
              <a:gd name="connsiteX77" fmla="*/ 1193429 w 1206260"/>
              <a:gd name="connsiteY77" fmla="*/ 899446 h 1684262"/>
              <a:gd name="connsiteX78" fmla="*/ 759089 w 1206260"/>
              <a:gd name="connsiteY78" fmla="*/ 61246 h 1684262"/>
              <a:gd name="connsiteX79" fmla="*/ 720989 w 1206260"/>
              <a:gd name="connsiteY79" fmla="*/ 145828 h 1684262"/>
              <a:gd name="connsiteX80" fmla="*/ 759089 w 1206260"/>
              <a:gd name="connsiteY80" fmla="*/ 61436 h 1684262"/>
              <a:gd name="connsiteX81" fmla="*/ 759089 w 1206260"/>
              <a:gd name="connsiteY81" fmla="*/ 61246 h 1684262"/>
              <a:gd name="connsiteX82" fmla="*/ 363611 w 1206260"/>
              <a:gd name="connsiteY82" fmla="*/ 545783 h 1684262"/>
              <a:gd name="connsiteX83" fmla="*/ 348275 w 1206260"/>
              <a:gd name="connsiteY83" fmla="*/ 553498 h 1684262"/>
              <a:gd name="connsiteX84" fmla="*/ 363611 w 1206260"/>
              <a:gd name="connsiteY84" fmla="*/ 545783 h 1684262"/>
              <a:gd name="connsiteX85" fmla="*/ 232451 w 1206260"/>
              <a:gd name="connsiteY85" fmla="*/ 523113 h 1684262"/>
              <a:gd name="connsiteX86" fmla="*/ 254694 w 1206260"/>
              <a:gd name="connsiteY86" fmla="*/ 664096 h 1684262"/>
              <a:gd name="connsiteX87" fmla="*/ 232451 w 1206260"/>
              <a:gd name="connsiteY87" fmla="*/ 523113 h 1684262"/>
              <a:gd name="connsiteX88" fmla="*/ 340084 w 1206260"/>
              <a:gd name="connsiteY88" fmla="*/ 692277 h 1684262"/>
              <a:gd name="connsiteX89" fmla="*/ 470767 w 1206260"/>
              <a:gd name="connsiteY89" fmla="*/ 684562 h 1684262"/>
              <a:gd name="connsiteX90" fmla="*/ 340084 w 1206260"/>
              <a:gd name="connsiteY90" fmla="*/ 691896 h 1684262"/>
              <a:gd name="connsiteX91" fmla="*/ 340084 w 1206260"/>
              <a:gd name="connsiteY91" fmla="*/ 692277 h 1684262"/>
              <a:gd name="connsiteX92" fmla="*/ 382375 w 1206260"/>
              <a:gd name="connsiteY92" fmla="*/ 615410 h 1684262"/>
              <a:gd name="connsiteX93" fmla="*/ 516868 w 1206260"/>
              <a:gd name="connsiteY93" fmla="*/ 688372 h 1684262"/>
              <a:gd name="connsiteX94" fmla="*/ 382661 w 1206260"/>
              <a:gd name="connsiteY94" fmla="*/ 615029 h 1684262"/>
              <a:gd name="connsiteX95" fmla="*/ 382375 w 1206260"/>
              <a:gd name="connsiteY95" fmla="*/ 615410 h 1684262"/>
              <a:gd name="connsiteX96" fmla="*/ 201400 w 1206260"/>
              <a:gd name="connsiteY96" fmla="*/ 907542 h 1684262"/>
              <a:gd name="connsiteX97" fmla="*/ 163300 w 1206260"/>
              <a:gd name="connsiteY97" fmla="*/ 838295 h 1684262"/>
              <a:gd name="connsiteX98" fmla="*/ 201686 w 1206260"/>
              <a:gd name="connsiteY98" fmla="*/ 907161 h 1684262"/>
              <a:gd name="connsiteX99" fmla="*/ 201400 w 1206260"/>
              <a:gd name="connsiteY99" fmla="*/ 907542 h 1684262"/>
              <a:gd name="connsiteX100" fmla="*/ 97811 w 1206260"/>
              <a:gd name="connsiteY100" fmla="*/ 1285557 h 1684262"/>
              <a:gd name="connsiteX101" fmla="*/ 123279 w 1206260"/>
              <a:gd name="connsiteY101" fmla="*/ 1264178 h 1684262"/>
              <a:gd name="connsiteX102" fmla="*/ 231975 w 1206260"/>
              <a:gd name="connsiteY102" fmla="*/ 1341501 h 1684262"/>
              <a:gd name="connsiteX103" fmla="*/ 97811 w 1206260"/>
              <a:gd name="connsiteY103" fmla="*/ 1285557 h 1684262"/>
              <a:gd name="connsiteX104" fmla="*/ 232928 w 1206260"/>
              <a:gd name="connsiteY104" fmla="*/ 1376077 h 1684262"/>
              <a:gd name="connsiteX105" fmla="*/ 279029 w 1206260"/>
              <a:gd name="connsiteY105" fmla="*/ 1379887 h 1684262"/>
              <a:gd name="connsiteX106" fmla="*/ 232451 w 1206260"/>
              <a:gd name="connsiteY106" fmla="*/ 1376077 h 1684262"/>
              <a:gd name="connsiteX107" fmla="*/ 232928 w 1206260"/>
              <a:gd name="connsiteY107" fmla="*/ 1376077 h 1684262"/>
              <a:gd name="connsiteX108" fmla="*/ 856244 w 1206260"/>
              <a:gd name="connsiteY108" fmla="*/ 715613 h 1684262"/>
              <a:gd name="connsiteX109" fmla="*/ 817635 w 1206260"/>
              <a:gd name="connsiteY109" fmla="*/ 708913 h 1684262"/>
              <a:gd name="connsiteX110" fmla="*/ 721084 w 1206260"/>
              <a:gd name="connsiteY110" fmla="*/ 657225 h 1684262"/>
              <a:gd name="connsiteX111" fmla="*/ 855767 w 1206260"/>
              <a:gd name="connsiteY111" fmla="*/ 715613 h 1684262"/>
              <a:gd name="connsiteX112" fmla="*/ 856244 w 1206260"/>
              <a:gd name="connsiteY112" fmla="*/ 715613 h 1684262"/>
              <a:gd name="connsiteX113" fmla="*/ 663458 w 1206260"/>
              <a:gd name="connsiteY113" fmla="*/ 722662 h 1684262"/>
              <a:gd name="connsiteX114" fmla="*/ 644408 w 1206260"/>
              <a:gd name="connsiteY114" fmla="*/ 807149 h 1684262"/>
              <a:gd name="connsiteX115" fmla="*/ 662981 w 1206260"/>
              <a:gd name="connsiteY115" fmla="*/ 723138 h 1684262"/>
              <a:gd name="connsiteX116" fmla="*/ 663458 w 1206260"/>
              <a:gd name="connsiteY116" fmla="*/ 722662 h 1684262"/>
              <a:gd name="connsiteX117" fmla="*/ 628882 w 1206260"/>
              <a:gd name="connsiteY117" fmla="*/ 753332 h 1684262"/>
              <a:gd name="connsiteX118" fmla="*/ 655742 w 1206260"/>
              <a:gd name="connsiteY118" fmla="*/ 726472 h 1684262"/>
              <a:gd name="connsiteX119" fmla="*/ 628406 w 1206260"/>
              <a:gd name="connsiteY119" fmla="*/ 753332 h 1684262"/>
              <a:gd name="connsiteX120" fmla="*/ 628882 w 1206260"/>
              <a:gd name="connsiteY120" fmla="*/ 753332 h 1684262"/>
              <a:gd name="connsiteX121" fmla="*/ 771090 w 1206260"/>
              <a:gd name="connsiteY121" fmla="*/ 757237 h 1684262"/>
              <a:gd name="connsiteX122" fmla="*/ 690318 w 1206260"/>
              <a:gd name="connsiteY122" fmla="*/ 822579 h 1684262"/>
              <a:gd name="connsiteX123" fmla="*/ 770614 w 1206260"/>
              <a:gd name="connsiteY123" fmla="*/ 757237 h 1684262"/>
              <a:gd name="connsiteX124" fmla="*/ 771090 w 1206260"/>
              <a:gd name="connsiteY124" fmla="*/ 757237 h 1684262"/>
              <a:gd name="connsiteX125" fmla="*/ 759565 w 1206260"/>
              <a:gd name="connsiteY125" fmla="*/ 538162 h 1684262"/>
              <a:gd name="connsiteX126" fmla="*/ 851767 w 1206260"/>
              <a:gd name="connsiteY126" fmla="*/ 480536 h 1684262"/>
              <a:gd name="connsiteX127" fmla="*/ 759089 w 1206260"/>
              <a:gd name="connsiteY127" fmla="*/ 538067 h 1684262"/>
              <a:gd name="connsiteX128" fmla="*/ 759565 w 1206260"/>
              <a:gd name="connsiteY128" fmla="*/ 538162 h 1684262"/>
              <a:gd name="connsiteX129" fmla="*/ 877961 w 1206260"/>
              <a:gd name="connsiteY129" fmla="*/ 342138 h 1684262"/>
              <a:gd name="connsiteX130" fmla="*/ 812619 w 1206260"/>
              <a:gd name="connsiteY130" fmla="*/ 442055 h 1684262"/>
              <a:gd name="connsiteX131" fmla="*/ 877961 w 1206260"/>
              <a:gd name="connsiteY131" fmla="*/ 342138 h 1684262"/>
              <a:gd name="connsiteX132" fmla="*/ 681841 w 1206260"/>
              <a:gd name="connsiteY132" fmla="*/ 323088 h 1684262"/>
              <a:gd name="connsiteX133" fmla="*/ 758803 w 1206260"/>
              <a:gd name="connsiteY133" fmla="*/ 430816 h 1684262"/>
              <a:gd name="connsiteX134" fmla="*/ 643455 w 1206260"/>
              <a:gd name="connsiteY134" fmla="*/ 396145 h 1684262"/>
              <a:gd name="connsiteX135" fmla="*/ 639550 w 1206260"/>
              <a:gd name="connsiteY135" fmla="*/ 438436 h 1684262"/>
              <a:gd name="connsiteX136" fmla="*/ 682127 w 1206260"/>
              <a:gd name="connsiteY136" fmla="*/ 323088 h 1684262"/>
              <a:gd name="connsiteX137" fmla="*/ 681841 w 1206260"/>
              <a:gd name="connsiteY137" fmla="*/ 323088 h 1684262"/>
              <a:gd name="connsiteX138" fmla="*/ 351323 w 1206260"/>
              <a:gd name="connsiteY138" fmla="*/ 219361 h 1684262"/>
              <a:gd name="connsiteX139" fmla="*/ 383994 w 1206260"/>
              <a:gd name="connsiteY139" fmla="*/ 183070 h 1684262"/>
              <a:gd name="connsiteX140" fmla="*/ 403711 w 1206260"/>
              <a:gd name="connsiteY140" fmla="*/ 175069 h 1684262"/>
              <a:gd name="connsiteX141" fmla="*/ 411331 w 1206260"/>
              <a:gd name="connsiteY141" fmla="*/ 176117 h 1684262"/>
              <a:gd name="connsiteX142" fmla="*/ 569351 w 1206260"/>
              <a:gd name="connsiteY142" fmla="*/ 242792 h 1684262"/>
              <a:gd name="connsiteX143" fmla="*/ 569922 w 1206260"/>
              <a:gd name="connsiteY143" fmla="*/ 242792 h 1684262"/>
              <a:gd name="connsiteX144" fmla="*/ 558873 w 1206260"/>
              <a:gd name="connsiteY144" fmla="*/ 299942 h 1684262"/>
              <a:gd name="connsiteX145" fmla="*/ 351609 w 1206260"/>
              <a:gd name="connsiteY145" fmla="*/ 219075 h 1684262"/>
              <a:gd name="connsiteX146" fmla="*/ 351323 w 1206260"/>
              <a:gd name="connsiteY146" fmla="*/ 219361 h 1684262"/>
              <a:gd name="connsiteX147" fmla="*/ 470767 w 1206260"/>
              <a:gd name="connsiteY147" fmla="*/ 361188 h 1684262"/>
              <a:gd name="connsiteX148" fmla="*/ 566874 w 1206260"/>
              <a:gd name="connsiteY148" fmla="*/ 503396 h 1684262"/>
              <a:gd name="connsiteX149" fmla="*/ 470767 w 1206260"/>
              <a:gd name="connsiteY149" fmla="*/ 361188 h 1684262"/>
              <a:gd name="connsiteX150" fmla="*/ 632216 w 1206260"/>
              <a:gd name="connsiteY150" fmla="*/ 453485 h 1684262"/>
              <a:gd name="connsiteX151" fmla="*/ 699367 w 1206260"/>
              <a:gd name="connsiteY151" fmla="*/ 515112 h 1684262"/>
              <a:gd name="connsiteX152" fmla="*/ 759089 w 1206260"/>
              <a:gd name="connsiteY152" fmla="*/ 438055 h 1684262"/>
              <a:gd name="connsiteX153" fmla="*/ 678317 w 1206260"/>
              <a:gd name="connsiteY153" fmla="*/ 611029 h 1684262"/>
              <a:gd name="connsiteX154" fmla="*/ 640217 w 1206260"/>
              <a:gd name="connsiteY154" fmla="*/ 587978 h 1684262"/>
              <a:gd name="connsiteX155" fmla="*/ 632216 w 1206260"/>
              <a:gd name="connsiteY155" fmla="*/ 453581 h 1684262"/>
              <a:gd name="connsiteX156" fmla="*/ 632216 w 1206260"/>
              <a:gd name="connsiteY156" fmla="*/ 453485 h 1684262"/>
              <a:gd name="connsiteX157" fmla="*/ 686032 w 1206260"/>
              <a:gd name="connsiteY157" fmla="*/ 837819 h 1684262"/>
              <a:gd name="connsiteX158" fmla="*/ 628310 w 1206260"/>
              <a:gd name="connsiteY158" fmla="*/ 930116 h 1684262"/>
              <a:gd name="connsiteX159" fmla="*/ 686032 w 1206260"/>
              <a:gd name="connsiteY159" fmla="*/ 837914 h 1684262"/>
              <a:gd name="connsiteX160" fmla="*/ 686032 w 1206260"/>
              <a:gd name="connsiteY160" fmla="*/ 837819 h 1684262"/>
              <a:gd name="connsiteX161" fmla="*/ 743658 w 1206260"/>
              <a:gd name="connsiteY161" fmla="*/ 1291400 h 1684262"/>
              <a:gd name="connsiteX162" fmla="*/ 547634 w 1206260"/>
              <a:gd name="connsiteY162" fmla="*/ 1206818 h 1684262"/>
              <a:gd name="connsiteX163" fmla="*/ 573446 w 1206260"/>
              <a:gd name="connsiteY163" fmla="*/ 1222439 h 1684262"/>
              <a:gd name="connsiteX164" fmla="*/ 603450 w 1206260"/>
              <a:gd name="connsiteY164" fmla="*/ 1227487 h 1684262"/>
              <a:gd name="connsiteX165" fmla="*/ 743658 w 1206260"/>
              <a:gd name="connsiteY165" fmla="*/ 1291495 h 1684262"/>
              <a:gd name="connsiteX166" fmla="*/ 743658 w 1206260"/>
              <a:gd name="connsiteY166" fmla="*/ 1291400 h 1684262"/>
              <a:gd name="connsiteX167" fmla="*/ 578399 w 1206260"/>
              <a:gd name="connsiteY167" fmla="*/ 945452 h 1684262"/>
              <a:gd name="connsiteX168" fmla="*/ 689842 w 1206260"/>
              <a:gd name="connsiteY168" fmla="*/ 1122236 h 1684262"/>
              <a:gd name="connsiteX169" fmla="*/ 578399 w 1206260"/>
              <a:gd name="connsiteY169" fmla="*/ 945547 h 1684262"/>
              <a:gd name="connsiteX170" fmla="*/ 578399 w 1206260"/>
              <a:gd name="connsiteY170" fmla="*/ 945452 h 1684262"/>
              <a:gd name="connsiteX171" fmla="*/ 351609 w 1206260"/>
              <a:gd name="connsiteY171" fmla="*/ 1045464 h 1684262"/>
              <a:gd name="connsiteX172" fmla="*/ 382375 w 1206260"/>
              <a:gd name="connsiteY172" fmla="*/ 887825 h 1684262"/>
              <a:gd name="connsiteX173" fmla="*/ 351609 w 1206260"/>
              <a:gd name="connsiteY173" fmla="*/ 1045559 h 1684262"/>
              <a:gd name="connsiteX174" fmla="*/ 351609 w 1206260"/>
              <a:gd name="connsiteY174" fmla="*/ 1045464 h 1684262"/>
              <a:gd name="connsiteX175" fmla="*/ 420761 w 1206260"/>
              <a:gd name="connsiteY175" fmla="*/ 1018413 h 1684262"/>
              <a:gd name="connsiteX176" fmla="*/ 605260 w 1206260"/>
              <a:gd name="connsiteY176" fmla="*/ 1180338 h 1684262"/>
              <a:gd name="connsiteX177" fmla="*/ 420761 w 1206260"/>
              <a:gd name="connsiteY177" fmla="*/ 1018413 h 1684262"/>
              <a:gd name="connsiteX178" fmla="*/ 366944 w 1206260"/>
              <a:gd name="connsiteY178" fmla="*/ 1414272 h 1684262"/>
              <a:gd name="connsiteX179" fmla="*/ 597640 w 1206260"/>
              <a:gd name="connsiteY179" fmla="*/ 1460468 h 1684262"/>
              <a:gd name="connsiteX180" fmla="*/ 366944 w 1206260"/>
              <a:gd name="connsiteY180" fmla="*/ 1414463 h 1684262"/>
              <a:gd name="connsiteX181" fmla="*/ 366944 w 1206260"/>
              <a:gd name="connsiteY181" fmla="*/ 1414272 h 1684262"/>
              <a:gd name="connsiteX182" fmla="*/ 536108 w 1206260"/>
              <a:gd name="connsiteY182" fmla="*/ 1644968 h 1684262"/>
              <a:gd name="connsiteX183" fmla="*/ 498008 w 1206260"/>
              <a:gd name="connsiteY183" fmla="*/ 1625918 h 1684262"/>
              <a:gd name="connsiteX184" fmla="*/ 471148 w 1206260"/>
              <a:gd name="connsiteY184" fmla="*/ 1618202 h 1684262"/>
              <a:gd name="connsiteX185" fmla="*/ 471148 w 1206260"/>
              <a:gd name="connsiteY185" fmla="*/ 1664399 h 1684262"/>
              <a:gd name="connsiteX186" fmla="*/ 401901 w 1206260"/>
              <a:gd name="connsiteY186" fmla="*/ 1579817 h 1684262"/>
              <a:gd name="connsiteX187" fmla="*/ 536108 w 1206260"/>
              <a:gd name="connsiteY187" fmla="*/ 1645158 h 1684262"/>
              <a:gd name="connsiteX188" fmla="*/ 536108 w 1206260"/>
              <a:gd name="connsiteY188" fmla="*/ 1644968 h 1684262"/>
              <a:gd name="connsiteX189" fmla="*/ 616785 w 1206260"/>
              <a:gd name="connsiteY189" fmla="*/ 1564196 h 1684262"/>
              <a:gd name="connsiteX190" fmla="*/ 555349 w 1206260"/>
              <a:gd name="connsiteY190" fmla="*/ 1541145 h 1684262"/>
              <a:gd name="connsiteX191" fmla="*/ 638597 w 1206260"/>
              <a:gd name="connsiteY191" fmla="*/ 1493520 h 1684262"/>
              <a:gd name="connsiteX192" fmla="*/ 739848 w 1206260"/>
              <a:gd name="connsiteY192" fmla="*/ 1525715 h 1684262"/>
              <a:gd name="connsiteX193" fmla="*/ 616785 w 1206260"/>
              <a:gd name="connsiteY193" fmla="*/ 1564386 h 1684262"/>
              <a:gd name="connsiteX194" fmla="*/ 616785 w 1206260"/>
              <a:gd name="connsiteY194" fmla="*/ 1564196 h 1684262"/>
              <a:gd name="connsiteX195" fmla="*/ 752231 w 1206260"/>
              <a:gd name="connsiteY195" fmla="*/ 1664779 h 1684262"/>
              <a:gd name="connsiteX196" fmla="*/ 739658 w 1206260"/>
              <a:gd name="connsiteY196" fmla="*/ 1664779 h 1684262"/>
              <a:gd name="connsiteX197" fmla="*/ 731180 w 1206260"/>
              <a:gd name="connsiteY197" fmla="*/ 1664779 h 1684262"/>
              <a:gd name="connsiteX198" fmla="*/ 727561 w 1206260"/>
              <a:gd name="connsiteY198" fmla="*/ 1664779 h 1684262"/>
              <a:gd name="connsiteX199" fmla="*/ 713750 w 1206260"/>
              <a:gd name="connsiteY199" fmla="*/ 1666780 h 1684262"/>
              <a:gd name="connsiteX200" fmla="*/ 704225 w 1206260"/>
              <a:gd name="connsiteY200" fmla="*/ 1665256 h 1684262"/>
              <a:gd name="connsiteX201" fmla="*/ 705558 w 1206260"/>
              <a:gd name="connsiteY201" fmla="*/ 1667733 h 1684262"/>
              <a:gd name="connsiteX202" fmla="*/ 790045 w 1206260"/>
              <a:gd name="connsiteY202" fmla="*/ 1610106 h 1684262"/>
              <a:gd name="connsiteX203" fmla="*/ 752231 w 1206260"/>
              <a:gd name="connsiteY203" fmla="*/ 1664970 h 1684262"/>
              <a:gd name="connsiteX204" fmla="*/ 752231 w 1206260"/>
              <a:gd name="connsiteY204" fmla="*/ 1664779 h 1684262"/>
              <a:gd name="connsiteX205" fmla="*/ 857863 w 1206260"/>
              <a:gd name="connsiteY205" fmla="*/ 1591056 h 1684262"/>
              <a:gd name="connsiteX206" fmla="*/ 838813 w 1206260"/>
              <a:gd name="connsiteY206" fmla="*/ 1568958 h 1684262"/>
              <a:gd name="connsiteX207" fmla="*/ 836146 w 1206260"/>
              <a:gd name="connsiteY207" fmla="*/ 1564291 h 1684262"/>
              <a:gd name="connsiteX208" fmla="*/ 955179 w 1206260"/>
              <a:gd name="connsiteY208" fmla="*/ 1500720 h 1684262"/>
              <a:gd name="connsiteX209" fmla="*/ 1066493 w 1206260"/>
              <a:gd name="connsiteY209" fmla="*/ 1492065 h 1684262"/>
              <a:gd name="connsiteX210" fmla="*/ 857863 w 1206260"/>
              <a:gd name="connsiteY210" fmla="*/ 1591247 h 1684262"/>
              <a:gd name="connsiteX211" fmla="*/ 857863 w 1206260"/>
              <a:gd name="connsiteY211" fmla="*/ 1591056 h 1684262"/>
              <a:gd name="connsiteX212" fmla="*/ 1054979 w 1206260"/>
              <a:gd name="connsiteY212" fmla="*/ 1445037 h 1684262"/>
              <a:gd name="connsiteX213" fmla="*/ 916632 w 1206260"/>
              <a:gd name="connsiteY213" fmla="*/ 1468184 h 1684262"/>
              <a:gd name="connsiteX214" fmla="*/ 1028170 w 1206260"/>
              <a:gd name="connsiteY214" fmla="*/ 1445228 h 1684262"/>
              <a:gd name="connsiteX215" fmla="*/ 1054979 w 1206260"/>
              <a:gd name="connsiteY215" fmla="*/ 1445037 h 1684262"/>
              <a:gd name="connsiteX216" fmla="*/ 862816 w 1206260"/>
              <a:gd name="connsiteY216" fmla="*/ 1410462 h 1684262"/>
              <a:gd name="connsiteX217" fmla="*/ 647551 w 1206260"/>
              <a:gd name="connsiteY217" fmla="*/ 1448562 h 1684262"/>
              <a:gd name="connsiteX218" fmla="*/ 862816 w 1206260"/>
              <a:gd name="connsiteY218" fmla="*/ 1410653 h 1684262"/>
              <a:gd name="connsiteX219" fmla="*/ 862816 w 1206260"/>
              <a:gd name="connsiteY219" fmla="*/ 1410462 h 1684262"/>
              <a:gd name="connsiteX220" fmla="*/ 689842 w 1206260"/>
              <a:gd name="connsiteY220" fmla="*/ 1391412 h 1684262"/>
              <a:gd name="connsiteX221" fmla="*/ 924347 w 1206260"/>
              <a:gd name="connsiteY221" fmla="*/ 1306830 h 1684262"/>
              <a:gd name="connsiteX222" fmla="*/ 689842 w 1206260"/>
              <a:gd name="connsiteY222" fmla="*/ 1391412 h 1684262"/>
              <a:gd name="connsiteX223" fmla="*/ 1162663 w 1206260"/>
              <a:gd name="connsiteY223" fmla="*/ 1057085 h 1684262"/>
              <a:gd name="connsiteX224" fmla="*/ 1148756 w 1206260"/>
              <a:gd name="connsiteY224" fmla="*/ 1134428 h 1684262"/>
              <a:gd name="connsiteX225" fmla="*/ 1066841 w 1206260"/>
              <a:gd name="connsiteY225" fmla="*/ 1139762 h 1684262"/>
              <a:gd name="connsiteX226" fmla="*/ 1035790 w 1206260"/>
              <a:gd name="connsiteY226" fmla="*/ 1087755 h 1684262"/>
              <a:gd name="connsiteX227" fmla="*/ 1162663 w 1206260"/>
              <a:gd name="connsiteY227" fmla="*/ 1057085 h 1684262"/>
              <a:gd name="connsiteX228" fmla="*/ 987913 w 1206260"/>
              <a:gd name="connsiteY228" fmla="*/ 1181170 h 1684262"/>
              <a:gd name="connsiteX229" fmla="*/ 958923 w 1206260"/>
              <a:gd name="connsiteY229" fmla="*/ 1264444 h 1684262"/>
              <a:gd name="connsiteX230" fmla="*/ 905107 w 1206260"/>
              <a:gd name="connsiteY230" fmla="*/ 1118330 h 1684262"/>
              <a:gd name="connsiteX231" fmla="*/ 987913 w 1206260"/>
              <a:gd name="connsiteY231"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7492 w 1206260"/>
              <a:gd name="connsiteY51" fmla="*/ 1296725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18374 w 1206260"/>
              <a:gd name="connsiteY57" fmla="*/ 1496562 h 1684262"/>
              <a:gd name="connsiteX58" fmla="*/ 388280 w 1206260"/>
              <a:gd name="connsiteY58" fmla="*/ 1545717 h 1684262"/>
              <a:gd name="connsiteX59" fmla="*/ 348847 w 1206260"/>
              <a:gd name="connsiteY59" fmla="*/ 1542479 h 1684262"/>
              <a:gd name="connsiteX60" fmla="*/ 255883 w 1206260"/>
              <a:gd name="connsiteY60" fmla="*/ 1502664 h 1684262"/>
              <a:gd name="connsiteX61" fmla="*/ 255883 w 1206260"/>
              <a:gd name="connsiteY61" fmla="*/ 1502664 h 1684262"/>
              <a:gd name="connsiteX62" fmla="*/ 239976 w 1206260"/>
              <a:gd name="connsiteY62" fmla="*/ 1484281 h 1684262"/>
              <a:gd name="connsiteX63" fmla="*/ 203495 w 1206260"/>
              <a:gd name="connsiteY63" fmla="*/ 1484281 h 1684262"/>
              <a:gd name="connsiteX64" fmla="*/ 187303 w 1206260"/>
              <a:gd name="connsiteY64" fmla="*/ 1499140 h 1684262"/>
              <a:gd name="connsiteX65" fmla="*/ 490674 w 1206260"/>
              <a:gd name="connsiteY65" fmla="*/ 1673352 h 1684262"/>
              <a:gd name="connsiteX66" fmla="*/ 757374 w 1206260"/>
              <a:gd name="connsiteY66" fmla="*/ 1682401 h 1684262"/>
              <a:gd name="connsiteX67" fmla="*/ 988070 w 1206260"/>
              <a:gd name="connsiteY67" fmla="*/ 1594485 h 1684262"/>
              <a:gd name="connsiteX68" fmla="*/ 1152566 w 1206260"/>
              <a:gd name="connsiteY68" fmla="*/ 1394460 h 1684262"/>
              <a:gd name="connsiteX69" fmla="*/ 918822 w 1206260"/>
              <a:gd name="connsiteY69" fmla="*/ 1363507 h 1684262"/>
              <a:gd name="connsiteX70" fmla="*/ 802904 w 1206260"/>
              <a:gd name="connsiteY70" fmla="*/ 1350454 h 1684262"/>
              <a:gd name="connsiteX71" fmla="*/ 841956 w 1206260"/>
              <a:gd name="connsiteY71" fmla="*/ 1326547 h 1684262"/>
              <a:gd name="connsiteX72" fmla="*/ 1018286 w 1206260"/>
              <a:gd name="connsiteY72" fmla="*/ 1315425 h 1684262"/>
              <a:gd name="connsiteX73" fmla="*/ 980354 w 1206260"/>
              <a:gd name="connsiteY73" fmla="*/ 1268921 h 1684262"/>
              <a:gd name="connsiteX74" fmla="*/ 1091488 w 1206260"/>
              <a:gd name="connsiteY74" fmla="*/ 1221043 h 1684262"/>
              <a:gd name="connsiteX75" fmla="*/ 911203 w 1206260"/>
              <a:gd name="connsiteY75" fmla="*/ 1022890 h 1684262"/>
              <a:gd name="connsiteX76" fmla="*/ 1193429 w 1206260"/>
              <a:gd name="connsiteY76" fmla="*/ 899446 h 1684262"/>
              <a:gd name="connsiteX77" fmla="*/ 759089 w 1206260"/>
              <a:gd name="connsiteY77" fmla="*/ 61246 h 1684262"/>
              <a:gd name="connsiteX78" fmla="*/ 720989 w 1206260"/>
              <a:gd name="connsiteY78" fmla="*/ 145828 h 1684262"/>
              <a:gd name="connsiteX79" fmla="*/ 759089 w 1206260"/>
              <a:gd name="connsiteY79" fmla="*/ 61436 h 1684262"/>
              <a:gd name="connsiteX80" fmla="*/ 759089 w 1206260"/>
              <a:gd name="connsiteY80" fmla="*/ 61246 h 1684262"/>
              <a:gd name="connsiteX81" fmla="*/ 363611 w 1206260"/>
              <a:gd name="connsiteY81" fmla="*/ 545783 h 1684262"/>
              <a:gd name="connsiteX82" fmla="*/ 348275 w 1206260"/>
              <a:gd name="connsiteY82" fmla="*/ 553498 h 1684262"/>
              <a:gd name="connsiteX83" fmla="*/ 363611 w 1206260"/>
              <a:gd name="connsiteY83" fmla="*/ 545783 h 1684262"/>
              <a:gd name="connsiteX84" fmla="*/ 232451 w 1206260"/>
              <a:gd name="connsiteY84" fmla="*/ 523113 h 1684262"/>
              <a:gd name="connsiteX85" fmla="*/ 254694 w 1206260"/>
              <a:gd name="connsiteY85" fmla="*/ 664096 h 1684262"/>
              <a:gd name="connsiteX86" fmla="*/ 232451 w 1206260"/>
              <a:gd name="connsiteY86" fmla="*/ 523113 h 1684262"/>
              <a:gd name="connsiteX87" fmla="*/ 340084 w 1206260"/>
              <a:gd name="connsiteY87" fmla="*/ 692277 h 1684262"/>
              <a:gd name="connsiteX88" fmla="*/ 470767 w 1206260"/>
              <a:gd name="connsiteY88" fmla="*/ 684562 h 1684262"/>
              <a:gd name="connsiteX89" fmla="*/ 340084 w 1206260"/>
              <a:gd name="connsiteY89" fmla="*/ 691896 h 1684262"/>
              <a:gd name="connsiteX90" fmla="*/ 340084 w 1206260"/>
              <a:gd name="connsiteY90" fmla="*/ 692277 h 1684262"/>
              <a:gd name="connsiteX91" fmla="*/ 382375 w 1206260"/>
              <a:gd name="connsiteY91" fmla="*/ 615410 h 1684262"/>
              <a:gd name="connsiteX92" fmla="*/ 516868 w 1206260"/>
              <a:gd name="connsiteY92" fmla="*/ 688372 h 1684262"/>
              <a:gd name="connsiteX93" fmla="*/ 382661 w 1206260"/>
              <a:gd name="connsiteY93" fmla="*/ 615029 h 1684262"/>
              <a:gd name="connsiteX94" fmla="*/ 382375 w 1206260"/>
              <a:gd name="connsiteY94" fmla="*/ 615410 h 1684262"/>
              <a:gd name="connsiteX95" fmla="*/ 201400 w 1206260"/>
              <a:gd name="connsiteY95" fmla="*/ 907542 h 1684262"/>
              <a:gd name="connsiteX96" fmla="*/ 163300 w 1206260"/>
              <a:gd name="connsiteY96" fmla="*/ 838295 h 1684262"/>
              <a:gd name="connsiteX97" fmla="*/ 201686 w 1206260"/>
              <a:gd name="connsiteY97" fmla="*/ 907161 h 1684262"/>
              <a:gd name="connsiteX98" fmla="*/ 201400 w 1206260"/>
              <a:gd name="connsiteY98" fmla="*/ 907542 h 1684262"/>
              <a:gd name="connsiteX99" fmla="*/ 97811 w 1206260"/>
              <a:gd name="connsiteY99" fmla="*/ 1285557 h 1684262"/>
              <a:gd name="connsiteX100" fmla="*/ 123279 w 1206260"/>
              <a:gd name="connsiteY100" fmla="*/ 1264178 h 1684262"/>
              <a:gd name="connsiteX101" fmla="*/ 231975 w 1206260"/>
              <a:gd name="connsiteY101" fmla="*/ 1341501 h 1684262"/>
              <a:gd name="connsiteX102" fmla="*/ 97811 w 1206260"/>
              <a:gd name="connsiteY102" fmla="*/ 1285557 h 1684262"/>
              <a:gd name="connsiteX103" fmla="*/ 232928 w 1206260"/>
              <a:gd name="connsiteY103" fmla="*/ 1376077 h 1684262"/>
              <a:gd name="connsiteX104" fmla="*/ 279029 w 1206260"/>
              <a:gd name="connsiteY104" fmla="*/ 1379887 h 1684262"/>
              <a:gd name="connsiteX105" fmla="*/ 232451 w 1206260"/>
              <a:gd name="connsiteY105" fmla="*/ 1376077 h 1684262"/>
              <a:gd name="connsiteX106" fmla="*/ 232928 w 1206260"/>
              <a:gd name="connsiteY106" fmla="*/ 1376077 h 1684262"/>
              <a:gd name="connsiteX107" fmla="*/ 856244 w 1206260"/>
              <a:gd name="connsiteY107" fmla="*/ 715613 h 1684262"/>
              <a:gd name="connsiteX108" fmla="*/ 817635 w 1206260"/>
              <a:gd name="connsiteY108" fmla="*/ 708913 h 1684262"/>
              <a:gd name="connsiteX109" fmla="*/ 721084 w 1206260"/>
              <a:gd name="connsiteY109" fmla="*/ 657225 h 1684262"/>
              <a:gd name="connsiteX110" fmla="*/ 855767 w 1206260"/>
              <a:gd name="connsiteY110" fmla="*/ 715613 h 1684262"/>
              <a:gd name="connsiteX111" fmla="*/ 856244 w 1206260"/>
              <a:gd name="connsiteY111" fmla="*/ 715613 h 1684262"/>
              <a:gd name="connsiteX112" fmla="*/ 663458 w 1206260"/>
              <a:gd name="connsiteY112" fmla="*/ 722662 h 1684262"/>
              <a:gd name="connsiteX113" fmla="*/ 644408 w 1206260"/>
              <a:gd name="connsiteY113" fmla="*/ 807149 h 1684262"/>
              <a:gd name="connsiteX114" fmla="*/ 662981 w 1206260"/>
              <a:gd name="connsiteY114" fmla="*/ 723138 h 1684262"/>
              <a:gd name="connsiteX115" fmla="*/ 663458 w 1206260"/>
              <a:gd name="connsiteY115" fmla="*/ 722662 h 1684262"/>
              <a:gd name="connsiteX116" fmla="*/ 628882 w 1206260"/>
              <a:gd name="connsiteY116" fmla="*/ 753332 h 1684262"/>
              <a:gd name="connsiteX117" fmla="*/ 655742 w 1206260"/>
              <a:gd name="connsiteY117" fmla="*/ 726472 h 1684262"/>
              <a:gd name="connsiteX118" fmla="*/ 628406 w 1206260"/>
              <a:gd name="connsiteY118" fmla="*/ 753332 h 1684262"/>
              <a:gd name="connsiteX119" fmla="*/ 628882 w 1206260"/>
              <a:gd name="connsiteY119" fmla="*/ 753332 h 1684262"/>
              <a:gd name="connsiteX120" fmla="*/ 771090 w 1206260"/>
              <a:gd name="connsiteY120" fmla="*/ 757237 h 1684262"/>
              <a:gd name="connsiteX121" fmla="*/ 690318 w 1206260"/>
              <a:gd name="connsiteY121" fmla="*/ 822579 h 1684262"/>
              <a:gd name="connsiteX122" fmla="*/ 770614 w 1206260"/>
              <a:gd name="connsiteY122" fmla="*/ 757237 h 1684262"/>
              <a:gd name="connsiteX123" fmla="*/ 771090 w 1206260"/>
              <a:gd name="connsiteY123" fmla="*/ 757237 h 1684262"/>
              <a:gd name="connsiteX124" fmla="*/ 759565 w 1206260"/>
              <a:gd name="connsiteY124" fmla="*/ 538162 h 1684262"/>
              <a:gd name="connsiteX125" fmla="*/ 851767 w 1206260"/>
              <a:gd name="connsiteY125" fmla="*/ 480536 h 1684262"/>
              <a:gd name="connsiteX126" fmla="*/ 759089 w 1206260"/>
              <a:gd name="connsiteY126" fmla="*/ 538067 h 1684262"/>
              <a:gd name="connsiteX127" fmla="*/ 759565 w 1206260"/>
              <a:gd name="connsiteY127" fmla="*/ 538162 h 1684262"/>
              <a:gd name="connsiteX128" fmla="*/ 877961 w 1206260"/>
              <a:gd name="connsiteY128" fmla="*/ 342138 h 1684262"/>
              <a:gd name="connsiteX129" fmla="*/ 812619 w 1206260"/>
              <a:gd name="connsiteY129" fmla="*/ 442055 h 1684262"/>
              <a:gd name="connsiteX130" fmla="*/ 877961 w 1206260"/>
              <a:gd name="connsiteY130" fmla="*/ 342138 h 1684262"/>
              <a:gd name="connsiteX131" fmla="*/ 681841 w 1206260"/>
              <a:gd name="connsiteY131" fmla="*/ 323088 h 1684262"/>
              <a:gd name="connsiteX132" fmla="*/ 758803 w 1206260"/>
              <a:gd name="connsiteY132" fmla="*/ 430816 h 1684262"/>
              <a:gd name="connsiteX133" fmla="*/ 643455 w 1206260"/>
              <a:gd name="connsiteY133" fmla="*/ 396145 h 1684262"/>
              <a:gd name="connsiteX134" fmla="*/ 639550 w 1206260"/>
              <a:gd name="connsiteY134" fmla="*/ 438436 h 1684262"/>
              <a:gd name="connsiteX135" fmla="*/ 682127 w 1206260"/>
              <a:gd name="connsiteY135" fmla="*/ 323088 h 1684262"/>
              <a:gd name="connsiteX136" fmla="*/ 681841 w 1206260"/>
              <a:gd name="connsiteY136" fmla="*/ 323088 h 1684262"/>
              <a:gd name="connsiteX137" fmla="*/ 351323 w 1206260"/>
              <a:gd name="connsiteY137" fmla="*/ 219361 h 1684262"/>
              <a:gd name="connsiteX138" fmla="*/ 383994 w 1206260"/>
              <a:gd name="connsiteY138" fmla="*/ 183070 h 1684262"/>
              <a:gd name="connsiteX139" fmla="*/ 403711 w 1206260"/>
              <a:gd name="connsiteY139" fmla="*/ 175069 h 1684262"/>
              <a:gd name="connsiteX140" fmla="*/ 411331 w 1206260"/>
              <a:gd name="connsiteY140" fmla="*/ 176117 h 1684262"/>
              <a:gd name="connsiteX141" fmla="*/ 569351 w 1206260"/>
              <a:gd name="connsiteY141" fmla="*/ 242792 h 1684262"/>
              <a:gd name="connsiteX142" fmla="*/ 569922 w 1206260"/>
              <a:gd name="connsiteY142" fmla="*/ 242792 h 1684262"/>
              <a:gd name="connsiteX143" fmla="*/ 558873 w 1206260"/>
              <a:gd name="connsiteY143" fmla="*/ 299942 h 1684262"/>
              <a:gd name="connsiteX144" fmla="*/ 351609 w 1206260"/>
              <a:gd name="connsiteY144" fmla="*/ 219075 h 1684262"/>
              <a:gd name="connsiteX145" fmla="*/ 351323 w 1206260"/>
              <a:gd name="connsiteY145" fmla="*/ 219361 h 1684262"/>
              <a:gd name="connsiteX146" fmla="*/ 470767 w 1206260"/>
              <a:gd name="connsiteY146" fmla="*/ 361188 h 1684262"/>
              <a:gd name="connsiteX147" fmla="*/ 566874 w 1206260"/>
              <a:gd name="connsiteY147" fmla="*/ 503396 h 1684262"/>
              <a:gd name="connsiteX148" fmla="*/ 470767 w 1206260"/>
              <a:gd name="connsiteY148" fmla="*/ 361188 h 1684262"/>
              <a:gd name="connsiteX149" fmla="*/ 632216 w 1206260"/>
              <a:gd name="connsiteY149" fmla="*/ 453485 h 1684262"/>
              <a:gd name="connsiteX150" fmla="*/ 699367 w 1206260"/>
              <a:gd name="connsiteY150" fmla="*/ 515112 h 1684262"/>
              <a:gd name="connsiteX151" fmla="*/ 759089 w 1206260"/>
              <a:gd name="connsiteY151" fmla="*/ 438055 h 1684262"/>
              <a:gd name="connsiteX152" fmla="*/ 678317 w 1206260"/>
              <a:gd name="connsiteY152" fmla="*/ 611029 h 1684262"/>
              <a:gd name="connsiteX153" fmla="*/ 640217 w 1206260"/>
              <a:gd name="connsiteY153" fmla="*/ 587978 h 1684262"/>
              <a:gd name="connsiteX154" fmla="*/ 632216 w 1206260"/>
              <a:gd name="connsiteY154" fmla="*/ 453581 h 1684262"/>
              <a:gd name="connsiteX155" fmla="*/ 632216 w 1206260"/>
              <a:gd name="connsiteY155" fmla="*/ 453485 h 1684262"/>
              <a:gd name="connsiteX156" fmla="*/ 686032 w 1206260"/>
              <a:gd name="connsiteY156" fmla="*/ 837819 h 1684262"/>
              <a:gd name="connsiteX157" fmla="*/ 628310 w 1206260"/>
              <a:gd name="connsiteY157" fmla="*/ 930116 h 1684262"/>
              <a:gd name="connsiteX158" fmla="*/ 686032 w 1206260"/>
              <a:gd name="connsiteY158" fmla="*/ 837914 h 1684262"/>
              <a:gd name="connsiteX159" fmla="*/ 686032 w 1206260"/>
              <a:gd name="connsiteY159" fmla="*/ 837819 h 1684262"/>
              <a:gd name="connsiteX160" fmla="*/ 743658 w 1206260"/>
              <a:gd name="connsiteY160" fmla="*/ 1291400 h 1684262"/>
              <a:gd name="connsiteX161" fmla="*/ 547634 w 1206260"/>
              <a:gd name="connsiteY161" fmla="*/ 1206818 h 1684262"/>
              <a:gd name="connsiteX162" fmla="*/ 573446 w 1206260"/>
              <a:gd name="connsiteY162" fmla="*/ 1222439 h 1684262"/>
              <a:gd name="connsiteX163" fmla="*/ 603450 w 1206260"/>
              <a:gd name="connsiteY163" fmla="*/ 1227487 h 1684262"/>
              <a:gd name="connsiteX164" fmla="*/ 743658 w 1206260"/>
              <a:gd name="connsiteY164" fmla="*/ 1291495 h 1684262"/>
              <a:gd name="connsiteX165" fmla="*/ 743658 w 1206260"/>
              <a:gd name="connsiteY165" fmla="*/ 1291400 h 1684262"/>
              <a:gd name="connsiteX166" fmla="*/ 578399 w 1206260"/>
              <a:gd name="connsiteY166" fmla="*/ 945452 h 1684262"/>
              <a:gd name="connsiteX167" fmla="*/ 689842 w 1206260"/>
              <a:gd name="connsiteY167" fmla="*/ 1122236 h 1684262"/>
              <a:gd name="connsiteX168" fmla="*/ 578399 w 1206260"/>
              <a:gd name="connsiteY168" fmla="*/ 945547 h 1684262"/>
              <a:gd name="connsiteX169" fmla="*/ 578399 w 1206260"/>
              <a:gd name="connsiteY169" fmla="*/ 945452 h 1684262"/>
              <a:gd name="connsiteX170" fmla="*/ 351609 w 1206260"/>
              <a:gd name="connsiteY170" fmla="*/ 1045464 h 1684262"/>
              <a:gd name="connsiteX171" fmla="*/ 382375 w 1206260"/>
              <a:gd name="connsiteY171" fmla="*/ 887825 h 1684262"/>
              <a:gd name="connsiteX172" fmla="*/ 351609 w 1206260"/>
              <a:gd name="connsiteY172" fmla="*/ 1045559 h 1684262"/>
              <a:gd name="connsiteX173" fmla="*/ 351609 w 1206260"/>
              <a:gd name="connsiteY173" fmla="*/ 1045464 h 1684262"/>
              <a:gd name="connsiteX174" fmla="*/ 420761 w 1206260"/>
              <a:gd name="connsiteY174" fmla="*/ 1018413 h 1684262"/>
              <a:gd name="connsiteX175" fmla="*/ 605260 w 1206260"/>
              <a:gd name="connsiteY175" fmla="*/ 1180338 h 1684262"/>
              <a:gd name="connsiteX176" fmla="*/ 420761 w 1206260"/>
              <a:gd name="connsiteY176" fmla="*/ 1018413 h 1684262"/>
              <a:gd name="connsiteX177" fmla="*/ 366944 w 1206260"/>
              <a:gd name="connsiteY177" fmla="*/ 1414272 h 1684262"/>
              <a:gd name="connsiteX178" fmla="*/ 597640 w 1206260"/>
              <a:gd name="connsiteY178" fmla="*/ 1460468 h 1684262"/>
              <a:gd name="connsiteX179" fmla="*/ 366944 w 1206260"/>
              <a:gd name="connsiteY179" fmla="*/ 1414463 h 1684262"/>
              <a:gd name="connsiteX180" fmla="*/ 366944 w 1206260"/>
              <a:gd name="connsiteY180" fmla="*/ 1414272 h 1684262"/>
              <a:gd name="connsiteX181" fmla="*/ 536108 w 1206260"/>
              <a:gd name="connsiteY181" fmla="*/ 1644968 h 1684262"/>
              <a:gd name="connsiteX182" fmla="*/ 498008 w 1206260"/>
              <a:gd name="connsiteY182" fmla="*/ 1625918 h 1684262"/>
              <a:gd name="connsiteX183" fmla="*/ 471148 w 1206260"/>
              <a:gd name="connsiteY183" fmla="*/ 1618202 h 1684262"/>
              <a:gd name="connsiteX184" fmla="*/ 471148 w 1206260"/>
              <a:gd name="connsiteY184" fmla="*/ 1664399 h 1684262"/>
              <a:gd name="connsiteX185" fmla="*/ 401901 w 1206260"/>
              <a:gd name="connsiteY185" fmla="*/ 1579817 h 1684262"/>
              <a:gd name="connsiteX186" fmla="*/ 536108 w 1206260"/>
              <a:gd name="connsiteY186" fmla="*/ 1645158 h 1684262"/>
              <a:gd name="connsiteX187" fmla="*/ 536108 w 1206260"/>
              <a:gd name="connsiteY187" fmla="*/ 1644968 h 1684262"/>
              <a:gd name="connsiteX188" fmla="*/ 616785 w 1206260"/>
              <a:gd name="connsiteY188" fmla="*/ 1564196 h 1684262"/>
              <a:gd name="connsiteX189" fmla="*/ 555349 w 1206260"/>
              <a:gd name="connsiteY189" fmla="*/ 1541145 h 1684262"/>
              <a:gd name="connsiteX190" fmla="*/ 638597 w 1206260"/>
              <a:gd name="connsiteY190" fmla="*/ 1493520 h 1684262"/>
              <a:gd name="connsiteX191" fmla="*/ 739848 w 1206260"/>
              <a:gd name="connsiteY191" fmla="*/ 1525715 h 1684262"/>
              <a:gd name="connsiteX192" fmla="*/ 616785 w 1206260"/>
              <a:gd name="connsiteY192" fmla="*/ 1564386 h 1684262"/>
              <a:gd name="connsiteX193" fmla="*/ 616785 w 1206260"/>
              <a:gd name="connsiteY193" fmla="*/ 1564196 h 1684262"/>
              <a:gd name="connsiteX194" fmla="*/ 752231 w 1206260"/>
              <a:gd name="connsiteY194" fmla="*/ 1664779 h 1684262"/>
              <a:gd name="connsiteX195" fmla="*/ 739658 w 1206260"/>
              <a:gd name="connsiteY195" fmla="*/ 1664779 h 1684262"/>
              <a:gd name="connsiteX196" fmla="*/ 731180 w 1206260"/>
              <a:gd name="connsiteY196" fmla="*/ 1664779 h 1684262"/>
              <a:gd name="connsiteX197" fmla="*/ 727561 w 1206260"/>
              <a:gd name="connsiteY197" fmla="*/ 1664779 h 1684262"/>
              <a:gd name="connsiteX198" fmla="*/ 713750 w 1206260"/>
              <a:gd name="connsiteY198" fmla="*/ 1666780 h 1684262"/>
              <a:gd name="connsiteX199" fmla="*/ 704225 w 1206260"/>
              <a:gd name="connsiteY199" fmla="*/ 1665256 h 1684262"/>
              <a:gd name="connsiteX200" fmla="*/ 705558 w 1206260"/>
              <a:gd name="connsiteY200" fmla="*/ 1667733 h 1684262"/>
              <a:gd name="connsiteX201" fmla="*/ 790045 w 1206260"/>
              <a:gd name="connsiteY201" fmla="*/ 1610106 h 1684262"/>
              <a:gd name="connsiteX202" fmla="*/ 752231 w 1206260"/>
              <a:gd name="connsiteY202" fmla="*/ 1664970 h 1684262"/>
              <a:gd name="connsiteX203" fmla="*/ 752231 w 1206260"/>
              <a:gd name="connsiteY203" fmla="*/ 1664779 h 1684262"/>
              <a:gd name="connsiteX204" fmla="*/ 857863 w 1206260"/>
              <a:gd name="connsiteY204" fmla="*/ 1591056 h 1684262"/>
              <a:gd name="connsiteX205" fmla="*/ 838813 w 1206260"/>
              <a:gd name="connsiteY205" fmla="*/ 1568958 h 1684262"/>
              <a:gd name="connsiteX206" fmla="*/ 836146 w 1206260"/>
              <a:gd name="connsiteY206" fmla="*/ 1564291 h 1684262"/>
              <a:gd name="connsiteX207" fmla="*/ 955179 w 1206260"/>
              <a:gd name="connsiteY207" fmla="*/ 1500720 h 1684262"/>
              <a:gd name="connsiteX208" fmla="*/ 1066493 w 1206260"/>
              <a:gd name="connsiteY208" fmla="*/ 1492065 h 1684262"/>
              <a:gd name="connsiteX209" fmla="*/ 857863 w 1206260"/>
              <a:gd name="connsiteY209" fmla="*/ 1591247 h 1684262"/>
              <a:gd name="connsiteX210" fmla="*/ 857863 w 1206260"/>
              <a:gd name="connsiteY210" fmla="*/ 1591056 h 1684262"/>
              <a:gd name="connsiteX211" fmla="*/ 1054979 w 1206260"/>
              <a:gd name="connsiteY211" fmla="*/ 1445037 h 1684262"/>
              <a:gd name="connsiteX212" fmla="*/ 916632 w 1206260"/>
              <a:gd name="connsiteY212" fmla="*/ 1468184 h 1684262"/>
              <a:gd name="connsiteX213" fmla="*/ 1028170 w 1206260"/>
              <a:gd name="connsiteY213" fmla="*/ 1445228 h 1684262"/>
              <a:gd name="connsiteX214" fmla="*/ 1054979 w 1206260"/>
              <a:gd name="connsiteY214" fmla="*/ 1445037 h 1684262"/>
              <a:gd name="connsiteX215" fmla="*/ 862816 w 1206260"/>
              <a:gd name="connsiteY215" fmla="*/ 1410462 h 1684262"/>
              <a:gd name="connsiteX216" fmla="*/ 647551 w 1206260"/>
              <a:gd name="connsiteY216" fmla="*/ 1448562 h 1684262"/>
              <a:gd name="connsiteX217" fmla="*/ 862816 w 1206260"/>
              <a:gd name="connsiteY217" fmla="*/ 1410653 h 1684262"/>
              <a:gd name="connsiteX218" fmla="*/ 862816 w 1206260"/>
              <a:gd name="connsiteY218" fmla="*/ 1410462 h 1684262"/>
              <a:gd name="connsiteX219" fmla="*/ 689842 w 1206260"/>
              <a:gd name="connsiteY219" fmla="*/ 1391412 h 1684262"/>
              <a:gd name="connsiteX220" fmla="*/ 924347 w 1206260"/>
              <a:gd name="connsiteY220" fmla="*/ 1306830 h 1684262"/>
              <a:gd name="connsiteX221" fmla="*/ 689842 w 1206260"/>
              <a:gd name="connsiteY221" fmla="*/ 1391412 h 1684262"/>
              <a:gd name="connsiteX222" fmla="*/ 1162663 w 1206260"/>
              <a:gd name="connsiteY222" fmla="*/ 1057085 h 1684262"/>
              <a:gd name="connsiteX223" fmla="*/ 1148756 w 1206260"/>
              <a:gd name="connsiteY223" fmla="*/ 1134428 h 1684262"/>
              <a:gd name="connsiteX224" fmla="*/ 1066841 w 1206260"/>
              <a:gd name="connsiteY224" fmla="*/ 1139762 h 1684262"/>
              <a:gd name="connsiteX225" fmla="*/ 1035790 w 1206260"/>
              <a:gd name="connsiteY225" fmla="*/ 1087755 h 1684262"/>
              <a:gd name="connsiteX226" fmla="*/ 1162663 w 1206260"/>
              <a:gd name="connsiteY226" fmla="*/ 1057085 h 1684262"/>
              <a:gd name="connsiteX227" fmla="*/ 987913 w 1206260"/>
              <a:gd name="connsiteY227" fmla="*/ 1181170 h 1684262"/>
              <a:gd name="connsiteX228" fmla="*/ 958923 w 1206260"/>
              <a:gd name="connsiteY228" fmla="*/ 1264444 h 1684262"/>
              <a:gd name="connsiteX229" fmla="*/ 905107 w 1206260"/>
              <a:gd name="connsiteY229" fmla="*/ 1118330 h 1684262"/>
              <a:gd name="connsiteX230" fmla="*/ 987913 w 1206260"/>
              <a:gd name="connsiteY230" fmla="*/ 1181170 h 1684262"/>
              <a:gd name="connsiteX0" fmla="*/ 1193429 w 1206260"/>
              <a:gd name="connsiteY0" fmla="*/ 899446 h 1684262"/>
              <a:gd name="connsiteX1" fmla="*/ 1157319 w 1206260"/>
              <a:gd name="connsiteY1" fmla="*/ 831924 h 1684262"/>
              <a:gd name="connsiteX2" fmla="*/ 1019985 w 1206260"/>
              <a:gd name="connsiteY2" fmla="*/ 885740 h 1684262"/>
              <a:gd name="connsiteX3" fmla="*/ 963019 w 1206260"/>
              <a:gd name="connsiteY3" fmla="*/ 860965 h 1684262"/>
              <a:gd name="connsiteX4" fmla="*/ 1035980 w 1206260"/>
              <a:gd name="connsiteY4" fmla="*/ 795623 h 1684262"/>
              <a:gd name="connsiteX5" fmla="*/ 893772 w 1206260"/>
              <a:gd name="connsiteY5" fmla="*/ 930212 h 1684262"/>
              <a:gd name="connsiteX6" fmla="*/ 951398 w 1206260"/>
              <a:gd name="connsiteY6" fmla="*/ 937927 h 1684262"/>
              <a:gd name="connsiteX7" fmla="*/ 862911 w 1206260"/>
              <a:gd name="connsiteY7" fmla="*/ 964787 h 1684262"/>
              <a:gd name="connsiteX8" fmla="*/ 813000 w 1206260"/>
              <a:gd name="connsiteY8" fmla="*/ 991648 h 1684262"/>
              <a:gd name="connsiteX9" fmla="*/ 905202 w 1206260"/>
              <a:gd name="connsiteY9" fmla="*/ 872585 h 1684262"/>
              <a:gd name="connsiteX10" fmla="*/ 1062841 w 1206260"/>
              <a:gd name="connsiteY10" fmla="*/ 784098 h 1684262"/>
              <a:gd name="connsiteX11" fmla="*/ 1113873 w 1206260"/>
              <a:gd name="connsiteY11" fmla="*/ 670346 h 1684262"/>
              <a:gd name="connsiteX12" fmla="*/ 1028265 w 1206260"/>
              <a:gd name="connsiteY12" fmla="*/ 722567 h 1684262"/>
              <a:gd name="connsiteX13" fmla="*/ 1003881 w 1206260"/>
              <a:gd name="connsiteY13" fmla="*/ 692468 h 1684262"/>
              <a:gd name="connsiteX14" fmla="*/ 1005881 w 1206260"/>
              <a:gd name="connsiteY14" fmla="*/ 661511 h 1684262"/>
              <a:gd name="connsiteX15" fmla="*/ 1065794 w 1206260"/>
              <a:gd name="connsiteY15" fmla="*/ 651415 h 1684262"/>
              <a:gd name="connsiteX16" fmla="*/ 1087938 w 1206260"/>
              <a:gd name="connsiteY16" fmla="*/ 638205 h 1684262"/>
              <a:gd name="connsiteX17" fmla="*/ 739848 w 1206260"/>
              <a:gd name="connsiteY17" fmla="*/ 595694 h 1684262"/>
              <a:gd name="connsiteX18" fmla="*/ 716893 w 1206260"/>
              <a:gd name="connsiteY18" fmla="*/ 318992 h 1684262"/>
              <a:gd name="connsiteX19" fmla="*/ 920537 w 1206260"/>
              <a:gd name="connsiteY19" fmla="*/ 246031 h 1684262"/>
              <a:gd name="connsiteX20" fmla="*/ 682412 w 1206260"/>
              <a:gd name="connsiteY20" fmla="*/ 238316 h 1684262"/>
              <a:gd name="connsiteX21" fmla="*/ 928538 w 1206260"/>
              <a:gd name="connsiteY21" fmla="*/ 226790 h 1684262"/>
              <a:gd name="connsiteX22" fmla="*/ 720893 w 1206260"/>
              <a:gd name="connsiteY22" fmla="*/ 196025 h 1684262"/>
              <a:gd name="connsiteX23" fmla="*/ 736229 w 1206260"/>
              <a:gd name="connsiteY23" fmla="*/ 49911 h 1684262"/>
              <a:gd name="connsiteX24" fmla="*/ 663267 w 1206260"/>
              <a:gd name="connsiteY24" fmla="*/ 0 h 1684262"/>
              <a:gd name="connsiteX25" fmla="*/ 625167 w 1206260"/>
              <a:gd name="connsiteY25" fmla="*/ 103727 h 1684262"/>
              <a:gd name="connsiteX26" fmla="*/ 625167 w 1206260"/>
              <a:gd name="connsiteY26" fmla="*/ 288322 h 1684262"/>
              <a:gd name="connsiteX27" fmla="*/ 336845 w 1206260"/>
              <a:gd name="connsiteY27" fmla="*/ 261366 h 1684262"/>
              <a:gd name="connsiteX28" fmla="*/ 367611 w 1206260"/>
              <a:gd name="connsiteY28" fmla="*/ 307467 h 1684262"/>
              <a:gd name="connsiteX29" fmla="*/ 579066 w 1206260"/>
              <a:gd name="connsiteY29" fmla="*/ 615029 h 1684262"/>
              <a:gd name="connsiteX30" fmla="*/ 263884 w 1206260"/>
              <a:gd name="connsiteY30" fmla="*/ 511207 h 1684262"/>
              <a:gd name="connsiteX31" fmla="*/ 233118 w 1206260"/>
              <a:gd name="connsiteY31" fmla="*/ 714947 h 1684262"/>
              <a:gd name="connsiteX32" fmla="*/ 532965 w 1206260"/>
              <a:gd name="connsiteY32" fmla="*/ 807149 h 1684262"/>
              <a:gd name="connsiteX33" fmla="*/ 502390 w 1206260"/>
              <a:gd name="connsiteY33" fmla="*/ 816184 h 1684262"/>
              <a:gd name="connsiteX34" fmla="*/ 464290 w 1206260"/>
              <a:gd name="connsiteY34" fmla="*/ 772763 h 1684262"/>
              <a:gd name="connsiteX35" fmla="*/ 375231 w 1206260"/>
              <a:gd name="connsiteY35" fmla="*/ 788670 h 1684262"/>
              <a:gd name="connsiteX36" fmla="*/ 418189 w 1206260"/>
              <a:gd name="connsiteY36" fmla="*/ 826770 h 1684262"/>
              <a:gd name="connsiteX37" fmla="*/ 333607 w 1206260"/>
              <a:gd name="connsiteY37" fmla="*/ 826770 h 1684262"/>
              <a:gd name="connsiteX38" fmla="*/ 276457 w 1206260"/>
              <a:gd name="connsiteY38" fmla="*/ 857536 h 1684262"/>
              <a:gd name="connsiteX39" fmla="*/ 288458 w 1206260"/>
              <a:gd name="connsiteY39" fmla="*/ 766001 h 1684262"/>
              <a:gd name="connsiteX40" fmla="*/ 138059 w 1206260"/>
              <a:gd name="connsiteY40" fmla="*/ 911352 h 1684262"/>
              <a:gd name="connsiteX41" fmla="*/ 237976 w 1206260"/>
              <a:gd name="connsiteY41" fmla="*/ 961358 h 1684262"/>
              <a:gd name="connsiteX42" fmla="*/ 75102 w 1206260"/>
              <a:gd name="connsiteY42" fmla="*/ 1025783 h 1684262"/>
              <a:gd name="connsiteX43" fmla="*/ 80432 w 1206260"/>
              <a:gd name="connsiteY43" fmla="*/ 915162 h 1684262"/>
              <a:gd name="connsiteX44" fmla="*/ 91958 w 1206260"/>
              <a:gd name="connsiteY44" fmla="*/ 1107377 h 1684262"/>
              <a:gd name="connsiteX45" fmla="*/ 214925 w 1206260"/>
              <a:gd name="connsiteY45" fmla="*/ 1157383 h 1684262"/>
              <a:gd name="connsiteX46" fmla="*/ 322463 w 1206260"/>
              <a:gd name="connsiteY46" fmla="*/ 1228161 h 1684262"/>
              <a:gd name="connsiteX47" fmla="*/ 235145 w 1206260"/>
              <a:gd name="connsiteY47" fmla="*/ 1221759 h 1684262"/>
              <a:gd name="connsiteX48" fmla="*/ 267875 w 1206260"/>
              <a:gd name="connsiteY48" fmla="*/ 1263023 h 1684262"/>
              <a:gd name="connsiteX49" fmla="*/ 395615 w 1206260"/>
              <a:gd name="connsiteY49" fmla="*/ 1319117 h 1684262"/>
              <a:gd name="connsiteX50" fmla="*/ 322827 w 1206260"/>
              <a:gd name="connsiteY50" fmla="*/ 1338837 h 1684262"/>
              <a:gd name="connsiteX51" fmla="*/ 247492 w 1206260"/>
              <a:gd name="connsiteY51" fmla="*/ 1296725 h 1684262"/>
              <a:gd name="connsiteX52" fmla="*/ 229880 w 1206260"/>
              <a:gd name="connsiteY52" fmla="*/ 1312259 h 1684262"/>
              <a:gd name="connsiteX53" fmla="*/ 146155 w 1206260"/>
              <a:gd name="connsiteY53" fmla="*/ 1230344 h 1684262"/>
              <a:gd name="connsiteX54" fmla="*/ 115389 w 1206260"/>
              <a:gd name="connsiteY54" fmla="*/ 1430369 h 1684262"/>
              <a:gd name="connsiteX55" fmla="*/ 349799 w 1206260"/>
              <a:gd name="connsiteY55" fmla="*/ 1480280 h 1684262"/>
              <a:gd name="connsiteX56" fmla="*/ 299507 w 1206260"/>
              <a:gd name="connsiteY56" fmla="*/ 1464659 h 1684262"/>
              <a:gd name="connsiteX57" fmla="*/ 318374 w 1206260"/>
              <a:gd name="connsiteY57" fmla="*/ 1496562 h 1684262"/>
              <a:gd name="connsiteX58" fmla="*/ 388280 w 1206260"/>
              <a:gd name="connsiteY58" fmla="*/ 1545717 h 1684262"/>
              <a:gd name="connsiteX59" fmla="*/ 348847 w 1206260"/>
              <a:gd name="connsiteY59" fmla="*/ 1542479 h 1684262"/>
              <a:gd name="connsiteX60" fmla="*/ 255883 w 1206260"/>
              <a:gd name="connsiteY60" fmla="*/ 1502664 h 1684262"/>
              <a:gd name="connsiteX61" fmla="*/ 255883 w 1206260"/>
              <a:gd name="connsiteY61" fmla="*/ 1502664 h 1684262"/>
              <a:gd name="connsiteX62" fmla="*/ 239976 w 1206260"/>
              <a:gd name="connsiteY62" fmla="*/ 1484281 h 1684262"/>
              <a:gd name="connsiteX63" fmla="*/ 203495 w 1206260"/>
              <a:gd name="connsiteY63" fmla="*/ 1484281 h 1684262"/>
              <a:gd name="connsiteX64" fmla="*/ 187303 w 1206260"/>
              <a:gd name="connsiteY64" fmla="*/ 1499140 h 1684262"/>
              <a:gd name="connsiteX65" fmla="*/ 490674 w 1206260"/>
              <a:gd name="connsiteY65" fmla="*/ 1673352 h 1684262"/>
              <a:gd name="connsiteX66" fmla="*/ 757374 w 1206260"/>
              <a:gd name="connsiteY66" fmla="*/ 1682401 h 1684262"/>
              <a:gd name="connsiteX67" fmla="*/ 988070 w 1206260"/>
              <a:gd name="connsiteY67" fmla="*/ 1594485 h 1684262"/>
              <a:gd name="connsiteX68" fmla="*/ 1152566 w 1206260"/>
              <a:gd name="connsiteY68" fmla="*/ 1394460 h 1684262"/>
              <a:gd name="connsiteX69" fmla="*/ 918822 w 1206260"/>
              <a:gd name="connsiteY69" fmla="*/ 1363507 h 1684262"/>
              <a:gd name="connsiteX70" fmla="*/ 802904 w 1206260"/>
              <a:gd name="connsiteY70" fmla="*/ 1350454 h 1684262"/>
              <a:gd name="connsiteX71" fmla="*/ 841956 w 1206260"/>
              <a:gd name="connsiteY71" fmla="*/ 1326547 h 1684262"/>
              <a:gd name="connsiteX72" fmla="*/ 1018286 w 1206260"/>
              <a:gd name="connsiteY72" fmla="*/ 1315425 h 1684262"/>
              <a:gd name="connsiteX73" fmla="*/ 980354 w 1206260"/>
              <a:gd name="connsiteY73" fmla="*/ 1268921 h 1684262"/>
              <a:gd name="connsiteX74" fmla="*/ 1091488 w 1206260"/>
              <a:gd name="connsiteY74" fmla="*/ 1221043 h 1684262"/>
              <a:gd name="connsiteX75" fmla="*/ 896580 w 1206260"/>
              <a:gd name="connsiteY75" fmla="*/ 1032638 h 1684262"/>
              <a:gd name="connsiteX76" fmla="*/ 1193429 w 1206260"/>
              <a:gd name="connsiteY76" fmla="*/ 899446 h 1684262"/>
              <a:gd name="connsiteX77" fmla="*/ 759089 w 1206260"/>
              <a:gd name="connsiteY77" fmla="*/ 61246 h 1684262"/>
              <a:gd name="connsiteX78" fmla="*/ 720989 w 1206260"/>
              <a:gd name="connsiteY78" fmla="*/ 145828 h 1684262"/>
              <a:gd name="connsiteX79" fmla="*/ 759089 w 1206260"/>
              <a:gd name="connsiteY79" fmla="*/ 61436 h 1684262"/>
              <a:gd name="connsiteX80" fmla="*/ 759089 w 1206260"/>
              <a:gd name="connsiteY80" fmla="*/ 61246 h 1684262"/>
              <a:gd name="connsiteX81" fmla="*/ 363611 w 1206260"/>
              <a:gd name="connsiteY81" fmla="*/ 545783 h 1684262"/>
              <a:gd name="connsiteX82" fmla="*/ 348275 w 1206260"/>
              <a:gd name="connsiteY82" fmla="*/ 553498 h 1684262"/>
              <a:gd name="connsiteX83" fmla="*/ 363611 w 1206260"/>
              <a:gd name="connsiteY83" fmla="*/ 545783 h 1684262"/>
              <a:gd name="connsiteX84" fmla="*/ 232451 w 1206260"/>
              <a:gd name="connsiteY84" fmla="*/ 523113 h 1684262"/>
              <a:gd name="connsiteX85" fmla="*/ 254694 w 1206260"/>
              <a:gd name="connsiteY85" fmla="*/ 664096 h 1684262"/>
              <a:gd name="connsiteX86" fmla="*/ 232451 w 1206260"/>
              <a:gd name="connsiteY86" fmla="*/ 523113 h 1684262"/>
              <a:gd name="connsiteX87" fmla="*/ 340084 w 1206260"/>
              <a:gd name="connsiteY87" fmla="*/ 692277 h 1684262"/>
              <a:gd name="connsiteX88" fmla="*/ 470767 w 1206260"/>
              <a:gd name="connsiteY88" fmla="*/ 684562 h 1684262"/>
              <a:gd name="connsiteX89" fmla="*/ 340084 w 1206260"/>
              <a:gd name="connsiteY89" fmla="*/ 691896 h 1684262"/>
              <a:gd name="connsiteX90" fmla="*/ 340084 w 1206260"/>
              <a:gd name="connsiteY90" fmla="*/ 692277 h 1684262"/>
              <a:gd name="connsiteX91" fmla="*/ 382375 w 1206260"/>
              <a:gd name="connsiteY91" fmla="*/ 615410 h 1684262"/>
              <a:gd name="connsiteX92" fmla="*/ 516868 w 1206260"/>
              <a:gd name="connsiteY92" fmla="*/ 688372 h 1684262"/>
              <a:gd name="connsiteX93" fmla="*/ 382661 w 1206260"/>
              <a:gd name="connsiteY93" fmla="*/ 615029 h 1684262"/>
              <a:gd name="connsiteX94" fmla="*/ 382375 w 1206260"/>
              <a:gd name="connsiteY94" fmla="*/ 615410 h 1684262"/>
              <a:gd name="connsiteX95" fmla="*/ 201400 w 1206260"/>
              <a:gd name="connsiteY95" fmla="*/ 907542 h 1684262"/>
              <a:gd name="connsiteX96" fmla="*/ 163300 w 1206260"/>
              <a:gd name="connsiteY96" fmla="*/ 838295 h 1684262"/>
              <a:gd name="connsiteX97" fmla="*/ 201686 w 1206260"/>
              <a:gd name="connsiteY97" fmla="*/ 907161 h 1684262"/>
              <a:gd name="connsiteX98" fmla="*/ 201400 w 1206260"/>
              <a:gd name="connsiteY98" fmla="*/ 907542 h 1684262"/>
              <a:gd name="connsiteX99" fmla="*/ 97811 w 1206260"/>
              <a:gd name="connsiteY99" fmla="*/ 1285557 h 1684262"/>
              <a:gd name="connsiteX100" fmla="*/ 123279 w 1206260"/>
              <a:gd name="connsiteY100" fmla="*/ 1264178 h 1684262"/>
              <a:gd name="connsiteX101" fmla="*/ 231975 w 1206260"/>
              <a:gd name="connsiteY101" fmla="*/ 1341501 h 1684262"/>
              <a:gd name="connsiteX102" fmla="*/ 97811 w 1206260"/>
              <a:gd name="connsiteY102" fmla="*/ 1285557 h 1684262"/>
              <a:gd name="connsiteX103" fmla="*/ 232928 w 1206260"/>
              <a:gd name="connsiteY103" fmla="*/ 1376077 h 1684262"/>
              <a:gd name="connsiteX104" fmla="*/ 279029 w 1206260"/>
              <a:gd name="connsiteY104" fmla="*/ 1379887 h 1684262"/>
              <a:gd name="connsiteX105" fmla="*/ 232451 w 1206260"/>
              <a:gd name="connsiteY105" fmla="*/ 1376077 h 1684262"/>
              <a:gd name="connsiteX106" fmla="*/ 232928 w 1206260"/>
              <a:gd name="connsiteY106" fmla="*/ 1376077 h 1684262"/>
              <a:gd name="connsiteX107" fmla="*/ 856244 w 1206260"/>
              <a:gd name="connsiteY107" fmla="*/ 715613 h 1684262"/>
              <a:gd name="connsiteX108" fmla="*/ 817635 w 1206260"/>
              <a:gd name="connsiteY108" fmla="*/ 708913 h 1684262"/>
              <a:gd name="connsiteX109" fmla="*/ 721084 w 1206260"/>
              <a:gd name="connsiteY109" fmla="*/ 657225 h 1684262"/>
              <a:gd name="connsiteX110" fmla="*/ 855767 w 1206260"/>
              <a:gd name="connsiteY110" fmla="*/ 715613 h 1684262"/>
              <a:gd name="connsiteX111" fmla="*/ 856244 w 1206260"/>
              <a:gd name="connsiteY111" fmla="*/ 715613 h 1684262"/>
              <a:gd name="connsiteX112" fmla="*/ 663458 w 1206260"/>
              <a:gd name="connsiteY112" fmla="*/ 722662 h 1684262"/>
              <a:gd name="connsiteX113" fmla="*/ 644408 w 1206260"/>
              <a:gd name="connsiteY113" fmla="*/ 807149 h 1684262"/>
              <a:gd name="connsiteX114" fmla="*/ 662981 w 1206260"/>
              <a:gd name="connsiteY114" fmla="*/ 723138 h 1684262"/>
              <a:gd name="connsiteX115" fmla="*/ 663458 w 1206260"/>
              <a:gd name="connsiteY115" fmla="*/ 722662 h 1684262"/>
              <a:gd name="connsiteX116" fmla="*/ 628882 w 1206260"/>
              <a:gd name="connsiteY116" fmla="*/ 753332 h 1684262"/>
              <a:gd name="connsiteX117" fmla="*/ 655742 w 1206260"/>
              <a:gd name="connsiteY117" fmla="*/ 726472 h 1684262"/>
              <a:gd name="connsiteX118" fmla="*/ 628406 w 1206260"/>
              <a:gd name="connsiteY118" fmla="*/ 753332 h 1684262"/>
              <a:gd name="connsiteX119" fmla="*/ 628882 w 1206260"/>
              <a:gd name="connsiteY119" fmla="*/ 753332 h 1684262"/>
              <a:gd name="connsiteX120" fmla="*/ 771090 w 1206260"/>
              <a:gd name="connsiteY120" fmla="*/ 757237 h 1684262"/>
              <a:gd name="connsiteX121" fmla="*/ 690318 w 1206260"/>
              <a:gd name="connsiteY121" fmla="*/ 822579 h 1684262"/>
              <a:gd name="connsiteX122" fmla="*/ 770614 w 1206260"/>
              <a:gd name="connsiteY122" fmla="*/ 757237 h 1684262"/>
              <a:gd name="connsiteX123" fmla="*/ 771090 w 1206260"/>
              <a:gd name="connsiteY123" fmla="*/ 757237 h 1684262"/>
              <a:gd name="connsiteX124" fmla="*/ 759565 w 1206260"/>
              <a:gd name="connsiteY124" fmla="*/ 538162 h 1684262"/>
              <a:gd name="connsiteX125" fmla="*/ 851767 w 1206260"/>
              <a:gd name="connsiteY125" fmla="*/ 480536 h 1684262"/>
              <a:gd name="connsiteX126" fmla="*/ 759089 w 1206260"/>
              <a:gd name="connsiteY126" fmla="*/ 538067 h 1684262"/>
              <a:gd name="connsiteX127" fmla="*/ 759565 w 1206260"/>
              <a:gd name="connsiteY127" fmla="*/ 538162 h 1684262"/>
              <a:gd name="connsiteX128" fmla="*/ 877961 w 1206260"/>
              <a:gd name="connsiteY128" fmla="*/ 342138 h 1684262"/>
              <a:gd name="connsiteX129" fmla="*/ 812619 w 1206260"/>
              <a:gd name="connsiteY129" fmla="*/ 442055 h 1684262"/>
              <a:gd name="connsiteX130" fmla="*/ 877961 w 1206260"/>
              <a:gd name="connsiteY130" fmla="*/ 342138 h 1684262"/>
              <a:gd name="connsiteX131" fmla="*/ 681841 w 1206260"/>
              <a:gd name="connsiteY131" fmla="*/ 323088 h 1684262"/>
              <a:gd name="connsiteX132" fmla="*/ 758803 w 1206260"/>
              <a:gd name="connsiteY132" fmla="*/ 430816 h 1684262"/>
              <a:gd name="connsiteX133" fmla="*/ 643455 w 1206260"/>
              <a:gd name="connsiteY133" fmla="*/ 396145 h 1684262"/>
              <a:gd name="connsiteX134" fmla="*/ 639550 w 1206260"/>
              <a:gd name="connsiteY134" fmla="*/ 438436 h 1684262"/>
              <a:gd name="connsiteX135" fmla="*/ 682127 w 1206260"/>
              <a:gd name="connsiteY135" fmla="*/ 323088 h 1684262"/>
              <a:gd name="connsiteX136" fmla="*/ 681841 w 1206260"/>
              <a:gd name="connsiteY136" fmla="*/ 323088 h 1684262"/>
              <a:gd name="connsiteX137" fmla="*/ 351323 w 1206260"/>
              <a:gd name="connsiteY137" fmla="*/ 219361 h 1684262"/>
              <a:gd name="connsiteX138" fmla="*/ 383994 w 1206260"/>
              <a:gd name="connsiteY138" fmla="*/ 183070 h 1684262"/>
              <a:gd name="connsiteX139" fmla="*/ 403711 w 1206260"/>
              <a:gd name="connsiteY139" fmla="*/ 175069 h 1684262"/>
              <a:gd name="connsiteX140" fmla="*/ 411331 w 1206260"/>
              <a:gd name="connsiteY140" fmla="*/ 176117 h 1684262"/>
              <a:gd name="connsiteX141" fmla="*/ 569351 w 1206260"/>
              <a:gd name="connsiteY141" fmla="*/ 242792 h 1684262"/>
              <a:gd name="connsiteX142" fmla="*/ 569922 w 1206260"/>
              <a:gd name="connsiteY142" fmla="*/ 242792 h 1684262"/>
              <a:gd name="connsiteX143" fmla="*/ 558873 w 1206260"/>
              <a:gd name="connsiteY143" fmla="*/ 299942 h 1684262"/>
              <a:gd name="connsiteX144" fmla="*/ 351609 w 1206260"/>
              <a:gd name="connsiteY144" fmla="*/ 219075 h 1684262"/>
              <a:gd name="connsiteX145" fmla="*/ 351323 w 1206260"/>
              <a:gd name="connsiteY145" fmla="*/ 219361 h 1684262"/>
              <a:gd name="connsiteX146" fmla="*/ 470767 w 1206260"/>
              <a:gd name="connsiteY146" fmla="*/ 361188 h 1684262"/>
              <a:gd name="connsiteX147" fmla="*/ 566874 w 1206260"/>
              <a:gd name="connsiteY147" fmla="*/ 503396 h 1684262"/>
              <a:gd name="connsiteX148" fmla="*/ 470767 w 1206260"/>
              <a:gd name="connsiteY148" fmla="*/ 361188 h 1684262"/>
              <a:gd name="connsiteX149" fmla="*/ 632216 w 1206260"/>
              <a:gd name="connsiteY149" fmla="*/ 453485 h 1684262"/>
              <a:gd name="connsiteX150" fmla="*/ 699367 w 1206260"/>
              <a:gd name="connsiteY150" fmla="*/ 515112 h 1684262"/>
              <a:gd name="connsiteX151" fmla="*/ 759089 w 1206260"/>
              <a:gd name="connsiteY151" fmla="*/ 438055 h 1684262"/>
              <a:gd name="connsiteX152" fmla="*/ 678317 w 1206260"/>
              <a:gd name="connsiteY152" fmla="*/ 611029 h 1684262"/>
              <a:gd name="connsiteX153" fmla="*/ 640217 w 1206260"/>
              <a:gd name="connsiteY153" fmla="*/ 587978 h 1684262"/>
              <a:gd name="connsiteX154" fmla="*/ 632216 w 1206260"/>
              <a:gd name="connsiteY154" fmla="*/ 453581 h 1684262"/>
              <a:gd name="connsiteX155" fmla="*/ 632216 w 1206260"/>
              <a:gd name="connsiteY155" fmla="*/ 453485 h 1684262"/>
              <a:gd name="connsiteX156" fmla="*/ 686032 w 1206260"/>
              <a:gd name="connsiteY156" fmla="*/ 837819 h 1684262"/>
              <a:gd name="connsiteX157" fmla="*/ 628310 w 1206260"/>
              <a:gd name="connsiteY157" fmla="*/ 930116 h 1684262"/>
              <a:gd name="connsiteX158" fmla="*/ 686032 w 1206260"/>
              <a:gd name="connsiteY158" fmla="*/ 837914 h 1684262"/>
              <a:gd name="connsiteX159" fmla="*/ 686032 w 1206260"/>
              <a:gd name="connsiteY159" fmla="*/ 837819 h 1684262"/>
              <a:gd name="connsiteX160" fmla="*/ 743658 w 1206260"/>
              <a:gd name="connsiteY160" fmla="*/ 1291400 h 1684262"/>
              <a:gd name="connsiteX161" fmla="*/ 547634 w 1206260"/>
              <a:gd name="connsiteY161" fmla="*/ 1206818 h 1684262"/>
              <a:gd name="connsiteX162" fmla="*/ 573446 w 1206260"/>
              <a:gd name="connsiteY162" fmla="*/ 1222439 h 1684262"/>
              <a:gd name="connsiteX163" fmla="*/ 603450 w 1206260"/>
              <a:gd name="connsiteY163" fmla="*/ 1227487 h 1684262"/>
              <a:gd name="connsiteX164" fmla="*/ 743658 w 1206260"/>
              <a:gd name="connsiteY164" fmla="*/ 1291495 h 1684262"/>
              <a:gd name="connsiteX165" fmla="*/ 743658 w 1206260"/>
              <a:gd name="connsiteY165" fmla="*/ 1291400 h 1684262"/>
              <a:gd name="connsiteX166" fmla="*/ 578399 w 1206260"/>
              <a:gd name="connsiteY166" fmla="*/ 945452 h 1684262"/>
              <a:gd name="connsiteX167" fmla="*/ 689842 w 1206260"/>
              <a:gd name="connsiteY167" fmla="*/ 1122236 h 1684262"/>
              <a:gd name="connsiteX168" fmla="*/ 578399 w 1206260"/>
              <a:gd name="connsiteY168" fmla="*/ 945547 h 1684262"/>
              <a:gd name="connsiteX169" fmla="*/ 578399 w 1206260"/>
              <a:gd name="connsiteY169" fmla="*/ 945452 h 1684262"/>
              <a:gd name="connsiteX170" fmla="*/ 351609 w 1206260"/>
              <a:gd name="connsiteY170" fmla="*/ 1045464 h 1684262"/>
              <a:gd name="connsiteX171" fmla="*/ 382375 w 1206260"/>
              <a:gd name="connsiteY171" fmla="*/ 887825 h 1684262"/>
              <a:gd name="connsiteX172" fmla="*/ 351609 w 1206260"/>
              <a:gd name="connsiteY172" fmla="*/ 1045559 h 1684262"/>
              <a:gd name="connsiteX173" fmla="*/ 351609 w 1206260"/>
              <a:gd name="connsiteY173" fmla="*/ 1045464 h 1684262"/>
              <a:gd name="connsiteX174" fmla="*/ 420761 w 1206260"/>
              <a:gd name="connsiteY174" fmla="*/ 1018413 h 1684262"/>
              <a:gd name="connsiteX175" fmla="*/ 605260 w 1206260"/>
              <a:gd name="connsiteY175" fmla="*/ 1180338 h 1684262"/>
              <a:gd name="connsiteX176" fmla="*/ 420761 w 1206260"/>
              <a:gd name="connsiteY176" fmla="*/ 1018413 h 1684262"/>
              <a:gd name="connsiteX177" fmla="*/ 366944 w 1206260"/>
              <a:gd name="connsiteY177" fmla="*/ 1414272 h 1684262"/>
              <a:gd name="connsiteX178" fmla="*/ 597640 w 1206260"/>
              <a:gd name="connsiteY178" fmla="*/ 1460468 h 1684262"/>
              <a:gd name="connsiteX179" fmla="*/ 366944 w 1206260"/>
              <a:gd name="connsiteY179" fmla="*/ 1414463 h 1684262"/>
              <a:gd name="connsiteX180" fmla="*/ 366944 w 1206260"/>
              <a:gd name="connsiteY180" fmla="*/ 1414272 h 1684262"/>
              <a:gd name="connsiteX181" fmla="*/ 536108 w 1206260"/>
              <a:gd name="connsiteY181" fmla="*/ 1644968 h 1684262"/>
              <a:gd name="connsiteX182" fmla="*/ 498008 w 1206260"/>
              <a:gd name="connsiteY182" fmla="*/ 1625918 h 1684262"/>
              <a:gd name="connsiteX183" fmla="*/ 471148 w 1206260"/>
              <a:gd name="connsiteY183" fmla="*/ 1618202 h 1684262"/>
              <a:gd name="connsiteX184" fmla="*/ 471148 w 1206260"/>
              <a:gd name="connsiteY184" fmla="*/ 1664399 h 1684262"/>
              <a:gd name="connsiteX185" fmla="*/ 401901 w 1206260"/>
              <a:gd name="connsiteY185" fmla="*/ 1579817 h 1684262"/>
              <a:gd name="connsiteX186" fmla="*/ 536108 w 1206260"/>
              <a:gd name="connsiteY186" fmla="*/ 1645158 h 1684262"/>
              <a:gd name="connsiteX187" fmla="*/ 536108 w 1206260"/>
              <a:gd name="connsiteY187" fmla="*/ 1644968 h 1684262"/>
              <a:gd name="connsiteX188" fmla="*/ 616785 w 1206260"/>
              <a:gd name="connsiteY188" fmla="*/ 1564196 h 1684262"/>
              <a:gd name="connsiteX189" fmla="*/ 555349 w 1206260"/>
              <a:gd name="connsiteY189" fmla="*/ 1541145 h 1684262"/>
              <a:gd name="connsiteX190" fmla="*/ 638597 w 1206260"/>
              <a:gd name="connsiteY190" fmla="*/ 1493520 h 1684262"/>
              <a:gd name="connsiteX191" fmla="*/ 739848 w 1206260"/>
              <a:gd name="connsiteY191" fmla="*/ 1525715 h 1684262"/>
              <a:gd name="connsiteX192" fmla="*/ 616785 w 1206260"/>
              <a:gd name="connsiteY192" fmla="*/ 1564386 h 1684262"/>
              <a:gd name="connsiteX193" fmla="*/ 616785 w 1206260"/>
              <a:gd name="connsiteY193" fmla="*/ 1564196 h 1684262"/>
              <a:gd name="connsiteX194" fmla="*/ 752231 w 1206260"/>
              <a:gd name="connsiteY194" fmla="*/ 1664779 h 1684262"/>
              <a:gd name="connsiteX195" fmla="*/ 739658 w 1206260"/>
              <a:gd name="connsiteY195" fmla="*/ 1664779 h 1684262"/>
              <a:gd name="connsiteX196" fmla="*/ 731180 w 1206260"/>
              <a:gd name="connsiteY196" fmla="*/ 1664779 h 1684262"/>
              <a:gd name="connsiteX197" fmla="*/ 727561 w 1206260"/>
              <a:gd name="connsiteY197" fmla="*/ 1664779 h 1684262"/>
              <a:gd name="connsiteX198" fmla="*/ 713750 w 1206260"/>
              <a:gd name="connsiteY198" fmla="*/ 1666780 h 1684262"/>
              <a:gd name="connsiteX199" fmla="*/ 704225 w 1206260"/>
              <a:gd name="connsiteY199" fmla="*/ 1665256 h 1684262"/>
              <a:gd name="connsiteX200" fmla="*/ 705558 w 1206260"/>
              <a:gd name="connsiteY200" fmla="*/ 1667733 h 1684262"/>
              <a:gd name="connsiteX201" fmla="*/ 790045 w 1206260"/>
              <a:gd name="connsiteY201" fmla="*/ 1610106 h 1684262"/>
              <a:gd name="connsiteX202" fmla="*/ 752231 w 1206260"/>
              <a:gd name="connsiteY202" fmla="*/ 1664970 h 1684262"/>
              <a:gd name="connsiteX203" fmla="*/ 752231 w 1206260"/>
              <a:gd name="connsiteY203" fmla="*/ 1664779 h 1684262"/>
              <a:gd name="connsiteX204" fmla="*/ 857863 w 1206260"/>
              <a:gd name="connsiteY204" fmla="*/ 1591056 h 1684262"/>
              <a:gd name="connsiteX205" fmla="*/ 838813 w 1206260"/>
              <a:gd name="connsiteY205" fmla="*/ 1568958 h 1684262"/>
              <a:gd name="connsiteX206" fmla="*/ 836146 w 1206260"/>
              <a:gd name="connsiteY206" fmla="*/ 1564291 h 1684262"/>
              <a:gd name="connsiteX207" fmla="*/ 955179 w 1206260"/>
              <a:gd name="connsiteY207" fmla="*/ 1500720 h 1684262"/>
              <a:gd name="connsiteX208" fmla="*/ 1066493 w 1206260"/>
              <a:gd name="connsiteY208" fmla="*/ 1492065 h 1684262"/>
              <a:gd name="connsiteX209" fmla="*/ 857863 w 1206260"/>
              <a:gd name="connsiteY209" fmla="*/ 1591247 h 1684262"/>
              <a:gd name="connsiteX210" fmla="*/ 857863 w 1206260"/>
              <a:gd name="connsiteY210" fmla="*/ 1591056 h 1684262"/>
              <a:gd name="connsiteX211" fmla="*/ 1054979 w 1206260"/>
              <a:gd name="connsiteY211" fmla="*/ 1445037 h 1684262"/>
              <a:gd name="connsiteX212" fmla="*/ 916632 w 1206260"/>
              <a:gd name="connsiteY212" fmla="*/ 1468184 h 1684262"/>
              <a:gd name="connsiteX213" fmla="*/ 1028170 w 1206260"/>
              <a:gd name="connsiteY213" fmla="*/ 1445228 h 1684262"/>
              <a:gd name="connsiteX214" fmla="*/ 1054979 w 1206260"/>
              <a:gd name="connsiteY214" fmla="*/ 1445037 h 1684262"/>
              <a:gd name="connsiteX215" fmla="*/ 862816 w 1206260"/>
              <a:gd name="connsiteY215" fmla="*/ 1410462 h 1684262"/>
              <a:gd name="connsiteX216" fmla="*/ 647551 w 1206260"/>
              <a:gd name="connsiteY216" fmla="*/ 1448562 h 1684262"/>
              <a:gd name="connsiteX217" fmla="*/ 862816 w 1206260"/>
              <a:gd name="connsiteY217" fmla="*/ 1410653 h 1684262"/>
              <a:gd name="connsiteX218" fmla="*/ 862816 w 1206260"/>
              <a:gd name="connsiteY218" fmla="*/ 1410462 h 1684262"/>
              <a:gd name="connsiteX219" fmla="*/ 689842 w 1206260"/>
              <a:gd name="connsiteY219" fmla="*/ 1391412 h 1684262"/>
              <a:gd name="connsiteX220" fmla="*/ 924347 w 1206260"/>
              <a:gd name="connsiteY220" fmla="*/ 1306830 h 1684262"/>
              <a:gd name="connsiteX221" fmla="*/ 689842 w 1206260"/>
              <a:gd name="connsiteY221" fmla="*/ 1391412 h 1684262"/>
              <a:gd name="connsiteX222" fmla="*/ 1162663 w 1206260"/>
              <a:gd name="connsiteY222" fmla="*/ 1057085 h 1684262"/>
              <a:gd name="connsiteX223" fmla="*/ 1148756 w 1206260"/>
              <a:gd name="connsiteY223" fmla="*/ 1134428 h 1684262"/>
              <a:gd name="connsiteX224" fmla="*/ 1066841 w 1206260"/>
              <a:gd name="connsiteY224" fmla="*/ 1139762 h 1684262"/>
              <a:gd name="connsiteX225" fmla="*/ 1035790 w 1206260"/>
              <a:gd name="connsiteY225" fmla="*/ 1087755 h 1684262"/>
              <a:gd name="connsiteX226" fmla="*/ 1162663 w 1206260"/>
              <a:gd name="connsiteY226" fmla="*/ 1057085 h 1684262"/>
              <a:gd name="connsiteX227" fmla="*/ 987913 w 1206260"/>
              <a:gd name="connsiteY227" fmla="*/ 1181170 h 1684262"/>
              <a:gd name="connsiteX228" fmla="*/ 958923 w 1206260"/>
              <a:gd name="connsiteY228" fmla="*/ 1264444 h 1684262"/>
              <a:gd name="connsiteX229" fmla="*/ 905107 w 1206260"/>
              <a:gd name="connsiteY229" fmla="*/ 1118330 h 1684262"/>
              <a:gd name="connsiteX230" fmla="*/ 987913 w 1206260"/>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78399 w 1214923"/>
              <a:gd name="connsiteY166" fmla="*/ 945452 h 1684262"/>
              <a:gd name="connsiteX167" fmla="*/ 689842 w 1214923"/>
              <a:gd name="connsiteY167" fmla="*/ 1122236 h 1684262"/>
              <a:gd name="connsiteX168" fmla="*/ 578399 w 1214923"/>
              <a:gd name="connsiteY168" fmla="*/ 945547 h 1684262"/>
              <a:gd name="connsiteX169" fmla="*/ 578399 w 1214923"/>
              <a:gd name="connsiteY169" fmla="*/ 945452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18413 h 1684262"/>
              <a:gd name="connsiteX175" fmla="*/ 605260 w 1214923"/>
              <a:gd name="connsiteY175" fmla="*/ 1180338 h 1684262"/>
              <a:gd name="connsiteX176" fmla="*/ 420761 w 1214923"/>
              <a:gd name="connsiteY176" fmla="*/ 1018413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78399 w 1214923"/>
              <a:gd name="connsiteY166" fmla="*/ 945452 h 1684262"/>
              <a:gd name="connsiteX167" fmla="*/ 689842 w 1214923"/>
              <a:gd name="connsiteY167" fmla="*/ 1122236 h 1684262"/>
              <a:gd name="connsiteX168" fmla="*/ 578399 w 1214923"/>
              <a:gd name="connsiteY168" fmla="*/ 945547 h 1684262"/>
              <a:gd name="connsiteX169" fmla="*/ 578399 w 1214923"/>
              <a:gd name="connsiteY169" fmla="*/ 945452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68651 w 1214923"/>
              <a:gd name="connsiteY166" fmla="*/ 969823 h 1684262"/>
              <a:gd name="connsiteX167" fmla="*/ 689842 w 1214923"/>
              <a:gd name="connsiteY167" fmla="*/ 1122236 h 1684262"/>
              <a:gd name="connsiteX168" fmla="*/ 578399 w 1214923"/>
              <a:gd name="connsiteY168" fmla="*/ 945547 h 1684262"/>
              <a:gd name="connsiteX169" fmla="*/ 568651 w 1214923"/>
              <a:gd name="connsiteY169" fmla="*/ 969823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68651 w 1214923"/>
              <a:gd name="connsiteY166" fmla="*/ 969823 h 1684262"/>
              <a:gd name="connsiteX167" fmla="*/ 689842 w 1214923"/>
              <a:gd name="connsiteY167" fmla="*/ 1122236 h 1684262"/>
              <a:gd name="connsiteX168" fmla="*/ 568651 w 1214923"/>
              <a:gd name="connsiteY168" fmla="*/ 984541 h 1684262"/>
              <a:gd name="connsiteX169" fmla="*/ 568651 w 1214923"/>
              <a:gd name="connsiteY169" fmla="*/ 969823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56465 w 1214923"/>
              <a:gd name="connsiteY166" fmla="*/ 950327 h 1684262"/>
              <a:gd name="connsiteX167" fmla="*/ 689842 w 1214923"/>
              <a:gd name="connsiteY167" fmla="*/ 1122236 h 1684262"/>
              <a:gd name="connsiteX168" fmla="*/ 568651 w 1214923"/>
              <a:gd name="connsiteY168" fmla="*/ 984541 h 1684262"/>
              <a:gd name="connsiteX169" fmla="*/ 556465 w 1214923"/>
              <a:gd name="connsiteY169" fmla="*/ 950327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78317 w 1214923"/>
              <a:gd name="connsiteY152" fmla="*/ 611029 h 1684262"/>
              <a:gd name="connsiteX153" fmla="*/ 640217 w 1214923"/>
              <a:gd name="connsiteY153" fmla="*/ 587978 h 1684262"/>
              <a:gd name="connsiteX154" fmla="*/ 632216 w 1214923"/>
              <a:gd name="connsiteY154" fmla="*/ 453581 h 1684262"/>
              <a:gd name="connsiteX155" fmla="*/ 632216 w 1214923"/>
              <a:gd name="connsiteY155" fmla="*/ 453485 h 1684262"/>
              <a:gd name="connsiteX156" fmla="*/ 686032 w 1214923"/>
              <a:gd name="connsiteY156" fmla="*/ 837819 h 1684262"/>
              <a:gd name="connsiteX157" fmla="*/ 628310 w 1214923"/>
              <a:gd name="connsiteY157" fmla="*/ 930116 h 1684262"/>
              <a:gd name="connsiteX158" fmla="*/ 686032 w 1214923"/>
              <a:gd name="connsiteY158" fmla="*/ 837914 h 1684262"/>
              <a:gd name="connsiteX159" fmla="*/ 686032 w 1214923"/>
              <a:gd name="connsiteY159" fmla="*/ 837819 h 1684262"/>
              <a:gd name="connsiteX160" fmla="*/ 743658 w 1214923"/>
              <a:gd name="connsiteY160" fmla="*/ 1291400 h 1684262"/>
              <a:gd name="connsiteX161" fmla="*/ 547634 w 1214923"/>
              <a:gd name="connsiteY161" fmla="*/ 1206818 h 1684262"/>
              <a:gd name="connsiteX162" fmla="*/ 573446 w 1214923"/>
              <a:gd name="connsiteY162" fmla="*/ 1222439 h 1684262"/>
              <a:gd name="connsiteX163" fmla="*/ 603450 w 1214923"/>
              <a:gd name="connsiteY163" fmla="*/ 1227487 h 1684262"/>
              <a:gd name="connsiteX164" fmla="*/ 743658 w 1214923"/>
              <a:gd name="connsiteY164" fmla="*/ 1291495 h 1684262"/>
              <a:gd name="connsiteX165" fmla="*/ 743658 w 1214923"/>
              <a:gd name="connsiteY165" fmla="*/ 1291400 h 1684262"/>
              <a:gd name="connsiteX166" fmla="*/ 556465 w 1214923"/>
              <a:gd name="connsiteY166" fmla="*/ 950327 h 1684262"/>
              <a:gd name="connsiteX167" fmla="*/ 689842 w 1214923"/>
              <a:gd name="connsiteY167" fmla="*/ 1122236 h 1684262"/>
              <a:gd name="connsiteX168" fmla="*/ 568651 w 1214923"/>
              <a:gd name="connsiteY168" fmla="*/ 984541 h 1684262"/>
              <a:gd name="connsiteX169" fmla="*/ 556465 w 1214923"/>
              <a:gd name="connsiteY169" fmla="*/ 950327 h 1684262"/>
              <a:gd name="connsiteX170" fmla="*/ 351609 w 1214923"/>
              <a:gd name="connsiteY170" fmla="*/ 1045464 h 1684262"/>
              <a:gd name="connsiteX171" fmla="*/ 382375 w 1214923"/>
              <a:gd name="connsiteY171" fmla="*/ 887825 h 1684262"/>
              <a:gd name="connsiteX172" fmla="*/ 351609 w 1214923"/>
              <a:gd name="connsiteY172" fmla="*/ 1045559 h 1684262"/>
              <a:gd name="connsiteX173" fmla="*/ 351609 w 1214923"/>
              <a:gd name="connsiteY173" fmla="*/ 1045464 h 1684262"/>
              <a:gd name="connsiteX174" fmla="*/ 420761 w 1214923"/>
              <a:gd name="connsiteY174" fmla="*/ 1054969 h 1684262"/>
              <a:gd name="connsiteX175" fmla="*/ 605260 w 1214923"/>
              <a:gd name="connsiteY175" fmla="*/ 1180338 h 1684262"/>
              <a:gd name="connsiteX176" fmla="*/ 420761 w 1214923"/>
              <a:gd name="connsiteY176" fmla="*/ 1054969 h 1684262"/>
              <a:gd name="connsiteX177" fmla="*/ 366944 w 1214923"/>
              <a:gd name="connsiteY177" fmla="*/ 1414272 h 1684262"/>
              <a:gd name="connsiteX178" fmla="*/ 597640 w 1214923"/>
              <a:gd name="connsiteY178" fmla="*/ 1460468 h 1684262"/>
              <a:gd name="connsiteX179" fmla="*/ 366944 w 1214923"/>
              <a:gd name="connsiteY179" fmla="*/ 1414463 h 1684262"/>
              <a:gd name="connsiteX180" fmla="*/ 366944 w 1214923"/>
              <a:gd name="connsiteY180" fmla="*/ 1414272 h 1684262"/>
              <a:gd name="connsiteX181" fmla="*/ 536108 w 1214923"/>
              <a:gd name="connsiteY181" fmla="*/ 1644968 h 1684262"/>
              <a:gd name="connsiteX182" fmla="*/ 498008 w 1214923"/>
              <a:gd name="connsiteY182" fmla="*/ 1625918 h 1684262"/>
              <a:gd name="connsiteX183" fmla="*/ 471148 w 1214923"/>
              <a:gd name="connsiteY183" fmla="*/ 1618202 h 1684262"/>
              <a:gd name="connsiteX184" fmla="*/ 471148 w 1214923"/>
              <a:gd name="connsiteY184" fmla="*/ 1664399 h 1684262"/>
              <a:gd name="connsiteX185" fmla="*/ 401901 w 1214923"/>
              <a:gd name="connsiteY185" fmla="*/ 1579817 h 1684262"/>
              <a:gd name="connsiteX186" fmla="*/ 536108 w 1214923"/>
              <a:gd name="connsiteY186" fmla="*/ 1645158 h 1684262"/>
              <a:gd name="connsiteX187" fmla="*/ 536108 w 1214923"/>
              <a:gd name="connsiteY187" fmla="*/ 1644968 h 1684262"/>
              <a:gd name="connsiteX188" fmla="*/ 616785 w 1214923"/>
              <a:gd name="connsiteY188" fmla="*/ 1564196 h 1684262"/>
              <a:gd name="connsiteX189" fmla="*/ 555349 w 1214923"/>
              <a:gd name="connsiteY189" fmla="*/ 1541145 h 1684262"/>
              <a:gd name="connsiteX190" fmla="*/ 638597 w 1214923"/>
              <a:gd name="connsiteY190" fmla="*/ 1493520 h 1684262"/>
              <a:gd name="connsiteX191" fmla="*/ 739848 w 1214923"/>
              <a:gd name="connsiteY191" fmla="*/ 1525715 h 1684262"/>
              <a:gd name="connsiteX192" fmla="*/ 616785 w 1214923"/>
              <a:gd name="connsiteY192" fmla="*/ 1564386 h 1684262"/>
              <a:gd name="connsiteX193" fmla="*/ 616785 w 1214923"/>
              <a:gd name="connsiteY193" fmla="*/ 1564196 h 1684262"/>
              <a:gd name="connsiteX194" fmla="*/ 752231 w 1214923"/>
              <a:gd name="connsiteY194" fmla="*/ 1664779 h 1684262"/>
              <a:gd name="connsiteX195" fmla="*/ 739658 w 1214923"/>
              <a:gd name="connsiteY195" fmla="*/ 1664779 h 1684262"/>
              <a:gd name="connsiteX196" fmla="*/ 731180 w 1214923"/>
              <a:gd name="connsiteY196" fmla="*/ 1664779 h 1684262"/>
              <a:gd name="connsiteX197" fmla="*/ 727561 w 1214923"/>
              <a:gd name="connsiteY197" fmla="*/ 1664779 h 1684262"/>
              <a:gd name="connsiteX198" fmla="*/ 713750 w 1214923"/>
              <a:gd name="connsiteY198" fmla="*/ 1666780 h 1684262"/>
              <a:gd name="connsiteX199" fmla="*/ 704225 w 1214923"/>
              <a:gd name="connsiteY199" fmla="*/ 1665256 h 1684262"/>
              <a:gd name="connsiteX200" fmla="*/ 705558 w 1214923"/>
              <a:gd name="connsiteY200" fmla="*/ 1667733 h 1684262"/>
              <a:gd name="connsiteX201" fmla="*/ 790045 w 1214923"/>
              <a:gd name="connsiteY201" fmla="*/ 1610106 h 1684262"/>
              <a:gd name="connsiteX202" fmla="*/ 752231 w 1214923"/>
              <a:gd name="connsiteY202" fmla="*/ 1664970 h 1684262"/>
              <a:gd name="connsiteX203" fmla="*/ 752231 w 1214923"/>
              <a:gd name="connsiteY203" fmla="*/ 1664779 h 1684262"/>
              <a:gd name="connsiteX204" fmla="*/ 857863 w 1214923"/>
              <a:gd name="connsiteY204" fmla="*/ 1591056 h 1684262"/>
              <a:gd name="connsiteX205" fmla="*/ 838813 w 1214923"/>
              <a:gd name="connsiteY205" fmla="*/ 1568958 h 1684262"/>
              <a:gd name="connsiteX206" fmla="*/ 836146 w 1214923"/>
              <a:gd name="connsiteY206" fmla="*/ 1564291 h 1684262"/>
              <a:gd name="connsiteX207" fmla="*/ 955179 w 1214923"/>
              <a:gd name="connsiteY207" fmla="*/ 1500720 h 1684262"/>
              <a:gd name="connsiteX208" fmla="*/ 1066493 w 1214923"/>
              <a:gd name="connsiteY208" fmla="*/ 1492065 h 1684262"/>
              <a:gd name="connsiteX209" fmla="*/ 857863 w 1214923"/>
              <a:gd name="connsiteY209" fmla="*/ 1591247 h 1684262"/>
              <a:gd name="connsiteX210" fmla="*/ 857863 w 1214923"/>
              <a:gd name="connsiteY210" fmla="*/ 1591056 h 1684262"/>
              <a:gd name="connsiteX211" fmla="*/ 1054979 w 1214923"/>
              <a:gd name="connsiteY211" fmla="*/ 1445037 h 1684262"/>
              <a:gd name="connsiteX212" fmla="*/ 916632 w 1214923"/>
              <a:gd name="connsiteY212" fmla="*/ 1468184 h 1684262"/>
              <a:gd name="connsiteX213" fmla="*/ 1028170 w 1214923"/>
              <a:gd name="connsiteY213" fmla="*/ 1445228 h 1684262"/>
              <a:gd name="connsiteX214" fmla="*/ 1054979 w 1214923"/>
              <a:gd name="connsiteY214" fmla="*/ 1445037 h 1684262"/>
              <a:gd name="connsiteX215" fmla="*/ 862816 w 1214923"/>
              <a:gd name="connsiteY215" fmla="*/ 1410462 h 1684262"/>
              <a:gd name="connsiteX216" fmla="*/ 647551 w 1214923"/>
              <a:gd name="connsiteY216" fmla="*/ 1448562 h 1684262"/>
              <a:gd name="connsiteX217" fmla="*/ 862816 w 1214923"/>
              <a:gd name="connsiteY217" fmla="*/ 1410653 h 1684262"/>
              <a:gd name="connsiteX218" fmla="*/ 862816 w 1214923"/>
              <a:gd name="connsiteY218" fmla="*/ 1410462 h 1684262"/>
              <a:gd name="connsiteX219" fmla="*/ 689842 w 1214923"/>
              <a:gd name="connsiteY219" fmla="*/ 1391412 h 1684262"/>
              <a:gd name="connsiteX220" fmla="*/ 924347 w 1214923"/>
              <a:gd name="connsiteY220" fmla="*/ 1306830 h 1684262"/>
              <a:gd name="connsiteX221" fmla="*/ 689842 w 1214923"/>
              <a:gd name="connsiteY221" fmla="*/ 1391412 h 1684262"/>
              <a:gd name="connsiteX222" fmla="*/ 1162663 w 1214923"/>
              <a:gd name="connsiteY222" fmla="*/ 1057085 h 1684262"/>
              <a:gd name="connsiteX223" fmla="*/ 1148756 w 1214923"/>
              <a:gd name="connsiteY223" fmla="*/ 1134428 h 1684262"/>
              <a:gd name="connsiteX224" fmla="*/ 1066841 w 1214923"/>
              <a:gd name="connsiteY224" fmla="*/ 1139762 h 1684262"/>
              <a:gd name="connsiteX225" fmla="*/ 1035790 w 1214923"/>
              <a:gd name="connsiteY225" fmla="*/ 1087755 h 1684262"/>
              <a:gd name="connsiteX226" fmla="*/ 1162663 w 1214923"/>
              <a:gd name="connsiteY226" fmla="*/ 1057085 h 1684262"/>
              <a:gd name="connsiteX227" fmla="*/ 987913 w 1214923"/>
              <a:gd name="connsiteY227" fmla="*/ 1181170 h 1684262"/>
              <a:gd name="connsiteX228" fmla="*/ 958923 w 1214923"/>
              <a:gd name="connsiteY228" fmla="*/ 1264444 h 1684262"/>
              <a:gd name="connsiteX229" fmla="*/ 905107 w 1214923"/>
              <a:gd name="connsiteY229" fmla="*/ 1118330 h 1684262"/>
              <a:gd name="connsiteX230" fmla="*/ 987913 w 1214923"/>
              <a:gd name="connsiteY23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40217 w 1214923"/>
              <a:gd name="connsiteY152" fmla="*/ 587978 h 1684262"/>
              <a:gd name="connsiteX153" fmla="*/ 632216 w 1214923"/>
              <a:gd name="connsiteY153" fmla="*/ 453581 h 1684262"/>
              <a:gd name="connsiteX154" fmla="*/ 632216 w 1214923"/>
              <a:gd name="connsiteY154" fmla="*/ 453485 h 1684262"/>
              <a:gd name="connsiteX155" fmla="*/ 686032 w 1214923"/>
              <a:gd name="connsiteY155" fmla="*/ 837819 h 1684262"/>
              <a:gd name="connsiteX156" fmla="*/ 628310 w 1214923"/>
              <a:gd name="connsiteY156" fmla="*/ 930116 h 1684262"/>
              <a:gd name="connsiteX157" fmla="*/ 686032 w 1214923"/>
              <a:gd name="connsiteY157" fmla="*/ 837914 h 1684262"/>
              <a:gd name="connsiteX158" fmla="*/ 686032 w 1214923"/>
              <a:gd name="connsiteY158" fmla="*/ 837819 h 1684262"/>
              <a:gd name="connsiteX159" fmla="*/ 743658 w 1214923"/>
              <a:gd name="connsiteY159" fmla="*/ 1291400 h 1684262"/>
              <a:gd name="connsiteX160" fmla="*/ 547634 w 1214923"/>
              <a:gd name="connsiteY160" fmla="*/ 1206818 h 1684262"/>
              <a:gd name="connsiteX161" fmla="*/ 573446 w 1214923"/>
              <a:gd name="connsiteY161" fmla="*/ 1222439 h 1684262"/>
              <a:gd name="connsiteX162" fmla="*/ 603450 w 1214923"/>
              <a:gd name="connsiteY162" fmla="*/ 1227487 h 1684262"/>
              <a:gd name="connsiteX163" fmla="*/ 743658 w 1214923"/>
              <a:gd name="connsiteY163" fmla="*/ 1291495 h 1684262"/>
              <a:gd name="connsiteX164" fmla="*/ 743658 w 1214923"/>
              <a:gd name="connsiteY164" fmla="*/ 1291400 h 1684262"/>
              <a:gd name="connsiteX165" fmla="*/ 556465 w 1214923"/>
              <a:gd name="connsiteY165" fmla="*/ 950327 h 1684262"/>
              <a:gd name="connsiteX166" fmla="*/ 689842 w 1214923"/>
              <a:gd name="connsiteY166" fmla="*/ 1122236 h 1684262"/>
              <a:gd name="connsiteX167" fmla="*/ 568651 w 1214923"/>
              <a:gd name="connsiteY167" fmla="*/ 984541 h 1684262"/>
              <a:gd name="connsiteX168" fmla="*/ 556465 w 1214923"/>
              <a:gd name="connsiteY168" fmla="*/ 950327 h 1684262"/>
              <a:gd name="connsiteX169" fmla="*/ 351609 w 1214923"/>
              <a:gd name="connsiteY169" fmla="*/ 1045464 h 1684262"/>
              <a:gd name="connsiteX170" fmla="*/ 382375 w 1214923"/>
              <a:gd name="connsiteY170" fmla="*/ 887825 h 1684262"/>
              <a:gd name="connsiteX171" fmla="*/ 351609 w 1214923"/>
              <a:gd name="connsiteY171" fmla="*/ 1045559 h 1684262"/>
              <a:gd name="connsiteX172" fmla="*/ 351609 w 1214923"/>
              <a:gd name="connsiteY172" fmla="*/ 1045464 h 1684262"/>
              <a:gd name="connsiteX173" fmla="*/ 420761 w 1214923"/>
              <a:gd name="connsiteY173" fmla="*/ 1054969 h 1684262"/>
              <a:gd name="connsiteX174" fmla="*/ 605260 w 1214923"/>
              <a:gd name="connsiteY174" fmla="*/ 1180338 h 1684262"/>
              <a:gd name="connsiteX175" fmla="*/ 420761 w 1214923"/>
              <a:gd name="connsiteY175" fmla="*/ 1054969 h 1684262"/>
              <a:gd name="connsiteX176" fmla="*/ 366944 w 1214923"/>
              <a:gd name="connsiteY176" fmla="*/ 1414272 h 1684262"/>
              <a:gd name="connsiteX177" fmla="*/ 597640 w 1214923"/>
              <a:gd name="connsiteY177" fmla="*/ 1460468 h 1684262"/>
              <a:gd name="connsiteX178" fmla="*/ 366944 w 1214923"/>
              <a:gd name="connsiteY178" fmla="*/ 1414463 h 1684262"/>
              <a:gd name="connsiteX179" fmla="*/ 366944 w 1214923"/>
              <a:gd name="connsiteY179" fmla="*/ 1414272 h 1684262"/>
              <a:gd name="connsiteX180" fmla="*/ 536108 w 1214923"/>
              <a:gd name="connsiteY180" fmla="*/ 1644968 h 1684262"/>
              <a:gd name="connsiteX181" fmla="*/ 498008 w 1214923"/>
              <a:gd name="connsiteY181" fmla="*/ 1625918 h 1684262"/>
              <a:gd name="connsiteX182" fmla="*/ 471148 w 1214923"/>
              <a:gd name="connsiteY182" fmla="*/ 1618202 h 1684262"/>
              <a:gd name="connsiteX183" fmla="*/ 471148 w 1214923"/>
              <a:gd name="connsiteY183" fmla="*/ 1664399 h 1684262"/>
              <a:gd name="connsiteX184" fmla="*/ 401901 w 1214923"/>
              <a:gd name="connsiteY184" fmla="*/ 1579817 h 1684262"/>
              <a:gd name="connsiteX185" fmla="*/ 536108 w 1214923"/>
              <a:gd name="connsiteY185" fmla="*/ 1645158 h 1684262"/>
              <a:gd name="connsiteX186" fmla="*/ 536108 w 1214923"/>
              <a:gd name="connsiteY186" fmla="*/ 1644968 h 1684262"/>
              <a:gd name="connsiteX187" fmla="*/ 616785 w 1214923"/>
              <a:gd name="connsiteY187" fmla="*/ 1564196 h 1684262"/>
              <a:gd name="connsiteX188" fmla="*/ 555349 w 1214923"/>
              <a:gd name="connsiteY188" fmla="*/ 1541145 h 1684262"/>
              <a:gd name="connsiteX189" fmla="*/ 638597 w 1214923"/>
              <a:gd name="connsiteY189" fmla="*/ 1493520 h 1684262"/>
              <a:gd name="connsiteX190" fmla="*/ 739848 w 1214923"/>
              <a:gd name="connsiteY190" fmla="*/ 1525715 h 1684262"/>
              <a:gd name="connsiteX191" fmla="*/ 616785 w 1214923"/>
              <a:gd name="connsiteY191" fmla="*/ 1564386 h 1684262"/>
              <a:gd name="connsiteX192" fmla="*/ 616785 w 1214923"/>
              <a:gd name="connsiteY192" fmla="*/ 1564196 h 1684262"/>
              <a:gd name="connsiteX193" fmla="*/ 752231 w 1214923"/>
              <a:gd name="connsiteY193" fmla="*/ 1664779 h 1684262"/>
              <a:gd name="connsiteX194" fmla="*/ 739658 w 1214923"/>
              <a:gd name="connsiteY194" fmla="*/ 1664779 h 1684262"/>
              <a:gd name="connsiteX195" fmla="*/ 731180 w 1214923"/>
              <a:gd name="connsiteY195" fmla="*/ 1664779 h 1684262"/>
              <a:gd name="connsiteX196" fmla="*/ 727561 w 1214923"/>
              <a:gd name="connsiteY196" fmla="*/ 1664779 h 1684262"/>
              <a:gd name="connsiteX197" fmla="*/ 713750 w 1214923"/>
              <a:gd name="connsiteY197" fmla="*/ 1666780 h 1684262"/>
              <a:gd name="connsiteX198" fmla="*/ 704225 w 1214923"/>
              <a:gd name="connsiteY198" fmla="*/ 1665256 h 1684262"/>
              <a:gd name="connsiteX199" fmla="*/ 705558 w 1214923"/>
              <a:gd name="connsiteY199" fmla="*/ 1667733 h 1684262"/>
              <a:gd name="connsiteX200" fmla="*/ 790045 w 1214923"/>
              <a:gd name="connsiteY200" fmla="*/ 1610106 h 1684262"/>
              <a:gd name="connsiteX201" fmla="*/ 752231 w 1214923"/>
              <a:gd name="connsiteY201" fmla="*/ 1664970 h 1684262"/>
              <a:gd name="connsiteX202" fmla="*/ 752231 w 1214923"/>
              <a:gd name="connsiteY202" fmla="*/ 1664779 h 1684262"/>
              <a:gd name="connsiteX203" fmla="*/ 857863 w 1214923"/>
              <a:gd name="connsiteY203" fmla="*/ 1591056 h 1684262"/>
              <a:gd name="connsiteX204" fmla="*/ 838813 w 1214923"/>
              <a:gd name="connsiteY204" fmla="*/ 1568958 h 1684262"/>
              <a:gd name="connsiteX205" fmla="*/ 836146 w 1214923"/>
              <a:gd name="connsiteY205" fmla="*/ 1564291 h 1684262"/>
              <a:gd name="connsiteX206" fmla="*/ 955179 w 1214923"/>
              <a:gd name="connsiteY206" fmla="*/ 1500720 h 1684262"/>
              <a:gd name="connsiteX207" fmla="*/ 1066493 w 1214923"/>
              <a:gd name="connsiteY207" fmla="*/ 1492065 h 1684262"/>
              <a:gd name="connsiteX208" fmla="*/ 857863 w 1214923"/>
              <a:gd name="connsiteY208" fmla="*/ 1591247 h 1684262"/>
              <a:gd name="connsiteX209" fmla="*/ 857863 w 1214923"/>
              <a:gd name="connsiteY209" fmla="*/ 1591056 h 1684262"/>
              <a:gd name="connsiteX210" fmla="*/ 1054979 w 1214923"/>
              <a:gd name="connsiteY210" fmla="*/ 1445037 h 1684262"/>
              <a:gd name="connsiteX211" fmla="*/ 916632 w 1214923"/>
              <a:gd name="connsiteY211" fmla="*/ 1468184 h 1684262"/>
              <a:gd name="connsiteX212" fmla="*/ 1028170 w 1214923"/>
              <a:gd name="connsiteY212" fmla="*/ 1445228 h 1684262"/>
              <a:gd name="connsiteX213" fmla="*/ 1054979 w 1214923"/>
              <a:gd name="connsiteY213" fmla="*/ 1445037 h 1684262"/>
              <a:gd name="connsiteX214" fmla="*/ 862816 w 1214923"/>
              <a:gd name="connsiteY214" fmla="*/ 1410462 h 1684262"/>
              <a:gd name="connsiteX215" fmla="*/ 647551 w 1214923"/>
              <a:gd name="connsiteY215" fmla="*/ 1448562 h 1684262"/>
              <a:gd name="connsiteX216" fmla="*/ 862816 w 1214923"/>
              <a:gd name="connsiteY216" fmla="*/ 1410653 h 1684262"/>
              <a:gd name="connsiteX217" fmla="*/ 862816 w 1214923"/>
              <a:gd name="connsiteY217" fmla="*/ 1410462 h 1684262"/>
              <a:gd name="connsiteX218" fmla="*/ 689842 w 1214923"/>
              <a:gd name="connsiteY218" fmla="*/ 1391412 h 1684262"/>
              <a:gd name="connsiteX219" fmla="*/ 924347 w 1214923"/>
              <a:gd name="connsiteY219" fmla="*/ 1306830 h 1684262"/>
              <a:gd name="connsiteX220" fmla="*/ 689842 w 1214923"/>
              <a:gd name="connsiteY220" fmla="*/ 1391412 h 1684262"/>
              <a:gd name="connsiteX221" fmla="*/ 1162663 w 1214923"/>
              <a:gd name="connsiteY221" fmla="*/ 1057085 h 1684262"/>
              <a:gd name="connsiteX222" fmla="*/ 1148756 w 1214923"/>
              <a:gd name="connsiteY222" fmla="*/ 1134428 h 1684262"/>
              <a:gd name="connsiteX223" fmla="*/ 1066841 w 1214923"/>
              <a:gd name="connsiteY223" fmla="*/ 1139762 h 1684262"/>
              <a:gd name="connsiteX224" fmla="*/ 1035790 w 1214923"/>
              <a:gd name="connsiteY224" fmla="*/ 1087755 h 1684262"/>
              <a:gd name="connsiteX225" fmla="*/ 1162663 w 1214923"/>
              <a:gd name="connsiteY225" fmla="*/ 1057085 h 1684262"/>
              <a:gd name="connsiteX226" fmla="*/ 987913 w 1214923"/>
              <a:gd name="connsiteY226" fmla="*/ 1181170 h 1684262"/>
              <a:gd name="connsiteX227" fmla="*/ 958923 w 1214923"/>
              <a:gd name="connsiteY227" fmla="*/ 1264444 h 1684262"/>
              <a:gd name="connsiteX228" fmla="*/ 905107 w 1214923"/>
              <a:gd name="connsiteY228" fmla="*/ 1118330 h 1684262"/>
              <a:gd name="connsiteX229" fmla="*/ 987913 w 1214923"/>
              <a:gd name="connsiteY22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699367 w 1214923"/>
              <a:gd name="connsiteY150" fmla="*/ 515112 h 1684262"/>
              <a:gd name="connsiteX151" fmla="*/ 759089 w 1214923"/>
              <a:gd name="connsiteY151" fmla="*/ 438055 h 1684262"/>
              <a:gd name="connsiteX152" fmla="*/ 640217 w 1214923"/>
              <a:gd name="connsiteY152" fmla="*/ 641593 h 1684262"/>
              <a:gd name="connsiteX153" fmla="*/ 632216 w 1214923"/>
              <a:gd name="connsiteY153" fmla="*/ 453581 h 1684262"/>
              <a:gd name="connsiteX154" fmla="*/ 632216 w 1214923"/>
              <a:gd name="connsiteY154" fmla="*/ 453485 h 1684262"/>
              <a:gd name="connsiteX155" fmla="*/ 686032 w 1214923"/>
              <a:gd name="connsiteY155" fmla="*/ 837819 h 1684262"/>
              <a:gd name="connsiteX156" fmla="*/ 628310 w 1214923"/>
              <a:gd name="connsiteY156" fmla="*/ 930116 h 1684262"/>
              <a:gd name="connsiteX157" fmla="*/ 686032 w 1214923"/>
              <a:gd name="connsiteY157" fmla="*/ 837914 h 1684262"/>
              <a:gd name="connsiteX158" fmla="*/ 686032 w 1214923"/>
              <a:gd name="connsiteY158" fmla="*/ 837819 h 1684262"/>
              <a:gd name="connsiteX159" fmla="*/ 743658 w 1214923"/>
              <a:gd name="connsiteY159" fmla="*/ 1291400 h 1684262"/>
              <a:gd name="connsiteX160" fmla="*/ 547634 w 1214923"/>
              <a:gd name="connsiteY160" fmla="*/ 1206818 h 1684262"/>
              <a:gd name="connsiteX161" fmla="*/ 573446 w 1214923"/>
              <a:gd name="connsiteY161" fmla="*/ 1222439 h 1684262"/>
              <a:gd name="connsiteX162" fmla="*/ 603450 w 1214923"/>
              <a:gd name="connsiteY162" fmla="*/ 1227487 h 1684262"/>
              <a:gd name="connsiteX163" fmla="*/ 743658 w 1214923"/>
              <a:gd name="connsiteY163" fmla="*/ 1291495 h 1684262"/>
              <a:gd name="connsiteX164" fmla="*/ 743658 w 1214923"/>
              <a:gd name="connsiteY164" fmla="*/ 1291400 h 1684262"/>
              <a:gd name="connsiteX165" fmla="*/ 556465 w 1214923"/>
              <a:gd name="connsiteY165" fmla="*/ 950327 h 1684262"/>
              <a:gd name="connsiteX166" fmla="*/ 689842 w 1214923"/>
              <a:gd name="connsiteY166" fmla="*/ 1122236 h 1684262"/>
              <a:gd name="connsiteX167" fmla="*/ 568651 w 1214923"/>
              <a:gd name="connsiteY167" fmla="*/ 984541 h 1684262"/>
              <a:gd name="connsiteX168" fmla="*/ 556465 w 1214923"/>
              <a:gd name="connsiteY168" fmla="*/ 950327 h 1684262"/>
              <a:gd name="connsiteX169" fmla="*/ 351609 w 1214923"/>
              <a:gd name="connsiteY169" fmla="*/ 1045464 h 1684262"/>
              <a:gd name="connsiteX170" fmla="*/ 382375 w 1214923"/>
              <a:gd name="connsiteY170" fmla="*/ 887825 h 1684262"/>
              <a:gd name="connsiteX171" fmla="*/ 351609 w 1214923"/>
              <a:gd name="connsiteY171" fmla="*/ 1045559 h 1684262"/>
              <a:gd name="connsiteX172" fmla="*/ 351609 w 1214923"/>
              <a:gd name="connsiteY172" fmla="*/ 1045464 h 1684262"/>
              <a:gd name="connsiteX173" fmla="*/ 420761 w 1214923"/>
              <a:gd name="connsiteY173" fmla="*/ 1054969 h 1684262"/>
              <a:gd name="connsiteX174" fmla="*/ 605260 w 1214923"/>
              <a:gd name="connsiteY174" fmla="*/ 1180338 h 1684262"/>
              <a:gd name="connsiteX175" fmla="*/ 420761 w 1214923"/>
              <a:gd name="connsiteY175" fmla="*/ 1054969 h 1684262"/>
              <a:gd name="connsiteX176" fmla="*/ 366944 w 1214923"/>
              <a:gd name="connsiteY176" fmla="*/ 1414272 h 1684262"/>
              <a:gd name="connsiteX177" fmla="*/ 597640 w 1214923"/>
              <a:gd name="connsiteY177" fmla="*/ 1460468 h 1684262"/>
              <a:gd name="connsiteX178" fmla="*/ 366944 w 1214923"/>
              <a:gd name="connsiteY178" fmla="*/ 1414463 h 1684262"/>
              <a:gd name="connsiteX179" fmla="*/ 366944 w 1214923"/>
              <a:gd name="connsiteY179" fmla="*/ 1414272 h 1684262"/>
              <a:gd name="connsiteX180" fmla="*/ 536108 w 1214923"/>
              <a:gd name="connsiteY180" fmla="*/ 1644968 h 1684262"/>
              <a:gd name="connsiteX181" fmla="*/ 498008 w 1214923"/>
              <a:gd name="connsiteY181" fmla="*/ 1625918 h 1684262"/>
              <a:gd name="connsiteX182" fmla="*/ 471148 w 1214923"/>
              <a:gd name="connsiteY182" fmla="*/ 1618202 h 1684262"/>
              <a:gd name="connsiteX183" fmla="*/ 471148 w 1214923"/>
              <a:gd name="connsiteY183" fmla="*/ 1664399 h 1684262"/>
              <a:gd name="connsiteX184" fmla="*/ 401901 w 1214923"/>
              <a:gd name="connsiteY184" fmla="*/ 1579817 h 1684262"/>
              <a:gd name="connsiteX185" fmla="*/ 536108 w 1214923"/>
              <a:gd name="connsiteY185" fmla="*/ 1645158 h 1684262"/>
              <a:gd name="connsiteX186" fmla="*/ 536108 w 1214923"/>
              <a:gd name="connsiteY186" fmla="*/ 1644968 h 1684262"/>
              <a:gd name="connsiteX187" fmla="*/ 616785 w 1214923"/>
              <a:gd name="connsiteY187" fmla="*/ 1564196 h 1684262"/>
              <a:gd name="connsiteX188" fmla="*/ 555349 w 1214923"/>
              <a:gd name="connsiteY188" fmla="*/ 1541145 h 1684262"/>
              <a:gd name="connsiteX189" fmla="*/ 638597 w 1214923"/>
              <a:gd name="connsiteY189" fmla="*/ 1493520 h 1684262"/>
              <a:gd name="connsiteX190" fmla="*/ 739848 w 1214923"/>
              <a:gd name="connsiteY190" fmla="*/ 1525715 h 1684262"/>
              <a:gd name="connsiteX191" fmla="*/ 616785 w 1214923"/>
              <a:gd name="connsiteY191" fmla="*/ 1564386 h 1684262"/>
              <a:gd name="connsiteX192" fmla="*/ 616785 w 1214923"/>
              <a:gd name="connsiteY192" fmla="*/ 1564196 h 1684262"/>
              <a:gd name="connsiteX193" fmla="*/ 752231 w 1214923"/>
              <a:gd name="connsiteY193" fmla="*/ 1664779 h 1684262"/>
              <a:gd name="connsiteX194" fmla="*/ 739658 w 1214923"/>
              <a:gd name="connsiteY194" fmla="*/ 1664779 h 1684262"/>
              <a:gd name="connsiteX195" fmla="*/ 731180 w 1214923"/>
              <a:gd name="connsiteY195" fmla="*/ 1664779 h 1684262"/>
              <a:gd name="connsiteX196" fmla="*/ 727561 w 1214923"/>
              <a:gd name="connsiteY196" fmla="*/ 1664779 h 1684262"/>
              <a:gd name="connsiteX197" fmla="*/ 713750 w 1214923"/>
              <a:gd name="connsiteY197" fmla="*/ 1666780 h 1684262"/>
              <a:gd name="connsiteX198" fmla="*/ 704225 w 1214923"/>
              <a:gd name="connsiteY198" fmla="*/ 1665256 h 1684262"/>
              <a:gd name="connsiteX199" fmla="*/ 705558 w 1214923"/>
              <a:gd name="connsiteY199" fmla="*/ 1667733 h 1684262"/>
              <a:gd name="connsiteX200" fmla="*/ 790045 w 1214923"/>
              <a:gd name="connsiteY200" fmla="*/ 1610106 h 1684262"/>
              <a:gd name="connsiteX201" fmla="*/ 752231 w 1214923"/>
              <a:gd name="connsiteY201" fmla="*/ 1664970 h 1684262"/>
              <a:gd name="connsiteX202" fmla="*/ 752231 w 1214923"/>
              <a:gd name="connsiteY202" fmla="*/ 1664779 h 1684262"/>
              <a:gd name="connsiteX203" fmla="*/ 857863 w 1214923"/>
              <a:gd name="connsiteY203" fmla="*/ 1591056 h 1684262"/>
              <a:gd name="connsiteX204" fmla="*/ 838813 w 1214923"/>
              <a:gd name="connsiteY204" fmla="*/ 1568958 h 1684262"/>
              <a:gd name="connsiteX205" fmla="*/ 836146 w 1214923"/>
              <a:gd name="connsiteY205" fmla="*/ 1564291 h 1684262"/>
              <a:gd name="connsiteX206" fmla="*/ 955179 w 1214923"/>
              <a:gd name="connsiteY206" fmla="*/ 1500720 h 1684262"/>
              <a:gd name="connsiteX207" fmla="*/ 1066493 w 1214923"/>
              <a:gd name="connsiteY207" fmla="*/ 1492065 h 1684262"/>
              <a:gd name="connsiteX208" fmla="*/ 857863 w 1214923"/>
              <a:gd name="connsiteY208" fmla="*/ 1591247 h 1684262"/>
              <a:gd name="connsiteX209" fmla="*/ 857863 w 1214923"/>
              <a:gd name="connsiteY209" fmla="*/ 1591056 h 1684262"/>
              <a:gd name="connsiteX210" fmla="*/ 1054979 w 1214923"/>
              <a:gd name="connsiteY210" fmla="*/ 1445037 h 1684262"/>
              <a:gd name="connsiteX211" fmla="*/ 916632 w 1214923"/>
              <a:gd name="connsiteY211" fmla="*/ 1468184 h 1684262"/>
              <a:gd name="connsiteX212" fmla="*/ 1028170 w 1214923"/>
              <a:gd name="connsiteY212" fmla="*/ 1445228 h 1684262"/>
              <a:gd name="connsiteX213" fmla="*/ 1054979 w 1214923"/>
              <a:gd name="connsiteY213" fmla="*/ 1445037 h 1684262"/>
              <a:gd name="connsiteX214" fmla="*/ 862816 w 1214923"/>
              <a:gd name="connsiteY214" fmla="*/ 1410462 h 1684262"/>
              <a:gd name="connsiteX215" fmla="*/ 647551 w 1214923"/>
              <a:gd name="connsiteY215" fmla="*/ 1448562 h 1684262"/>
              <a:gd name="connsiteX216" fmla="*/ 862816 w 1214923"/>
              <a:gd name="connsiteY216" fmla="*/ 1410653 h 1684262"/>
              <a:gd name="connsiteX217" fmla="*/ 862816 w 1214923"/>
              <a:gd name="connsiteY217" fmla="*/ 1410462 h 1684262"/>
              <a:gd name="connsiteX218" fmla="*/ 689842 w 1214923"/>
              <a:gd name="connsiteY218" fmla="*/ 1391412 h 1684262"/>
              <a:gd name="connsiteX219" fmla="*/ 924347 w 1214923"/>
              <a:gd name="connsiteY219" fmla="*/ 1306830 h 1684262"/>
              <a:gd name="connsiteX220" fmla="*/ 689842 w 1214923"/>
              <a:gd name="connsiteY220" fmla="*/ 1391412 h 1684262"/>
              <a:gd name="connsiteX221" fmla="*/ 1162663 w 1214923"/>
              <a:gd name="connsiteY221" fmla="*/ 1057085 h 1684262"/>
              <a:gd name="connsiteX222" fmla="*/ 1148756 w 1214923"/>
              <a:gd name="connsiteY222" fmla="*/ 1134428 h 1684262"/>
              <a:gd name="connsiteX223" fmla="*/ 1066841 w 1214923"/>
              <a:gd name="connsiteY223" fmla="*/ 1139762 h 1684262"/>
              <a:gd name="connsiteX224" fmla="*/ 1035790 w 1214923"/>
              <a:gd name="connsiteY224" fmla="*/ 1087755 h 1684262"/>
              <a:gd name="connsiteX225" fmla="*/ 1162663 w 1214923"/>
              <a:gd name="connsiteY225" fmla="*/ 1057085 h 1684262"/>
              <a:gd name="connsiteX226" fmla="*/ 987913 w 1214923"/>
              <a:gd name="connsiteY226" fmla="*/ 1181170 h 1684262"/>
              <a:gd name="connsiteX227" fmla="*/ 958923 w 1214923"/>
              <a:gd name="connsiteY227" fmla="*/ 1264444 h 1684262"/>
              <a:gd name="connsiteX228" fmla="*/ 905107 w 1214923"/>
              <a:gd name="connsiteY228" fmla="*/ 1118330 h 1684262"/>
              <a:gd name="connsiteX229" fmla="*/ 987913 w 1214923"/>
              <a:gd name="connsiteY22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77961 w 1214923"/>
              <a:gd name="connsiteY128" fmla="*/ 342138 h 1684262"/>
              <a:gd name="connsiteX129" fmla="*/ 812619 w 1214923"/>
              <a:gd name="connsiteY129" fmla="*/ 442055 h 1684262"/>
              <a:gd name="connsiteX130" fmla="*/ 877961 w 1214923"/>
              <a:gd name="connsiteY130" fmla="*/ 342138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69922 w 1214923"/>
              <a:gd name="connsiteY142" fmla="*/ 242792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11331 w 1214923"/>
              <a:gd name="connsiteY140" fmla="*/ 176117 h 1684262"/>
              <a:gd name="connsiteX141" fmla="*/ 569351 w 1214923"/>
              <a:gd name="connsiteY141" fmla="*/ 242792 h 1684262"/>
              <a:gd name="connsiteX142" fmla="*/ 555299 w 1214923"/>
              <a:gd name="connsiteY142" fmla="*/ 250103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433265 w 1214923"/>
              <a:gd name="connsiteY140" fmla="*/ 212673 h 1684262"/>
              <a:gd name="connsiteX141" fmla="*/ 569351 w 1214923"/>
              <a:gd name="connsiteY141" fmla="*/ 242792 h 1684262"/>
              <a:gd name="connsiteX142" fmla="*/ 555299 w 1214923"/>
              <a:gd name="connsiteY142" fmla="*/ 250103 h 1684262"/>
              <a:gd name="connsiteX143" fmla="*/ 558873 w 1214923"/>
              <a:gd name="connsiteY143" fmla="*/ 299942 h 1684262"/>
              <a:gd name="connsiteX144" fmla="*/ 351609 w 1214923"/>
              <a:gd name="connsiteY144" fmla="*/ 219075 h 1684262"/>
              <a:gd name="connsiteX145" fmla="*/ 351323 w 1214923"/>
              <a:gd name="connsiteY145" fmla="*/ 219361 h 1684262"/>
              <a:gd name="connsiteX146" fmla="*/ 470767 w 1214923"/>
              <a:gd name="connsiteY146" fmla="*/ 361188 h 1684262"/>
              <a:gd name="connsiteX147" fmla="*/ 566874 w 1214923"/>
              <a:gd name="connsiteY147" fmla="*/ 503396 h 1684262"/>
              <a:gd name="connsiteX148" fmla="*/ 470767 w 1214923"/>
              <a:gd name="connsiteY148" fmla="*/ 361188 h 1684262"/>
              <a:gd name="connsiteX149" fmla="*/ 632216 w 1214923"/>
              <a:gd name="connsiteY149" fmla="*/ 453485 h 1684262"/>
              <a:gd name="connsiteX150" fmla="*/ 759089 w 1214923"/>
              <a:gd name="connsiteY150" fmla="*/ 438055 h 1684262"/>
              <a:gd name="connsiteX151" fmla="*/ 640217 w 1214923"/>
              <a:gd name="connsiteY151" fmla="*/ 641593 h 1684262"/>
              <a:gd name="connsiteX152" fmla="*/ 632216 w 1214923"/>
              <a:gd name="connsiteY152" fmla="*/ 453581 h 1684262"/>
              <a:gd name="connsiteX153" fmla="*/ 632216 w 1214923"/>
              <a:gd name="connsiteY153" fmla="*/ 453485 h 1684262"/>
              <a:gd name="connsiteX154" fmla="*/ 686032 w 1214923"/>
              <a:gd name="connsiteY154" fmla="*/ 837819 h 1684262"/>
              <a:gd name="connsiteX155" fmla="*/ 628310 w 1214923"/>
              <a:gd name="connsiteY155" fmla="*/ 930116 h 1684262"/>
              <a:gd name="connsiteX156" fmla="*/ 686032 w 1214923"/>
              <a:gd name="connsiteY156" fmla="*/ 837914 h 1684262"/>
              <a:gd name="connsiteX157" fmla="*/ 686032 w 1214923"/>
              <a:gd name="connsiteY157" fmla="*/ 837819 h 1684262"/>
              <a:gd name="connsiteX158" fmla="*/ 743658 w 1214923"/>
              <a:gd name="connsiteY158" fmla="*/ 1291400 h 1684262"/>
              <a:gd name="connsiteX159" fmla="*/ 547634 w 1214923"/>
              <a:gd name="connsiteY159" fmla="*/ 1206818 h 1684262"/>
              <a:gd name="connsiteX160" fmla="*/ 573446 w 1214923"/>
              <a:gd name="connsiteY160" fmla="*/ 1222439 h 1684262"/>
              <a:gd name="connsiteX161" fmla="*/ 603450 w 1214923"/>
              <a:gd name="connsiteY161" fmla="*/ 1227487 h 1684262"/>
              <a:gd name="connsiteX162" fmla="*/ 743658 w 1214923"/>
              <a:gd name="connsiteY162" fmla="*/ 1291495 h 1684262"/>
              <a:gd name="connsiteX163" fmla="*/ 743658 w 1214923"/>
              <a:gd name="connsiteY163" fmla="*/ 1291400 h 1684262"/>
              <a:gd name="connsiteX164" fmla="*/ 556465 w 1214923"/>
              <a:gd name="connsiteY164" fmla="*/ 950327 h 1684262"/>
              <a:gd name="connsiteX165" fmla="*/ 689842 w 1214923"/>
              <a:gd name="connsiteY165" fmla="*/ 1122236 h 1684262"/>
              <a:gd name="connsiteX166" fmla="*/ 568651 w 1214923"/>
              <a:gd name="connsiteY166" fmla="*/ 984541 h 1684262"/>
              <a:gd name="connsiteX167" fmla="*/ 556465 w 1214923"/>
              <a:gd name="connsiteY167" fmla="*/ 950327 h 1684262"/>
              <a:gd name="connsiteX168" fmla="*/ 351609 w 1214923"/>
              <a:gd name="connsiteY168" fmla="*/ 1045464 h 1684262"/>
              <a:gd name="connsiteX169" fmla="*/ 382375 w 1214923"/>
              <a:gd name="connsiteY169" fmla="*/ 887825 h 1684262"/>
              <a:gd name="connsiteX170" fmla="*/ 351609 w 1214923"/>
              <a:gd name="connsiteY170" fmla="*/ 1045559 h 1684262"/>
              <a:gd name="connsiteX171" fmla="*/ 351609 w 1214923"/>
              <a:gd name="connsiteY171" fmla="*/ 1045464 h 1684262"/>
              <a:gd name="connsiteX172" fmla="*/ 420761 w 1214923"/>
              <a:gd name="connsiteY172" fmla="*/ 1054969 h 1684262"/>
              <a:gd name="connsiteX173" fmla="*/ 605260 w 1214923"/>
              <a:gd name="connsiteY173" fmla="*/ 1180338 h 1684262"/>
              <a:gd name="connsiteX174" fmla="*/ 420761 w 1214923"/>
              <a:gd name="connsiteY174" fmla="*/ 1054969 h 1684262"/>
              <a:gd name="connsiteX175" fmla="*/ 366944 w 1214923"/>
              <a:gd name="connsiteY175" fmla="*/ 1414272 h 1684262"/>
              <a:gd name="connsiteX176" fmla="*/ 597640 w 1214923"/>
              <a:gd name="connsiteY176" fmla="*/ 1460468 h 1684262"/>
              <a:gd name="connsiteX177" fmla="*/ 366944 w 1214923"/>
              <a:gd name="connsiteY177" fmla="*/ 1414463 h 1684262"/>
              <a:gd name="connsiteX178" fmla="*/ 366944 w 1214923"/>
              <a:gd name="connsiteY178" fmla="*/ 1414272 h 1684262"/>
              <a:gd name="connsiteX179" fmla="*/ 536108 w 1214923"/>
              <a:gd name="connsiteY179" fmla="*/ 1644968 h 1684262"/>
              <a:gd name="connsiteX180" fmla="*/ 498008 w 1214923"/>
              <a:gd name="connsiteY180" fmla="*/ 1625918 h 1684262"/>
              <a:gd name="connsiteX181" fmla="*/ 471148 w 1214923"/>
              <a:gd name="connsiteY181" fmla="*/ 1618202 h 1684262"/>
              <a:gd name="connsiteX182" fmla="*/ 471148 w 1214923"/>
              <a:gd name="connsiteY182" fmla="*/ 1664399 h 1684262"/>
              <a:gd name="connsiteX183" fmla="*/ 401901 w 1214923"/>
              <a:gd name="connsiteY183" fmla="*/ 1579817 h 1684262"/>
              <a:gd name="connsiteX184" fmla="*/ 536108 w 1214923"/>
              <a:gd name="connsiteY184" fmla="*/ 1645158 h 1684262"/>
              <a:gd name="connsiteX185" fmla="*/ 536108 w 1214923"/>
              <a:gd name="connsiteY185" fmla="*/ 1644968 h 1684262"/>
              <a:gd name="connsiteX186" fmla="*/ 616785 w 1214923"/>
              <a:gd name="connsiteY186" fmla="*/ 1564196 h 1684262"/>
              <a:gd name="connsiteX187" fmla="*/ 555349 w 1214923"/>
              <a:gd name="connsiteY187" fmla="*/ 1541145 h 1684262"/>
              <a:gd name="connsiteX188" fmla="*/ 638597 w 1214923"/>
              <a:gd name="connsiteY188" fmla="*/ 1493520 h 1684262"/>
              <a:gd name="connsiteX189" fmla="*/ 739848 w 1214923"/>
              <a:gd name="connsiteY189" fmla="*/ 1525715 h 1684262"/>
              <a:gd name="connsiteX190" fmla="*/ 616785 w 1214923"/>
              <a:gd name="connsiteY190" fmla="*/ 1564386 h 1684262"/>
              <a:gd name="connsiteX191" fmla="*/ 616785 w 1214923"/>
              <a:gd name="connsiteY191" fmla="*/ 1564196 h 1684262"/>
              <a:gd name="connsiteX192" fmla="*/ 752231 w 1214923"/>
              <a:gd name="connsiteY192" fmla="*/ 1664779 h 1684262"/>
              <a:gd name="connsiteX193" fmla="*/ 739658 w 1214923"/>
              <a:gd name="connsiteY193" fmla="*/ 1664779 h 1684262"/>
              <a:gd name="connsiteX194" fmla="*/ 731180 w 1214923"/>
              <a:gd name="connsiteY194" fmla="*/ 1664779 h 1684262"/>
              <a:gd name="connsiteX195" fmla="*/ 727561 w 1214923"/>
              <a:gd name="connsiteY195" fmla="*/ 1664779 h 1684262"/>
              <a:gd name="connsiteX196" fmla="*/ 713750 w 1214923"/>
              <a:gd name="connsiteY196" fmla="*/ 1666780 h 1684262"/>
              <a:gd name="connsiteX197" fmla="*/ 704225 w 1214923"/>
              <a:gd name="connsiteY197" fmla="*/ 1665256 h 1684262"/>
              <a:gd name="connsiteX198" fmla="*/ 705558 w 1214923"/>
              <a:gd name="connsiteY198" fmla="*/ 1667733 h 1684262"/>
              <a:gd name="connsiteX199" fmla="*/ 790045 w 1214923"/>
              <a:gd name="connsiteY199" fmla="*/ 1610106 h 1684262"/>
              <a:gd name="connsiteX200" fmla="*/ 752231 w 1214923"/>
              <a:gd name="connsiteY200" fmla="*/ 1664970 h 1684262"/>
              <a:gd name="connsiteX201" fmla="*/ 752231 w 1214923"/>
              <a:gd name="connsiteY201" fmla="*/ 1664779 h 1684262"/>
              <a:gd name="connsiteX202" fmla="*/ 857863 w 1214923"/>
              <a:gd name="connsiteY202" fmla="*/ 1591056 h 1684262"/>
              <a:gd name="connsiteX203" fmla="*/ 838813 w 1214923"/>
              <a:gd name="connsiteY203" fmla="*/ 1568958 h 1684262"/>
              <a:gd name="connsiteX204" fmla="*/ 836146 w 1214923"/>
              <a:gd name="connsiteY204" fmla="*/ 1564291 h 1684262"/>
              <a:gd name="connsiteX205" fmla="*/ 955179 w 1214923"/>
              <a:gd name="connsiteY205" fmla="*/ 1500720 h 1684262"/>
              <a:gd name="connsiteX206" fmla="*/ 1066493 w 1214923"/>
              <a:gd name="connsiteY206" fmla="*/ 1492065 h 1684262"/>
              <a:gd name="connsiteX207" fmla="*/ 857863 w 1214923"/>
              <a:gd name="connsiteY207" fmla="*/ 1591247 h 1684262"/>
              <a:gd name="connsiteX208" fmla="*/ 857863 w 1214923"/>
              <a:gd name="connsiteY208" fmla="*/ 1591056 h 1684262"/>
              <a:gd name="connsiteX209" fmla="*/ 1054979 w 1214923"/>
              <a:gd name="connsiteY209" fmla="*/ 1445037 h 1684262"/>
              <a:gd name="connsiteX210" fmla="*/ 916632 w 1214923"/>
              <a:gd name="connsiteY210" fmla="*/ 1468184 h 1684262"/>
              <a:gd name="connsiteX211" fmla="*/ 1028170 w 1214923"/>
              <a:gd name="connsiteY211" fmla="*/ 1445228 h 1684262"/>
              <a:gd name="connsiteX212" fmla="*/ 1054979 w 1214923"/>
              <a:gd name="connsiteY212" fmla="*/ 1445037 h 1684262"/>
              <a:gd name="connsiteX213" fmla="*/ 862816 w 1214923"/>
              <a:gd name="connsiteY213" fmla="*/ 1410462 h 1684262"/>
              <a:gd name="connsiteX214" fmla="*/ 647551 w 1214923"/>
              <a:gd name="connsiteY214" fmla="*/ 1448562 h 1684262"/>
              <a:gd name="connsiteX215" fmla="*/ 862816 w 1214923"/>
              <a:gd name="connsiteY215" fmla="*/ 1410653 h 1684262"/>
              <a:gd name="connsiteX216" fmla="*/ 862816 w 1214923"/>
              <a:gd name="connsiteY216" fmla="*/ 1410462 h 1684262"/>
              <a:gd name="connsiteX217" fmla="*/ 689842 w 1214923"/>
              <a:gd name="connsiteY217" fmla="*/ 1391412 h 1684262"/>
              <a:gd name="connsiteX218" fmla="*/ 924347 w 1214923"/>
              <a:gd name="connsiteY218" fmla="*/ 1306830 h 1684262"/>
              <a:gd name="connsiteX219" fmla="*/ 689842 w 1214923"/>
              <a:gd name="connsiteY219" fmla="*/ 1391412 h 1684262"/>
              <a:gd name="connsiteX220" fmla="*/ 1162663 w 1214923"/>
              <a:gd name="connsiteY220" fmla="*/ 1057085 h 1684262"/>
              <a:gd name="connsiteX221" fmla="*/ 1148756 w 1214923"/>
              <a:gd name="connsiteY221" fmla="*/ 1134428 h 1684262"/>
              <a:gd name="connsiteX222" fmla="*/ 1066841 w 1214923"/>
              <a:gd name="connsiteY222" fmla="*/ 1139762 h 1684262"/>
              <a:gd name="connsiteX223" fmla="*/ 1035790 w 1214923"/>
              <a:gd name="connsiteY223" fmla="*/ 1087755 h 1684262"/>
              <a:gd name="connsiteX224" fmla="*/ 1162663 w 1214923"/>
              <a:gd name="connsiteY224" fmla="*/ 1057085 h 1684262"/>
              <a:gd name="connsiteX225" fmla="*/ 987913 w 1214923"/>
              <a:gd name="connsiteY225" fmla="*/ 1181170 h 1684262"/>
              <a:gd name="connsiteX226" fmla="*/ 958923 w 1214923"/>
              <a:gd name="connsiteY226" fmla="*/ 1264444 h 1684262"/>
              <a:gd name="connsiteX227" fmla="*/ 905107 w 1214923"/>
              <a:gd name="connsiteY227" fmla="*/ 1118330 h 1684262"/>
              <a:gd name="connsiteX228" fmla="*/ 987913 w 1214923"/>
              <a:gd name="connsiteY22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9351 w 1214923"/>
              <a:gd name="connsiteY140" fmla="*/ 242792 h 1684262"/>
              <a:gd name="connsiteX141" fmla="*/ 555299 w 1214923"/>
              <a:gd name="connsiteY141" fmla="*/ 250103 h 1684262"/>
              <a:gd name="connsiteX142" fmla="*/ 558873 w 1214923"/>
              <a:gd name="connsiteY142" fmla="*/ 299942 h 1684262"/>
              <a:gd name="connsiteX143" fmla="*/ 351609 w 1214923"/>
              <a:gd name="connsiteY143" fmla="*/ 219075 h 1684262"/>
              <a:gd name="connsiteX144" fmla="*/ 351323 w 1214923"/>
              <a:gd name="connsiteY144" fmla="*/ 219361 h 1684262"/>
              <a:gd name="connsiteX145" fmla="*/ 470767 w 1214923"/>
              <a:gd name="connsiteY145" fmla="*/ 361188 h 1684262"/>
              <a:gd name="connsiteX146" fmla="*/ 566874 w 1214923"/>
              <a:gd name="connsiteY146" fmla="*/ 503396 h 1684262"/>
              <a:gd name="connsiteX147" fmla="*/ 470767 w 1214923"/>
              <a:gd name="connsiteY147" fmla="*/ 361188 h 1684262"/>
              <a:gd name="connsiteX148" fmla="*/ 632216 w 1214923"/>
              <a:gd name="connsiteY148" fmla="*/ 453485 h 1684262"/>
              <a:gd name="connsiteX149" fmla="*/ 759089 w 1214923"/>
              <a:gd name="connsiteY149" fmla="*/ 438055 h 1684262"/>
              <a:gd name="connsiteX150" fmla="*/ 640217 w 1214923"/>
              <a:gd name="connsiteY150" fmla="*/ 641593 h 1684262"/>
              <a:gd name="connsiteX151" fmla="*/ 632216 w 1214923"/>
              <a:gd name="connsiteY151" fmla="*/ 453581 h 1684262"/>
              <a:gd name="connsiteX152" fmla="*/ 632216 w 1214923"/>
              <a:gd name="connsiteY152" fmla="*/ 453485 h 1684262"/>
              <a:gd name="connsiteX153" fmla="*/ 686032 w 1214923"/>
              <a:gd name="connsiteY153" fmla="*/ 837819 h 1684262"/>
              <a:gd name="connsiteX154" fmla="*/ 628310 w 1214923"/>
              <a:gd name="connsiteY154" fmla="*/ 930116 h 1684262"/>
              <a:gd name="connsiteX155" fmla="*/ 686032 w 1214923"/>
              <a:gd name="connsiteY155" fmla="*/ 837914 h 1684262"/>
              <a:gd name="connsiteX156" fmla="*/ 686032 w 1214923"/>
              <a:gd name="connsiteY156" fmla="*/ 837819 h 1684262"/>
              <a:gd name="connsiteX157" fmla="*/ 743658 w 1214923"/>
              <a:gd name="connsiteY157" fmla="*/ 1291400 h 1684262"/>
              <a:gd name="connsiteX158" fmla="*/ 547634 w 1214923"/>
              <a:gd name="connsiteY158" fmla="*/ 1206818 h 1684262"/>
              <a:gd name="connsiteX159" fmla="*/ 573446 w 1214923"/>
              <a:gd name="connsiteY159" fmla="*/ 1222439 h 1684262"/>
              <a:gd name="connsiteX160" fmla="*/ 603450 w 1214923"/>
              <a:gd name="connsiteY160" fmla="*/ 1227487 h 1684262"/>
              <a:gd name="connsiteX161" fmla="*/ 743658 w 1214923"/>
              <a:gd name="connsiteY161" fmla="*/ 1291495 h 1684262"/>
              <a:gd name="connsiteX162" fmla="*/ 743658 w 1214923"/>
              <a:gd name="connsiteY162" fmla="*/ 1291400 h 1684262"/>
              <a:gd name="connsiteX163" fmla="*/ 556465 w 1214923"/>
              <a:gd name="connsiteY163" fmla="*/ 950327 h 1684262"/>
              <a:gd name="connsiteX164" fmla="*/ 689842 w 1214923"/>
              <a:gd name="connsiteY164" fmla="*/ 1122236 h 1684262"/>
              <a:gd name="connsiteX165" fmla="*/ 568651 w 1214923"/>
              <a:gd name="connsiteY165" fmla="*/ 984541 h 1684262"/>
              <a:gd name="connsiteX166" fmla="*/ 556465 w 1214923"/>
              <a:gd name="connsiteY166" fmla="*/ 950327 h 1684262"/>
              <a:gd name="connsiteX167" fmla="*/ 351609 w 1214923"/>
              <a:gd name="connsiteY167" fmla="*/ 1045464 h 1684262"/>
              <a:gd name="connsiteX168" fmla="*/ 382375 w 1214923"/>
              <a:gd name="connsiteY168" fmla="*/ 887825 h 1684262"/>
              <a:gd name="connsiteX169" fmla="*/ 351609 w 1214923"/>
              <a:gd name="connsiteY169" fmla="*/ 1045559 h 1684262"/>
              <a:gd name="connsiteX170" fmla="*/ 351609 w 1214923"/>
              <a:gd name="connsiteY170" fmla="*/ 1045464 h 1684262"/>
              <a:gd name="connsiteX171" fmla="*/ 420761 w 1214923"/>
              <a:gd name="connsiteY171" fmla="*/ 1054969 h 1684262"/>
              <a:gd name="connsiteX172" fmla="*/ 605260 w 1214923"/>
              <a:gd name="connsiteY172" fmla="*/ 1180338 h 1684262"/>
              <a:gd name="connsiteX173" fmla="*/ 420761 w 1214923"/>
              <a:gd name="connsiteY173" fmla="*/ 1054969 h 1684262"/>
              <a:gd name="connsiteX174" fmla="*/ 366944 w 1214923"/>
              <a:gd name="connsiteY174" fmla="*/ 1414272 h 1684262"/>
              <a:gd name="connsiteX175" fmla="*/ 597640 w 1214923"/>
              <a:gd name="connsiteY175" fmla="*/ 1460468 h 1684262"/>
              <a:gd name="connsiteX176" fmla="*/ 366944 w 1214923"/>
              <a:gd name="connsiteY176" fmla="*/ 1414463 h 1684262"/>
              <a:gd name="connsiteX177" fmla="*/ 366944 w 1214923"/>
              <a:gd name="connsiteY177" fmla="*/ 1414272 h 1684262"/>
              <a:gd name="connsiteX178" fmla="*/ 536108 w 1214923"/>
              <a:gd name="connsiteY178" fmla="*/ 1644968 h 1684262"/>
              <a:gd name="connsiteX179" fmla="*/ 498008 w 1214923"/>
              <a:gd name="connsiteY179" fmla="*/ 1625918 h 1684262"/>
              <a:gd name="connsiteX180" fmla="*/ 471148 w 1214923"/>
              <a:gd name="connsiteY180" fmla="*/ 1618202 h 1684262"/>
              <a:gd name="connsiteX181" fmla="*/ 471148 w 1214923"/>
              <a:gd name="connsiteY181" fmla="*/ 1664399 h 1684262"/>
              <a:gd name="connsiteX182" fmla="*/ 401901 w 1214923"/>
              <a:gd name="connsiteY182" fmla="*/ 1579817 h 1684262"/>
              <a:gd name="connsiteX183" fmla="*/ 536108 w 1214923"/>
              <a:gd name="connsiteY183" fmla="*/ 1645158 h 1684262"/>
              <a:gd name="connsiteX184" fmla="*/ 536108 w 1214923"/>
              <a:gd name="connsiteY184" fmla="*/ 1644968 h 1684262"/>
              <a:gd name="connsiteX185" fmla="*/ 616785 w 1214923"/>
              <a:gd name="connsiteY185" fmla="*/ 1564196 h 1684262"/>
              <a:gd name="connsiteX186" fmla="*/ 555349 w 1214923"/>
              <a:gd name="connsiteY186" fmla="*/ 1541145 h 1684262"/>
              <a:gd name="connsiteX187" fmla="*/ 638597 w 1214923"/>
              <a:gd name="connsiteY187" fmla="*/ 1493520 h 1684262"/>
              <a:gd name="connsiteX188" fmla="*/ 739848 w 1214923"/>
              <a:gd name="connsiteY188" fmla="*/ 1525715 h 1684262"/>
              <a:gd name="connsiteX189" fmla="*/ 616785 w 1214923"/>
              <a:gd name="connsiteY189" fmla="*/ 1564386 h 1684262"/>
              <a:gd name="connsiteX190" fmla="*/ 616785 w 1214923"/>
              <a:gd name="connsiteY190" fmla="*/ 1564196 h 1684262"/>
              <a:gd name="connsiteX191" fmla="*/ 752231 w 1214923"/>
              <a:gd name="connsiteY191" fmla="*/ 1664779 h 1684262"/>
              <a:gd name="connsiteX192" fmla="*/ 739658 w 1214923"/>
              <a:gd name="connsiteY192" fmla="*/ 1664779 h 1684262"/>
              <a:gd name="connsiteX193" fmla="*/ 731180 w 1214923"/>
              <a:gd name="connsiteY193" fmla="*/ 1664779 h 1684262"/>
              <a:gd name="connsiteX194" fmla="*/ 727561 w 1214923"/>
              <a:gd name="connsiteY194" fmla="*/ 1664779 h 1684262"/>
              <a:gd name="connsiteX195" fmla="*/ 713750 w 1214923"/>
              <a:gd name="connsiteY195" fmla="*/ 1666780 h 1684262"/>
              <a:gd name="connsiteX196" fmla="*/ 704225 w 1214923"/>
              <a:gd name="connsiteY196" fmla="*/ 1665256 h 1684262"/>
              <a:gd name="connsiteX197" fmla="*/ 705558 w 1214923"/>
              <a:gd name="connsiteY197" fmla="*/ 1667733 h 1684262"/>
              <a:gd name="connsiteX198" fmla="*/ 790045 w 1214923"/>
              <a:gd name="connsiteY198" fmla="*/ 1610106 h 1684262"/>
              <a:gd name="connsiteX199" fmla="*/ 752231 w 1214923"/>
              <a:gd name="connsiteY199" fmla="*/ 1664970 h 1684262"/>
              <a:gd name="connsiteX200" fmla="*/ 752231 w 1214923"/>
              <a:gd name="connsiteY200" fmla="*/ 1664779 h 1684262"/>
              <a:gd name="connsiteX201" fmla="*/ 857863 w 1214923"/>
              <a:gd name="connsiteY201" fmla="*/ 1591056 h 1684262"/>
              <a:gd name="connsiteX202" fmla="*/ 838813 w 1214923"/>
              <a:gd name="connsiteY202" fmla="*/ 1568958 h 1684262"/>
              <a:gd name="connsiteX203" fmla="*/ 836146 w 1214923"/>
              <a:gd name="connsiteY203" fmla="*/ 1564291 h 1684262"/>
              <a:gd name="connsiteX204" fmla="*/ 955179 w 1214923"/>
              <a:gd name="connsiteY204" fmla="*/ 1500720 h 1684262"/>
              <a:gd name="connsiteX205" fmla="*/ 1066493 w 1214923"/>
              <a:gd name="connsiteY205" fmla="*/ 1492065 h 1684262"/>
              <a:gd name="connsiteX206" fmla="*/ 857863 w 1214923"/>
              <a:gd name="connsiteY206" fmla="*/ 1591247 h 1684262"/>
              <a:gd name="connsiteX207" fmla="*/ 857863 w 1214923"/>
              <a:gd name="connsiteY207" fmla="*/ 1591056 h 1684262"/>
              <a:gd name="connsiteX208" fmla="*/ 1054979 w 1214923"/>
              <a:gd name="connsiteY208" fmla="*/ 1445037 h 1684262"/>
              <a:gd name="connsiteX209" fmla="*/ 916632 w 1214923"/>
              <a:gd name="connsiteY209" fmla="*/ 1468184 h 1684262"/>
              <a:gd name="connsiteX210" fmla="*/ 1028170 w 1214923"/>
              <a:gd name="connsiteY210" fmla="*/ 1445228 h 1684262"/>
              <a:gd name="connsiteX211" fmla="*/ 1054979 w 1214923"/>
              <a:gd name="connsiteY211" fmla="*/ 1445037 h 1684262"/>
              <a:gd name="connsiteX212" fmla="*/ 862816 w 1214923"/>
              <a:gd name="connsiteY212" fmla="*/ 1410462 h 1684262"/>
              <a:gd name="connsiteX213" fmla="*/ 647551 w 1214923"/>
              <a:gd name="connsiteY213" fmla="*/ 1448562 h 1684262"/>
              <a:gd name="connsiteX214" fmla="*/ 862816 w 1214923"/>
              <a:gd name="connsiteY214" fmla="*/ 1410653 h 1684262"/>
              <a:gd name="connsiteX215" fmla="*/ 862816 w 1214923"/>
              <a:gd name="connsiteY215" fmla="*/ 1410462 h 1684262"/>
              <a:gd name="connsiteX216" fmla="*/ 689842 w 1214923"/>
              <a:gd name="connsiteY216" fmla="*/ 1391412 h 1684262"/>
              <a:gd name="connsiteX217" fmla="*/ 924347 w 1214923"/>
              <a:gd name="connsiteY217" fmla="*/ 1306830 h 1684262"/>
              <a:gd name="connsiteX218" fmla="*/ 689842 w 1214923"/>
              <a:gd name="connsiteY218" fmla="*/ 1391412 h 1684262"/>
              <a:gd name="connsiteX219" fmla="*/ 1162663 w 1214923"/>
              <a:gd name="connsiteY219" fmla="*/ 1057085 h 1684262"/>
              <a:gd name="connsiteX220" fmla="*/ 1148756 w 1214923"/>
              <a:gd name="connsiteY220" fmla="*/ 1134428 h 1684262"/>
              <a:gd name="connsiteX221" fmla="*/ 1066841 w 1214923"/>
              <a:gd name="connsiteY221" fmla="*/ 1139762 h 1684262"/>
              <a:gd name="connsiteX222" fmla="*/ 1035790 w 1214923"/>
              <a:gd name="connsiteY222" fmla="*/ 1087755 h 1684262"/>
              <a:gd name="connsiteX223" fmla="*/ 1162663 w 1214923"/>
              <a:gd name="connsiteY223" fmla="*/ 1057085 h 1684262"/>
              <a:gd name="connsiteX224" fmla="*/ 987913 w 1214923"/>
              <a:gd name="connsiteY224" fmla="*/ 1181170 h 1684262"/>
              <a:gd name="connsiteX225" fmla="*/ 958923 w 1214923"/>
              <a:gd name="connsiteY225" fmla="*/ 1264444 h 1684262"/>
              <a:gd name="connsiteX226" fmla="*/ 905107 w 1214923"/>
              <a:gd name="connsiteY226" fmla="*/ 1118330 h 1684262"/>
              <a:gd name="connsiteX227" fmla="*/ 987913 w 1214923"/>
              <a:gd name="connsiteY227"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9351 w 1214923"/>
              <a:gd name="connsiteY140" fmla="*/ 242792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9351 w 1214923"/>
              <a:gd name="connsiteY140" fmla="*/ 242792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4476 w 1214923"/>
              <a:gd name="connsiteY140" fmla="*/ 247666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03711 w 1214923"/>
              <a:gd name="connsiteY139" fmla="*/ 175069 h 1684262"/>
              <a:gd name="connsiteX140" fmla="*/ 564476 w 1214923"/>
              <a:gd name="connsiteY140" fmla="*/ 247666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383994 w 1214923"/>
              <a:gd name="connsiteY138" fmla="*/ 183070 h 1684262"/>
              <a:gd name="connsiteX139" fmla="*/ 432956 w 1214923"/>
              <a:gd name="connsiteY139" fmla="*/ 194566 h 1684262"/>
              <a:gd name="connsiteX140" fmla="*/ 564476 w 1214923"/>
              <a:gd name="connsiteY140" fmla="*/ 247666 h 1684262"/>
              <a:gd name="connsiteX141" fmla="*/ 558873 w 1214923"/>
              <a:gd name="connsiteY141" fmla="*/ 299942 h 1684262"/>
              <a:gd name="connsiteX142" fmla="*/ 351609 w 1214923"/>
              <a:gd name="connsiteY142" fmla="*/ 219075 h 1684262"/>
              <a:gd name="connsiteX143" fmla="*/ 351323 w 1214923"/>
              <a:gd name="connsiteY143" fmla="*/ 219361 h 1684262"/>
              <a:gd name="connsiteX144" fmla="*/ 470767 w 1214923"/>
              <a:gd name="connsiteY144" fmla="*/ 361188 h 1684262"/>
              <a:gd name="connsiteX145" fmla="*/ 566874 w 1214923"/>
              <a:gd name="connsiteY145" fmla="*/ 503396 h 1684262"/>
              <a:gd name="connsiteX146" fmla="*/ 470767 w 1214923"/>
              <a:gd name="connsiteY146" fmla="*/ 361188 h 1684262"/>
              <a:gd name="connsiteX147" fmla="*/ 632216 w 1214923"/>
              <a:gd name="connsiteY147" fmla="*/ 453485 h 1684262"/>
              <a:gd name="connsiteX148" fmla="*/ 759089 w 1214923"/>
              <a:gd name="connsiteY148" fmla="*/ 438055 h 1684262"/>
              <a:gd name="connsiteX149" fmla="*/ 640217 w 1214923"/>
              <a:gd name="connsiteY149" fmla="*/ 641593 h 1684262"/>
              <a:gd name="connsiteX150" fmla="*/ 632216 w 1214923"/>
              <a:gd name="connsiteY150" fmla="*/ 453581 h 1684262"/>
              <a:gd name="connsiteX151" fmla="*/ 632216 w 1214923"/>
              <a:gd name="connsiteY151" fmla="*/ 453485 h 1684262"/>
              <a:gd name="connsiteX152" fmla="*/ 686032 w 1214923"/>
              <a:gd name="connsiteY152" fmla="*/ 837819 h 1684262"/>
              <a:gd name="connsiteX153" fmla="*/ 628310 w 1214923"/>
              <a:gd name="connsiteY153" fmla="*/ 930116 h 1684262"/>
              <a:gd name="connsiteX154" fmla="*/ 686032 w 1214923"/>
              <a:gd name="connsiteY154" fmla="*/ 837914 h 1684262"/>
              <a:gd name="connsiteX155" fmla="*/ 686032 w 1214923"/>
              <a:gd name="connsiteY155" fmla="*/ 837819 h 1684262"/>
              <a:gd name="connsiteX156" fmla="*/ 743658 w 1214923"/>
              <a:gd name="connsiteY156" fmla="*/ 1291400 h 1684262"/>
              <a:gd name="connsiteX157" fmla="*/ 547634 w 1214923"/>
              <a:gd name="connsiteY157" fmla="*/ 1206818 h 1684262"/>
              <a:gd name="connsiteX158" fmla="*/ 573446 w 1214923"/>
              <a:gd name="connsiteY158" fmla="*/ 1222439 h 1684262"/>
              <a:gd name="connsiteX159" fmla="*/ 603450 w 1214923"/>
              <a:gd name="connsiteY159" fmla="*/ 1227487 h 1684262"/>
              <a:gd name="connsiteX160" fmla="*/ 743658 w 1214923"/>
              <a:gd name="connsiteY160" fmla="*/ 1291495 h 1684262"/>
              <a:gd name="connsiteX161" fmla="*/ 743658 w 1214923"/>
              <a:gd name="connsiteY161" fmla="*/ 1291400 h 1684262"/>
              <a:gd name="connsiteX162" fmla="*/ 556465 w 1214923"/>
              <a:gd name="connsiteY162" fmla="*/ 950327 h 1684262"/>
              <a:gd name="connsiteX163" fmla="*/ 689842 w 1214923"/>
              <a:gd name="connsiteY163" fmla="*/ 1122236 h 1684262"/>
              <a:gd name="connsiteX164" fmla="*/ 568651 w 1214923"/>
              <a:gd name="connsiteY164" fmla="*/ 984541 h 1684262"/>
              <a:gd name="connsiteX165" fmla="*/ 556465 w 1214923"/>
              <a:gd name="connsiteY165" fmla="*/ 950327 h 1684262"/>
              <a:gd name="connsiteX166" fmla="*/ 351609 w 1214923"/>
              <a:gd name="connsiteY166" fmla="*/ 1045464 h 1684262"/>
              <a:gd name="connsiteX167" fmla="*/ 382375 w 1214923"/>
              <a:gd name="connsiteY167" fmla="*/ 887825 h 1684262"/>
              <a:gd name="connsiteX168" fmla="*/ 351609 w 1214923"/>
              <a:gd name="connsiteY168" fmla="*/ 1045559 h 1684262"/>
              <a:gd name="connsiteX169" fmla="*/ 351609 w 1214923"/>
              <a:gd name="connsiteY169" fmla="*/ 1045464 h 1684262"/>
              <a:gd name="connsiteX170" fmla="*/ 420761 w 1214923"/>
              <a:gd name="connsiteY170" fmla="*/ 1054969 h 1684262"/>
              <a:gd name="connsiteX171" fmla="*/ 605260 w 1214923"/>
              <a:gd name="connsiteY171" fmla="*/ 1180338 h 1684262"/>
              <a:gd name="connsiteX172" fmla="*/ 420761 w 1214923"/>
              <a:gd name="connsiteY172" fmla="*/ 1054969 h 1684262"/>
              <a:gd name="connsiteX173" fmla="*/ 366944 w 1214923"/>
              <a:gd name="connsiteY173" fmla="*/ 1414272 h 1684262"/>
              <a:gd name="connsiteX174" fmla="*/ 597640 w 1214923"/>
              <a:gd name="connsiteY174" fmla="*/ 1460468 h 1684262"/>
              <a:gd name="connsiteX175" fmla="*/ 366944 w 1214923"/>
              <a:gd name="connsiteY175" fmla="*/ 1414463 h 1684262"/>
              <a:gd name="connsiteX176" fmla="*/ 366944 w 1214923"/>
              <a:gd name="connsiteY176" fmla="*/ 1414272 h 1684262"/>
              <a:gd name="connsiteX177" fmla="*/ 536108 w 1214923"/>
              <a:gd name="connsiteY177" fmla="*/ 1644968 h 1684262"/>
              <a:gd name="connsiteX178" fmla="*/ 498008 w 1214923"/>
              <a:gd name="connsiteY178" fmla="*/ 1625918 h 1684262"/>
              <a:gd name="connsiteX179" fmla="*/ 471148 w 1214923"/>
              <a:gd name="connsiteY179" fmla="*/ 1618202 h 1684262"/>
              <a:gd name="connsiteX180" fmla="*/ 471148 w 1214923"/>
              <a:gd name="connsiteY180" fmla="*/ 1664399 h 1684262"/>
              <a:gd name="connsiteX181" fmla="*/ 401901 w 1214923"/>
              <a:gd name="connsiteY181" fmla="*/ 1579817 h 1684262"/>
              <a:gd name="connsiteX182" fmla="*/ 536108 w 1214923"/>
              <a:gd name="connsiteY182" fmla="*/ 1645158 h 1684262"/>
              <a:gd name="connsiteX183" fmla="*/ 536108 w 1214923"/>
              <a:gd name="connsiteY183" fmla="*/ 1644968 h 1684262"/>
              <a:gd name="connsiteX184" fmla="*/ 616785 w 1214923"/>
              <a:gd name="connsiteY184" fmla="*/ 1564196 h 1684262"/>
              <a:gd name="connsiteX185" fmla="*/ 555349 w 1214923"/>
              <a:gd name="connsiteY185" fmla="*/ 1541145 h 1684262"/>
              <a:gd name="connsiteX186" fmla="*/ 638597 w 1214923"/>
              <a:gd name="connsiteY186" fmla="*/ 1493520 h 1684262"/>
              <a:gd name="connsiteX187" fmla="*/ 739848 w 1214923"/>
              <a:gd name="connsiteY187" fmla="*/ 1525715 h 1684262"/>
              <a:gd name="connsiteX188" fmla="*/ 616785 w 1214923"/>
              <a:gd name="connsiteY188" fmla="*/ 1564386 h 1684262"/>
              <a:gd name="connsiteX189" fmla="*/ 616785 w 1214923"/>
              <a:gd name="connsiteY189" fmla="*/ 1564196 h 1684262"/>
              <a:gd name="connsiteX190" fmla="*/ 752231 w 1214923"/>
              <a:gd name="connsiteY190" fmla="*/ 1664779 h 1684262"/>
              <a:gd name="connsiteX191" fmla="*/ 739658 w 1214923"/>
              <a:gd name="connsiteY191" fmla="*/ 1664779 h 1684262"/>
              <a:gd name="connsiteX192" fmla="*/ 731180 w 1214923"/>
              <a:gd name="connsiteY192" fmla="*/ 1664779 h 1684262"/>
              <a:gd name="connsiteX193" fmla="*/ 727561 w 1214923"/>
              <a:gd name="connsiteY193" fmla="*/ 1664779 h 1684262"/>
              <a:gd name="connsiteX194" fmla="*/ 713750 w 1214923"/>
              <a:gd name="connsiteY194" fmla="*/ 1666780 h 1684262"/>
              <a:gd name="connsiteX195" fmla="*/ 704225 w 1214923"/>
              <a:gd name="connsiteY195" fmla="*/ 1665256 h 1684262"/>
              <a:gd name="connsiteX196" fmla="*/ 705558 w 1214923"/>
              <a:gd name="connsiteY196" fmla="*/ 1667733 h 1684262"/>
              <a:gd name="connsiteX197" fmla="*/ 790045 w 1214923"/>
              <a:gd name="connsiteY197" fmla="*/ 1610106 h 1684262"/>
              <a:gd name="connsiteX198" fmla="*/ 752231 w 1214923"/>
              <a:gd name="connsiteY198" fmla="*/ 1664970 h 1684262"/>
              <a:gd name="connsiteX199" fmla="*/ 752231 w 1214923"/>
              <a:gd name="connsiteY199" fmla="*/ 1664779 h 1684262"/>
              <a:gd name="connsiteX200" fmla="*/ 857863 w 1214923"/>
              <a:gd name="connsiteY200" fmla="*/ 1591056 h 1684262"/>
              <a:gd name="connsiteX201" fmla="*/ 838813 w 1214923"/>
              <a:gd name="connsiteY201" fmla="*/ 1568958 h 1684262"/>
              <a:gd name="connsiteX202" fmla="*/ 836146 w 1214923"/>
              <a:gd name="connsiteY202" fmla="*/ 1564291 h 1684262"/>
              <a:gd name="connsiteX203" fmla="*/ 955179 w 1214923"/>
              <a:gd name="connsiteY203" fmla="*/ 1500720 h 1684262"/>
              <a:gd name="connsiteX204" fmla="*/ 1066493 w 1214923"/>
              <a:gd name="connsiteY204" fmla="*/ 1492065 h 1684262"/>
              <a:gd name="connsiteX205" fmla="*/ 857863 w 1214923"/>
              <a:gd name="connsiteY205" fmla="*/ 1591247 h 1684262"/>
              <a:gd name="connsiteX206" fmla="*/ 857863 w 1214923"/>
              <a:gd name="connsiteY206" fmla="*/ 1591056 h 1684262"/>
              <a:gd name="connsiteX207" fmla="*/ 1054979 w 1214923"/>
              <a:gd name="connsiteY207" fmla="*/ 1445037 h 1684262"/>
              <a:gd name="connsiteX208" fmla="*/ 916632 w 1214923"/>
              <a:gd name="connsiteY208" fmla="*/ 1468184 h 1684262"/>
              <a:gd name="connsiteX209" fmla="*/ 1028170 w 1214923"/>
              <a:gd name="connsiteY209" fmla="*/ 1445228 h 1684262"/>
              <a:gd name="connsiteX210" fmla="*/ 1054979 w 1214923"/>
              <a:gd name="connsiteY210" fmla="*/ 1445037 h 1684262"/>
              <a:gd name="connsiteX211" fmla="*/ 862816 w 1214923"/>
              <a:gd name="connsiteY211" fmla="*/ 1410462 h 1684262"/>
              <a:gd name="connsiteX212" fmla="*/ 647551 w 1214923"/>
              <a:gd name="connsiteY212" fmla="*/ 1448562 h 1684262"/>
              <a:gd name="connsiteX213" fmla="*/ 862816 w 1214923"/>
              <a:gd name="connsiteY213" fmla="*/ 1410653 h 1684262"/>
              <a:gd name="connsiteX214" fmla="*/ 862816 w 1214923"/>
              <a:gd name="connsiteY214" fmla="*/ 1410462 h 1684262"/>
              <a:gd name="connsiteX215" fmla="*/ 689842 w 1214923"/>
              <a:gd name="connsiteY215" fmla="*/ 1391412 h 1684262"/>
              <a:gd name="connsiteX216" fmla="*/ 924347 w 1214923"/>
              <a:gd name="connsiteY216" fmla="*/ 1306830 h 1684262"/>
              <a:gd name="connsiteX217" fmla="*/ 689842 w 1214923"/>
              <a:gd name="connsiteY217" fmla="*/ 1391412 h 1684262"/>
              <a:gd name="connsiteX218" fmla="*/ 1162663 w 1214923"/>
              <a:gd name="connsiteY218" fmla="*/ 1057085 h 1684262"/>
              <a:gd name="connsiteX219" fmla="*/ 1148756 w 1214923"/>
              <a:gd name="connsiteY219" fmla="*/ 1134428 h 1684262"/>
              <a:gd name="connsiteX220" fmla="*/ 1066841 w 1214923"/>
              <a:gd name="connsiteY220" fmla="*/ 1139762 h 1684262"/>
              <a:gd name="connsiteX221" fmla="*/ 1035790 w 1214923"/>
              <a:gd name="connsiteY221" fmla="*/ 1087755 h 1684262"/>
              <a:gd name="connsiteX222" fmla="*/ 1162663 w 1214923"/>
              <a:gd name="connsiteY222" fmla="*/ 1057085 h 1684262"/>
              <a:gd name="connsiteX223" fmla="*/ 987913 w 1214923"/>
              <a:gd name="connsiteY223" fmla="*/ 1181170 h 1684262"/>
              <a:gd name="connsiteX224" fmla="*/ 958923 w 1214923"/>
              <a:gd name="connsiteY224" fmla="*/ 1264444 h 1684262"/>
              <a:gd name="connsiteX225" fmla="*/ 905107 w 1214923"/>
              <a:gd name="connsiteY225" fmla="*/ 1118330 h 1684262"/>
              <a:gd name="connsiteX226" fmla="*/ 987913 w 1214923"/>
              <a:gd name="connsiteY226"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351323 w 1214923"/>
              <a:gd name="connsiteY142" fmla="*/ 219361 h 1684262"/>
              <a:gd name="connsiteX143" fmla="*/ 470767 w 1214923"/>
              <a:gd name="connsiteY143" fmla="*/ 361188 h 1684262"/>
              <a:gd name="connsiteX144" fmla="*/ 566874 w 1214923"/>
              <a:gd name="connsiteY144" fmla="*/ 503396 h 1684262"/>
              <a:gd name="connsiteX145" fmla="*/ 470767 w 1214923"/>
              <a:gd name="connsiteY145" fmla="*/ 361188 h 1684262"/>
              <a:gd name="connsiteX146" fmla="*/ 632216 w 1214923"/>
              <a:gd name="connsiteY146" fmla="*/ 453485 h 1684262"/>
              <a:gd name="connsiteX147" fmla="*/ 759089 w 1214923"/>
              <a:gd name="connsiteY147" fmla="*/ 438055 h 1684262"/>
              <a:gd name="connsiteX148" fmla="*/ 640217 w 1214923"/>
              <a:gd name="connsiteY148" fmla="*/ 641593 h 1684262"/>
              <a:gd name="connsiteX149" fmla="*/ 632216 w 1214923"/>
              <a:gd name="connsiteY149" fmla="*/ 453581 h 1684262"/>
              <a:gd name="connsiteX150" fmla="*/ 632216 w 1214923"/>
              <a:gd name="connsiteY150" fmla="*/ 453485 h 1684262"/>
              <a:gd name="connsiteX151" fmla="*/ 686032 w 1214923"/>
              <a:gd name="connsiteY151" fmla="*/ 837819 h 1684262"/>
              <a:gd name="connsiteX152" fmla="*/ 628310 w 1214923"/>
              <a:gd name="connsiteY152" fmla="*/ 930116 h 1684262"/>
              <a:gd name="connsiteX153" fmla="*/ 686032 w 1214923"/>
              <a:gd name="connsiteY153" fmla="*/ 837914 h 1684262"/>
              <a:gd name="connsiteX154" fmla="*/ 686032 w 1214923"/>
              <a:gd name="connsiteY154" fmla="*/ 837819 h 1684262"/>
              <a:gd name="connsiteX155" fmla="*/ 743658 w 1214923"/>
              <a:gd name="connsiteY155" fmla="*/ 1291400 h 1684262"/>
              <a:gd name="connsiteX156" fmla="*/ 547634 w 1214923"/>
              <a:gd name="connsiteY156" fmla="*/ 1206818 h 1684262"/>
              <a:gd name="connsiteX157" fmla="*/ 573446 w 1214923"/>
              <a:gd name="connsiteY157" fmla="*/ 1222439 h 1684262"/>
              <a:gd name="connsiteX158" fmla="*/ 603450 w 1214923"/>
              <a:gd name="connsiteY158" fmla="*/ 1227487 h 1684262"/>
              <a:gd name="connsiteX159" fmla="*/ 743658 w 1214923"/>
              <a:gd name="connsiteY159" fmla="*/ 1291495 h 1684262"/>
              <a:gd name="connsiteX160" fmla="*/ 743658 w 1214923"/>
              <a:gd name="connsiteY160" fmla="*/ 1291400 h 1684262"/>
              <a:gd name="connsiteX161" fmla="*/ 556465 w 1214923"/>
              <a:gd name="connsiteY161" fmla="*/ 950327 h 1684262"/>
              <a:gd name="connsiteX162" fmla="*/ 689842 w 1214923"/>
              <a:gd name="connsiteY162" fmla="*/ 1122236 h 1684262"/>
              <a:gd name="connsiteX163" fmla="*/ 568651 w 1214923"/>
              <a:gd name="connsiteY163" fmla="*/ 984541 h 1684262"/>
              <a:gd name="connsiteX164" fmla="*/ 556465 w 1214923"/>
              <a:gd name="connsiteY164" fmla="*/ 950327 h 1684262"/>
              <a:gd name="connsiteX165" fmla="*/ 351609 w 1214923"/>
              <a:gd name="connsiteY165" fmla="*/ 1045464 h 1684262"/>
              <a:gd name="connsiteX166" fmla="*/ 382375 w 1214923"/>
              <a:gd name="connsiteY166" fmla="*/ 887825 h 1684262"/>
              <a:gd name="connsiteX167" fmla="*/ 351609 w 1214923"/>
              <a:gd name="connsiteY167" fmla="*/ 1045559 h 1684262"/>
              <a:gd name="connsiteX168" fmla="*/ 351609 w 1214923"/>
              <a:gd name="connsiteY168" fmla="*/ 1045464 h 1684262"/>
              <a:gd name="connsiteX169" fmla="*/ 420761 w 1214923"/>
              <a:gd name="connsiteY169" fmla="*/ 1054969 h 1684262"/>
              <a:gd name="connsiteX170" fmla="*/ 605260 w 1214923"/>
              <a:gd name="connsiteY170" fmla="*/ 1180338 h 1684262"/>
              <a:gd name="connsiteX171" fmla="*/ 420761 w 1214923"/>
              <a:gd name="connsiteY171" fmla="*/ 1054969 h 1684262"/>
              <a:gd name="connsiteX172" fmla="*/ 366944 w 1214923"/>
              <a:gd name="connsiteY172" fmla="*/ 1414272 h 1684262"/>
              <a:gd name="connsiteX173" fmla="*/ 597640 w 1214923"/>
              <a:gd name="connsiteY173" fmla="*/ 1460468 h 1684262"/>
              <a:gd name="connsiteX174" fmla="*/ 366944 w 1214923"/>
              <a:gd name="connsiteY174" fmla="*/ 1414463 h 1684262"/>
              <a:gd name="connsiteX175" fmla="*/ 366944 w 1214923"/>
              <a:gd name="connsiteY175" fmla="*/ 1414272 h 1684262"/>
              <a:gd name="connsiteX176" fmla="*/ 536108 w 1214923"/>
              <a:gd name="connsiteY176" fmla="*/ 1644968 h 1684262"/>
              <a:gd name="connsiteX177" fmla="*/ 498008 w 1214923"/>
              <a:gd name="connsiteY177" fmla="*/ 1625918 h 1684262"/>
              <a:gd name="connsiteX178" fmla="*/ 471148 w 1214923"/>
              <a:gd name="connsiteY178" fmla="*/ 1618202 h 1684262"/>
              <a:gd name="connsiteX179" fmla="*/ 471148 w 1214923"/>
              <a:gd name="connsiteY179" fmla="*/ 1664399 h 1684262"/>
              <a:gd name="connsiteX180" fmla="*/ 401901 w 1214923"/>
              <a:gd name="connsiteY180" fmla="*/ 1579817 h 1684262"/>
              <a:gd name="connsiteX181" fmla="*/ 536108 w 1214923"/>
              <a:gd name="connsiteY181" fmla="*/ 1645158 h 1684262"/>
              <a:gd name="connsiteX182" fmla="*/ 536108 w 1214923"/>
              <a:gd name="connsiteY182" fmla="*/ 1644968 h 1684262"/>
              <a:gd name="connsiteX183" fmla="*/ 616785 w 1214923"/>
              <a:gd name="connsiteY183" fmla="*/ 1564196 h 1684262"/>
              <a:gd name="connsiteX184" fmla="*/ 555349 w 1214923"/>
              <a:gd name="connsiteY184" fmla="*/ 1541145 h 1684262"/>
              <a:gd name="connsiteX185" fmla="*/ 638597 w 1214923"/>
              <a:gd name="connsiteY185" fmla="*/ 1493520 h 1684262"/>
              <a:gd name="connsiteX186" fmla="*/ 739848 w 1214923"/>
              <a:gd name="connsiteY186" fmla="*/ 1525715 h 1684262"/>
              <a:gd name="connsiteX187" fmla="*/ 616785 w 1214923"/>
              <a:gd name="connsiteY187" fmla="*/ 1564386 h 1684262"/>
              <a:gd name="connsiteX188" fmla="*/ 616785 w 1214923"/>
              <a:gd name="connsiteY188" fmla="*/ 1564196 h 1684262"/>
              <a:gd name="connsiteX189" fmla="*/ 752231 w 1214923"/>
              <a:gd name="connsiteY189" fmla="*/ 1664779 h 1684262"/>
              <a:gd name="connsiteX190" fmla="*/ 739658 w 1214923"/>
              <a:gd name="connsiteY190" fmla="*/ 1664779 h 1684262"/>
              <a:gd name="connsiteX191" fmla="*/ 731180 w 1214923"/>
              <a:gd name="connsiteY191" fmla="*/ 1664779 h 1684262"/>
              <a:gd name="connsiteX192" fmla="*/ 727561 w 1214923"/>
              <a:gd name="connsiteY192" fmla="*/ 1664779 h 1684262"/>
              <a:gd name="connsiteX193" fmla="*/ 713750 w 1214923"/>
              <a:gd name="connsiteY193" fmla="*/ 1666780 h 1684262"/>
              <a:gd name="connsiteX194" fmla="*/ 704225 w 1214923"/>
              <a:gd name="connsiteY194" fmla="*/ 1665256 h 1684262"/>
              <a:gd name="connsiteX195" fmla="*/ 705558 w 1214923"/>
              <a:gd name="connsiteY195" fmla="*/ 1667733 h 1684262"/>
              <a:gd name="connsiteX196" fmla="*/ 790045 w 1214923"/>
              <a:gd name="connsiteY196" fmla="*/ 1610106 h 1684262"/>
              <a:gd name="connsiteX197" fmla="*/ 752231 w 1214923"/>
              <a:gd name="connsiteY197" fmla="*/ 1664970 h 1684262"/>
              <a:gd name="connsiteX198" fmla="*/ 752231 w 1214923"/>
              <a:gd name="connsiteY198" fmla="*/ 1664779 h 1684262"/>
              <a:gd name="connsiteX199" fmla="*/ 857863 w 1214923"/>
              <a:gd name="connsiteY199" fmla="*/ 1591056 h 1684262"/>
              <a:gd name="connsiteX200" fmla="*/ 838813 w 1214923"/>
              <a:gd name="connsiteY200" fmla="*/ 1568958 h 1684262"/>
              <a:gd name="connsiteX201" fmla="*/ 836146 w 1214923"/>
              <a:gd name="connsiteY201" fmla="*/ 1564291 h 1684262"/>
              <a:gd name="connsiteX202" fmla="*/ 955179 w 1214923"/>
              <a:gd name="connsiteY202" fmla="*/ 1500720 h 1684262"/>
              <a:gd name="connsiteX203" fmla="*/ 1066493 w 1214923"/>
              <a:gd name="connsiteY203" fmla="*/ 1492065 h 1684262"/>
              <a:gd name="connsiteX204" fmla="*/ 857863 w 1214923"/>
              <a:gd name="connsiteY204" fmla="*/ 1591247 h 1684262"/>
              <a:gd name="connsiteX205" fmla="*/ 857863 w 1214923"/>
              <a:gd name="connsiteY205" fmla="*/ 1591056 h 1684262"/>
              <a:gd name="connsiteX206" fmla="*/ 1054979 w 1214923"/>
              <a:gd name="connsiteY206" fmla="*/ 1445037 h 1684262"/>
              <a:gd name="connsiteX207" fmla="*/ 916632 w 1214923"/>
              <a:gd name="connsiteY207" fmla="*/ 1468184 h 1684262"/>
              <a:gd name="connsiteX208" fmla="*/ 1028170 w 1214923"/>
              <a:gd name="connsiteY208" fmla="*/ 1445228 h 1684262"/>
              <a:gd name="connsiteX209" fmla="*/ 1054979 w 1214923"/>
              <a:gd name="connsiteY209" fmla="*/ 1445037 h 1684262"/>
              <a:gd name="connsiteX210" fmla="*/ 862816 w 1214923"/>
              <a:gd name="connsiteY210" fmla="*/ 1410462 h 1684262"/>
              <a:gd name="connsiteX211" fmla="*/ 647551 w 1214923"/>
              <a:gd name="connsiteY211" fmla="*/ 1448562 h 1684262"/>
              <a:gd name="connsiteX212" fmla="*/ 862816 w 1214923"/>
              <a:gd name="connsiteY212" fmla="*/ 1410653 h 1684262"/>
              <a:gd name="connsiteX213" fmla="*/ 862816 w 1214923"/>
              <a:gd name="connsiteY213" fmla="*/ 1410462 h 1684262"/>
              <a:gd name="connsiteX214" fmla="*/ 689842 w 1214923"/>
              <a:gd name="connsiteY214" fmla="*/ 1391412 h 1684262"/>
              <a:gd name="connsiteX215" fmla="*/ 924347 w 1214923"/>
              <a:gd name="connsiteY215" fmla="*/ 1306830 h 1684262"/>
              <a:gd name="connsiteX216" fmla="*/ 689842 w 1214923"/>
              <a:gd name="connsiteY216" fmla="*/ 1391412 h 1684262"/>
              <a:gd name="connsiteX217" fmla="*/ 1162663 w 1214923"/>
              <a:gd name="connsiteY217" fmla="*/ 1057085 h 1684262"/>
              <a:gd name="connsiteX218" fmla="*/ 1148756 w 1214923"/>
              <a:gd name="connsiteY218" fmla="*/ 1134428 h 1684262"/>
              <a:gd name="connsiteX219" fmla="*/ 1066841 w 1214923"/>
              <a:gd name="connsiteY219" fmla="*/ 1139762 h 1684262"/>
              <a:gd name="connsiteX220" fmla="*/ 1035790 w 1214923"/>
              <a:gd name="connsiteY220" fmla="*/ 1087755 h 1684262"/>
              <a:gd name="connsiteX221" fmla="*/ 1162663 w 1214923"/>
              <a:gd name="connsiteY221" fmla="*/ 1057085 h 1684262"/>
              <a:gd name="connsiteX222" fmla="*/ 987913 w 1214923"/>
              <a:gd name="connsiteY222" fmla="*/ 1181170 h 1684262"/>
              <a:gd name="connsiteX223" fmla="*/ 958923 w 1214923"/>
              <a:gd name="connsiteY223" fmla="*/ 1264444 h 1684262"/>
              <a:gd name="connsiteX224" fmla="*/ 905107 w 1214923"/>
              <a:gd name="connsiteY224" fmla="*/ 1118330 h 1684262"/>
              <a:gd name="connsiteX225" fmla="*/ 987913 w 1214923"/>
              <a:gd name="connsiteY225"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323 w 1214923"/>
              <a:gd name="connsiteY137" fmla="*/ 21936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351323 w 1214923"/>
              <a:gd name="connsiteY142" fmla="*/ 219361 h 1684262"/>
              <a:gd name="connsiteX143" fmla="*/ 470767 w 1214923"/>
              <a:gd name="connsiteY143" fmla="*/ 361188 h 1684262"/>
              <a:gd name="connsiteX144" fmla="*/ 566874 w 1214923"/>
              <a:gd name="connsiteY144" fmla="*/ 503396 h 1684262"/>
              <a:gd name="connsiteX145" fmla="*/ 470767 w 1214923"/>
              <a:gd name="connsiteY145" fmla="*/ 361188 h 1684262"/>
              <a:gd name="connsiteX146" fmla="*/ 632216 w 1214923"/>
              <a:gd name="connsiteY146" fmla="*/ 453485 h 1684262"/>
              <a:gd name="connsiteX147" fmla="*/ 759089 w 1214923"/>
              <a:gd name="connsiteY147" fmla="*/ 438055 h 1684262"/>
              <a:gd name="connsiteX148" fmla="*/ 640217 w 1214923"/>
              <a:gd name="connsiteY148" fmla="*/ 641593 h 1684262"/>
              <a:gd name="connsiteX149" fmla="*/ 632216 w 1214923"/>
              <a:gd name="connsiteY149" fmla="*/ 453581 h 1684262"/>
              <a:gd name="connsiteX150" fmla="*/ 632216 w 1214923"/>
              <a:gd name="connsiteY150" fmla="*/ 453485 h 1684262"/>
              <a:gd name="connsiteX151" fmla="*/ 686032 w 1214923"/>
              <a:gd name="connsiteY151" fmla="*/ 837819 h 1684262"/>
              <a:gd name="connsiteX152" fmla="*/ 628310 w 1214923"/>
              <a:gd name="connsiteY152" fmla="*/ 930116 h 1684262"/>
              <a:gd name="connsiteX153" fmla="*/ 686032 w 1214923"/>
              <a:gd name="connsiteY153" fmla="*/ 837914 h 1684262"/>
              <a:gd name="connsiteX154" fmla="*/ 686032 w 1214923"/>
              <a:gd name="connsiteY154" fmla="*/ 837819 h 1684262"/>
              <a:gd name="connsiteX155" fmla="*/ 743658 w 1214923"/>
              <a:gd name="connsiteY155" fmla="*/ 1291400 h 1684262"/>
              <a:gd name="connsiteX156" fmla="*/ 547634 w 1214923"/>
              <a:gd name="connsiteY156" fmla="*/ 1206818 h 1684262"/>
              <a:gd name="connsiteX157" fmla="*/ 573446 w 1214923"/>
              <a:gd name="connsiteY157" fmla="*/ 1222439 h 1684262"/>
              <a:gd name="connsiteX158" fmla="*/ 603450 w 1214923"/>
              <a:gd name="connsiteY158" fmla="*/ 1227487 h 1684262"/>
              <a:gd name="connsiteX159" fmla="*/ 743658 w 1214923"/>
              <a:gd name="connsiteY159" fmla="*/ 1291495 h 1684262"/>
              <a:gd name="connsiteX160" fmla="*/ 743658 w 1214923"/>
              <a:gd name="connsiteY160" fmla="*/ 1291400 h 1684262"/>
              <a:gd name="connsiteX161" fmla="*/ 556465 w 1214923"/>
              <a:gd name="connsiteY161" fmla="*/ 950327 h 1684262"/>
              <a:gd name="connsiteX162" fmla="*/ 689842 w 1214923"/>
              <a:gd name="connsiteY162" fmla="*/ 1122236 h 1684262"/>
              <a:gd name="connsiteX163" fmla="*/ 568651 w 1214923"/>
              <a:gd name="connsiteY163" fmla="*/ 984541 h 1684262"/>
              <a:gd name="connsiteX164" fmla="*/ 556465 w 1214923"/>
              <a:gd name="connsiteY164" fmla="*/ 950327 h 1684262"/>
              <a:gd name="connsiteX165" fmla="*/ 351609 w 1214923"/>
              <a:gd name="connsiteY165" fmla="*/ 1045464 h 1684262"/>
              <a:gd name="connsiteX166" fmla="*/ 382375 w 1214923"/>
              <a:gd name="connsiteY166" fmla="*/ 887825 h 1684262"/>
              <a:gd name="connsiteX167" fmla="*/ 351609 w 1214923"/>
              <a:gd name="connsiteY167" fmla="*/ 1045559 h 1684262"/>
              <a:gd name="connsiteX168" fmla="*/ 351609 w 1214923"/>
              <a:gd name="connsiteY168" fmla="*/ 1045464 h 1684262"/>
              <a:gd name="connsiteX169" fmla="*/ 420761 w 1214923"/>
              <a:gd name="connsiteY169" fmla="*/ 1054969 h 1684262"/>
              <a:gd name="connsiteX170" fmla="*/ 605260 w 1214923"/>
              <a:gd name="connsiteY170" fmla="*/ 1180338 h 1684262"/>
              <a:gd name="connsiteX171" fmla="*/ 420761 w 1214923"/>
              <a:gd name="connsiteY171" fmla="*/ 1054969 h 1684262"/>
              <a:gd name="connsiteX172" fmla="*/ 366944 w 1214923"/>
              <a:gd name="connsiteY172" fmla="*/ 1414272 h 1684262"/>
              <a:gd name="connsiteX173" fmla="*/ 597640 w 1214923"/>
              <a:gd name="connsiteY173" fmla="*/ 1460468 h 1684262"/>
              <a:gd name="connsiteX174" fmla="*/ 366944 w 1214923"/>
              <a:gd name="connsiteY174" fmla="*/ 1414463 h 1684262"/>
              <a:gd name="connsiteX175" fmla="*/ 366944 w 1214923"/>
              <a:gd name="connsiteY175" fmla="*/ 1414272 h 1684262"/>
              <a:gd name="connsiteX176" fmla="*/ 536108 w 1214923"/>
              <a:gd name="connsiteY176" fmla="*/ 1644968 h 1684262"/>
              <a:gd name="connsiteX177" fmla="*/ 498008 w 1214923"/>
              <a:gd name="connsiteY177" fmla="*/ 1625918 h 1684262"/>
              <a:gd name="connsiteX178" fmla="*/ 471148 w 1214923"/>
              <a:gd name="connsiteY178" fmla="*/ 1618202 h 1684262"/>
              <a:gd name="connsiteX179" fmla="*/ 471148 w 1214923"/>
              <a:gd name="connsiteY179" fmla="*/ 1664399 h 1684262"/>
              <a:gd name="connsiteX180" fmla="*/ 401901 w 1214923"/>
              <a:gd name="connsiteY180" fmla="*/ 1579817 h 1684262"/>
              <a:gd name="connsiteX181" fmla="*/ 536108 w 1214923"/>
              <a:gd name="connsiteY181" fmla="*/ 1645158 h 1684262"/>
              <a:gd name="connsiteX182" fmla="*/ 536108 w 1214923"/>
              <a:gd name="connsiteY182" fmla="*/ 1644968 h 1684262"/>
              <a:gd name="connsiteX183" fmla="*/ 616785 w 1214923"/>
              <a:gd name="connsiteY183" fmla="*/ 1564196 h 1684262"/>
              <a:gd name="connsiteX184" fmla="*/ 555349 w 1214923"/>
              <a:gd name="connsiteY184" fmla="*/ 1541145 h 1684262"/>
              <a:gd name="connsiteX185" fmla="*/ 638597 w 1214923"/>
              <a:gd name="connsiteY185" fmla="*/ 1493520 h 1684262"/>
              <a:gd name="connsiteX186" fmla="*/ 739848 w 1214923"/>
              <a:gd name="connsiteY186" fmla="*/ 1525715 h 1684262"/>
              <a:gd name="connsiteX187" fmla="*/ 616785 w 1214923"/>
              <a:gd name="connsiteY187" fmla="*/ 1564386 h 1684262"/>
              <a:gd name="connsiteX188" fmla="*/ 616785 w 1214923"/>
              <a:gd name="connsiteY188" fmla="*/ 1564196 h 1684262"/>
              <a:gd name="connsiteX189" fmla="*/ 752231 w 1214923"/>
              <a:gd name="connsiteY189" fmla="*/ 1664779 h 1684262"/>
              <a:gd name="connsiteX190" fmla="*/ 739658 w 1214923"/>
              <a:gd name="connsiteY190" fmla="*/ 1664779 h 1684262"/>
              <a:gd name="connsiteX191" fmla="*/ 731180 w 1214923"/>
              <a:gd name="connsiteY191" fmla="*/ 1664779 h 1684262"/>
              <a:gd name="connsiteX192" fmla="*/ 727561 w 1214923"/>
              <a:gd name="connsiteY192" fmla="*/ 1664779 h 1684262"/>
              <a:gd name="connsiteX193" fmla="*/ 713750 w 1214923"/>
              <a:gd name="connsiteY193" fmla="*/ 1666780 h 1684262"/>
              <a:gd name="connsiteX194" fmla="*/ 704225 w 1214923"/>
              <a:gd name="connsiteY194" fmla="*/ 1665256 h 1684262"/>
              <a:gd name="connsiteX195" fmla="*/ 705558 w 1214923"/>
              <a:gd name="connsiteY195" fmla="*/ 1667733 h 1684262"/>
              <a:gd name="connsiteX196" fmla="*/ 790045 w 1214923"/>
              <a:gd name="connsiteY196" fmla="*/ 1610106 h 1684262"/>
              <a:gd name="connsiteX197" fmla="*/ 752231 w 1214923"/>
              <a:gd name="connsiteY197" fmla="*/ 1664970 h 1684262"/>
              <a:gd name="connsiteX198" fmla="*/ 752231 w 1214923"/>
              <a:gd name="connsiteY198" fmla="*/ 1664779 h 1684262"/>
              <a:gd name="connsiteX199" fmla="*/ 857863 w 1214923"/>
              <a:gd name="connsiteY199" fmla="*/ 1591056 h 1684262"/>
              <a:gd name="connsiteX200" fmla="*/ 838813 w 1214923"/>
              <a:gd name="connsiteY200" fmla="*/ 1568958 h 1684262"/>
              <a:gd name="connsiteX201" fmla="*/ 836146 w 1214923"/>
              <a:gd name="connsiteY201" fmla="*/ 1564291 h 1684262"/>
              <a:gd name="connsiteX202" fmla="*/ 955179 w 1214923"/>
              <a:gd name="connsiteY202" fmla="*/ 1500720 h 1684262"/>
              <a:gd name="connsiteX203" fmla="*/ 1066493 w 1214923"/>
              <a:gd name="connsiteY203" fmla="*/ 1492065 h 1684262"/>
              <a:gd name="connsiteX204" fmla="*/ 857863 w 1214923"/>
              <a:gd name="connsiteY204" fmla="*/ 1591247 h 1684262"/>
              <a:gd name="connsiteX205" fmla="*/ 857863 w 1214923"/>
              <a:gd name="connsiteY205" fmla="*/ 1591056 h 1684262"/>
              <a:gd name="connsiteX206" fmla="*/ 1054979 w 1214923"/>
              <a:gd name="connsiteY206" fmla="*/ 1445037 h 1684262"/>
              <a:gd name="connsiteX207" fmla="*/ 916632 w 1214923"/>
              <a:gd name="connsiteY207" fmla="*/ 1468184 h 1684262"/>
              <a:gd name="connsiteX208" fmla="*/ 1028170 w 1214923"/>
              <a:gd name="connsiteY208" fmla="*/ 1445228 h 1684262"/>
              <a:gd name="connsiteX209" fmla="*/ 1054979 w 1214923"/>
              <a:gd name="connsiteY209" fmla="*/ 1445037 h 1684262"/>
              <a:gd name="connsiteX210" fmla="*/ 862816 w 1214923"/>
              <a:gd name="connsiteY210" fmla="*/ 1410462 h 1684262"/>
              <a:gd name="connsiteX211" fmla="*/ 647551 w 1214923"/>
              <a:gd name="connsiteY211" fmla="*/ 1448562 h 1684262"/>
              <a:gd name="connsiteX212" fmla="*/ 862816 w 1214923"/>
              <a:gd name="connsiteY212" fmla="*/ 1410653 h 1684262"/>
              <a:gd name="connsiteX213" fmla="*/ 862816 w 1214923"/>
              <a:gd name="connsiteY213" fmla="*/ 1410462 h 1684262"/>
              <a:gd name="connsiteX214" fmla="*/ 689842 w 1214923"/>
              <a:gd name="connsiteY214" fmla="*/ 1391412 h 1684262"/>
              <a:gd name="connsiteX215" fmla="*/ 924347 w 1214923"/>
              <a:gd name="connsiteY215" fmla="*/ 1306830 h 1684262"/>
              <a:gd name="connsiteX216" fmla="*/ 689842 w 1214923"/>
              <a:gd name="connsiteY216" fmla="*/ 1391412 h 1684262"/>
              <a:gd name="connsiteX217" fmla="*/ 1162663 w 1214923"/>
              <a:gd name="connsiteY217" fmla="*/ 1057085 h 1684262"/>
              <a:gd name="connsiteX218" fmla="*/ 1148756 w 1214923"/>
              <a:gd name="connsiteY218" fmla="*/ 1134428 h 1684262"/>
              <a:gd name="connsiteX219" fmla="*/ 1066841 w 1214923"/>
              <a:gd name="connsiteY219" fmla="*/ 1139762 h 1684262"/>
              <a:gd name="connsiteX220" fmla="*/ 1035790 w 1214923"/>
              <a:gd name="connsiteY220" fmla="*/ 1087755 h 1684262"/>
              <a:gd name="connsiteX221" fmla="*/ 1162663 w 1214923"/>
              <a:gd name="connsiteY221" fmla="*/ 1057085 h 1684262"/>
              <a:gd name="connsiteX222" fmla="*/ 987913 w 1214923"/>
              <a:gd name="connsiteY222" fmla="*/ 1181170 h 1684262"/>
              <a:gd name="connsiteX223" fmla="*/ 958923 w 1214923"/>
              <a:gd name="connsiteY223" fmla="*/ 1264444 h 1684262"/>
              <a:gd name="connsiteX224" fmla="*/ 905107 w 1214923"/>
              <a:gd name="connsiteY224" fmla="*/ 1118330 h 1684262"/>
              <a:gd name="connsiteX225" fmla="*/ 987913 w 1214923"/>
              <a:gd name="connsiteY225"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8131 w 1214923"/>
              <a:gd name="connsiteY137" fmla="*/ 214486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378131 w 1214923"/>
              <a:gd name="connsiteY142" fmla="*/ 214486 h 1684262"/>
              <a:gd name="connsiteX143" fmla="*/ 470767 w 1214923"/>
              <a:gd name="connsiteY143" fmla="*/ 361188 h 1684262"/>
              <a:gd name="connsiteX144" fmla="*/ 566874 w 1214923"/>
              <a:gd name="connsiteY144" fmla="*/ 503396 h 1684262"/>
              <a:gd name="connsiteX145" fmla="*/ 470767 w 1214923"/>
              <a:gd name="connsiteY145" fmla="*/ 361188 h 1684262"/>
              <a:gd name="connsiteX146" fmla="*/ 632216 w 1214923"/>
              <a:gd name="connsiteY146" fmla="*/ 453485 h 1684262"/>
              <a:gd name="connsiteX147" fmla="*/ 759089 w 1214923"/>
              <a:gd name="connsiteY147" fmla="*/ 438055 h 1684262"/>
              <a:gd name="connsiteX148" fmla="*/ 640217 w 1214923"/>
              <a:gd name="connsiteY148" fmla="*/ 641593 h 1684262"/>
              <a:gd name="connsiteX149" fmla="*/ 632216 w 1214923"/>
              <a:gd name="connsiteY149" fmla="*/ 453581 h 1684262"/>
              <a:gd name="connsiteX150" fmla="*/ 632216 w 1214923"/>
              <a:gd name="connsiteY150" fmla="*/ 453485 h 1684262"/>
              <a:gd name="connsiteX151" fmla="*/ 686032 w 1214923"/>
              <a:gd name="connsiteY151" fmla="*/ 837819 h 1684262"/>
              <a:gd name="connsiteX152" fmla="*/ 628310 w 1214923"/>
              <a:gd name="connsiteY152" fmla="*/ 930116 h 1684262"/>
              <a:gd name="connsiteX153" fmla="*/ 686032 w 1214923"/>
              <a:gd name="connsiteY153" fmla="*/ 837914 h 1684262"/>
              <a:gd name="connsiteX154" fmla="*/ 686032 w 1214923"/>
              <a:gd name="connsiteY154" fmla="*/ 837819 h 1684262"/>
              <a:gd name="connsiteX155" fmla="*/ 743658 w 1214923"/>
              <a:gd name="connsiteY155" fmla="*/ 1291400 h 1684262"/>
              <a:gd name="connsiteX156" fmla="*/ 547634 w 1214923"/>
              <a:gd name="connsiteY156" fmla="*/ 1206818 h 1684262"/>
              <a:gd name="connsiteX157" fmla="*/ 573446 w 1214923"/>
              <a:gd name="connsiteY157" fmla="*/ 1222439 h 1684262"/>
              <a:gd name="connsiteX158" fmla="*/ 603450 w 1214923"/>
              <a:gd name="connsiteY158" fmla="*/ 1227487 h 1684262"/>
              <a:gd name="connsiteX159" fmla="*/ 743658 w 1214923"/>
              <a:gd name="connsiteY159" fmla="*/ 1291495 h 1684262"/>
              <a:gd name="connsiteX160" fmla="*/ 743658 w 1214923"/>
              <a:gd name="connsiteY160" fmla="*/ 1291400 h 1684262"/>
              <a:gd name="connsiteX161" fmla="*/ 556465 w 1214923"/>
              <a:gd name="connsiteY161" fmla="*/ 950327 h 1684262"/>
              <a:gd name="connsiteX162" fmla="*/ 689842 w 1214923"/>
              <a:gd name="connsiteY162" fmla="*/ 1122236 h 1684262"/>
              <a:gd name="connsiteX163" fmla="*/ 568651 w 1214923"/>
              <a:gd name="connsiteY163" fmla="*/ 984541 h 1684262"/>
              <a:gd name="connsiteX164" fmla="*/ 556465 w 1214923"/>
              <a:gd name="connsiteY164" fmla="*/ 950327 h 1684262"/>
              <a:gd name="connsiteX165" fmla="*/ 351609 w 1214923"/>
              <a:gd name="connsiteY165" fmla="*/ 1045464 h 1684262"/>
              <a:gd name="connsiteX166" fmla="*/ 382375 w 1214923"/>
              <a:gd name="connsiteY166" fmla="*/ 887825 h 1684262"/>
              <a:gd name="connsiteX167" fmla="*/ 351609 w 1214923"/>
              <a:gd name="connsiteY167" fmla="*/ 1045559 h 1684262"/>
              <a:gd name="connsiteX168" fmla="*/ 351609 w 1214923"/>
              <a:gd name="connsiteY168" fmla="*/ 1045464 h 1684262"/>
              <a:gd name="connsiteX169" fmla="*/ 420761 w 1214923"/>
              <a:gd name="connsiteY169" fmla="*/ 1054969 h 1684262"/>
              <a:gd name="connsiteX170" fmla="*/ 605260 w 1214923"/>
              <a:gd name="connsiteY170" fmla="*/ 1180338 h 1684262"/>
              <a:gd name="connsiteX171" fmla="*/ 420761 w 1214923"/>
              <a:gd name="connsiteY171" fmla="*/ 1054969 h 1684262"/>
              <a:gd name="connsiteX172" fmla="*/ 366944 w 1214923"/>
              <a:gd name="connsiteY172" fmla="*/ 1414272 h 1684262"/>
              <a:gd name="connsiteX173" fmla="*/ 597640 w 1214923"/>
              <a:gd name="connsiteY173" fmla="*/ 1460468 h 1684262"/>
              <a:gd name="connsiteX174" fmla="*/ 366944 w 1214923"/>
              <a:gd name="connsiteY174" fmla="*/ 1414463 h 1684262"/>
              <a:gd name="connsiteX175" fmla="*/ 366944 w 1214923"/>
              <a:gd name="connsiteY175" fmla="*/ 1414272 h 1684262"/>
              <a:gd name="connsiteX176" fmla="*/ 536108 w 1214923"/>
              <a:gd name="connsiteY176" fmla="*/ 1644968 h 1684262"/>
              <a:gd name="connsiteX177" fmla="*/ 498008 w 1214923"/>
              <a:gd name="connsiteY177" fmla="*/ 1625918 h 1684262"/>
              <a:gd name="connsiteX178" fmla="*/ 471148 w 1214923"/>
              <a:gd name="connsiteY178" fmla="*/ 1618202 h 1684262"/>
              <a:gd name="connsiteX179" fmla="*/ 471148 w 1214923"/>
              <a:gd name="connsiteY179" fmla="*/ 1664399 h 1684262"/>
              <a:gd name="connsiteX180" fmla="*/ 401901 w 1214923"/>
              <a:gd name="connsiteY180" fmla="*/ 1579817 h 1684262"/>
              <a:gd name="connsiteX181" fmla="*/ 536108 w 1214923"/>
              <a:gd name="connsiteY181" fmla="*/ 1645158 h 1684262"/>
              <a:gd name="connsiteX182" fmla="*/ 536108 w 1214923"/>
              <a:gd name="connsiteY182" fmla="*/ 1644968 h 1684262"/>
              <a:gd name="connsiteX183" fmla="*/ 616785 w 1214923"/>
              <a:gd name="connsiteY183" fmla="*/ 1564196 h 1684262"/>
              <a:gd name="connsiteX184" fmla="*/ 555349 w 1214923"/>
              <a:gd name="connsiteY184" fmla="*/ 1541145 h 1684262"/>
              <a:gd name="connsiteX185" fmla="*/ 638597 w 1214923"/>
              <a:gd name="connsiteY185" fmla="*/ 1493520 h 1684262"/>
              <a:gd name="connsiteX186" fmla="*/ 739848 w 1214923"/>
              <a:gd name="connsiteY186" fmla="*/ 1525715 h 1684262"/>
              <a:gd name="connsiteX187" fmla="*/ 616785 w 1214923"/>
              <a:gd name="connsiteY187" fmla="*/ 1564386 h 1684262"/>
              <a:gd name="connsiteX188" fmla="*/ 616785 w 1214923"/>
              <a:gd name="connsiteY188" fmla="*/ 1564196 h 1684262"/>
              <a:gd name="connsiteX189" fmla="*/ 752231 w 1214923"/>
              <a:gd name="connsiteY189" fmla="*/ 1664779 h 1684262"/>
              <a:gd name="connsiteX190" fmla="*/ 739658 w 1214923"/>
              <a:gd name="connsiteY190" fmla="*/ 1664779 h 1684262"/>
              <a:gd name="connsiteX191" fmla="*/ 731180 w 1214923"/>
              <a:gd name="connsiteY191" fmla="*/ 1664779 h 1684262"/>
              <a:gd name="connsiteX192" fmla="*/ 727561 w 1214923"/>
              <a:gd name="connsiteY192" fmla="*/ 1664779 h 1684262"/>
              <a:gd name="connsiteX193" fmla="*/ 713750 w 1214923"/>
              <a:gd name="connsiteY193" fmla="*/ 1666780 h 1684262"/>
              <a:gd name="connsiteX194" fmla="*/ 704225 w 1214923"/>
              <a:gd name="connsiteY194" fmla="*/ 1665256 h 1684262"/>
              <a:gd name="connsiteX195" fmla="*/ 705558 w 1214923"/>
              <a:gd name="connsiteY195" fmla="*/ 1667733 h 1684262"/>
              <a:gd name="connsiteX196" fmla="*/ 790045 w 1214923"/>
              <a:gd name="connsiteY196" fmla="*/ 1610106 h 1684262"/>
              <a:gd name="connsiteX197" fmla="*/ 752231 w 1214923"/>
              <a:gd name="connsiteY197" fmla="*/ 1664970 h 1684262"/>
              <a:gd name="connsiteX198" fmla="*/ 752231 w 1214923"/>
              <a:gd name="connsiteY198" fmla="*/ 1664779 h 1684262"/>
              <a:gd name="connsiteX199" fmla="*/ 857863 w 1214923"/>
              <a:gd name="connsiteY199" fmla="*/ 1591056 h 1684262"/>
              <a:gd name="connsiteX200" fmla="*/ 838813 w 1214923"/>
              <a:gd name="connsiteY200" fmla="*/ 1568958 h 1684262"/>
              <a:gd name="connsiteX201" fmla="*/ 836146 w 1214923"/>
              <a:gd name="connsiteY201" fmla="*/ 1564291 h 1684262"/>
              <a:gd name="connsiteX202" fmla="*/ 955179 w 1214923"/>
              <a:gd name="connsiteY202" fmla="*/ 1500720 h 1684262"/>
              <a:gd name="connsiteX203" fmla="*/ 1066493 w 1214923"/>
              <a:gd name="connsiteY203" fmla="*/ 1492065 h 1684262"/>
              <a:gd name="connsiteX204" fmla="*/ 857863 w 1214923"/>
              <a:gd name="connsiteY204" fmla="*/ 1591247 h 1684262"/>
              <a:gd name="connsiteX205" fmla="*/ 857863 w 1214923"/>
              <a:gd name="connsiteY205" fmla="*/ 1591056 h 1684262"/>
              <a:gd name="connsiteX206" fmla="*/ 1054979 w 1214923"/>
              <a:gd name="connsiteY206" fmla="*/ 1445037 h 1684262"/>
              <a:gd name="connsiteX207" fmla="*/ 916632 w 1214923"/>
              <a:gd name="connsiteY207" fmla="*/ 1468184 h 1684262"/>
              <a:gd name="connsiteX208" fmla="*/ 1028170 w 1214923"/>
              <a:gd name="connsiteY208" fmla="*/ 1445228 h 1684262"/>
              <a:gd name="connsiteX209" fmla="*/ 1054979 w 1214923"/>
              <a:gd name="connsiteY209" fmla="*/ 1445037 h 1684262"/>
              <a:gd name="connsiteX210" fmla="*/ 862816 w 1214923"/>
              <a:gd name="connsiteY210" fmla="*/ 1410462 h 1684262"/>
              <a:gd name="connsiteX211" fmla="*/ 647551 w 1214923"/>
              <a:gd name="connsiteY211" fmla="*/ 1448562 h 1684262"/>
              <a:gd name="connsiteX212" fmla="*/ 862816 w 1214923"/>
              <a:gd name="connsiteY212" fmla="*/ 1410653 h 1684262"/>
              <a:gd name="connsiteX213" fmla="*/ 862816 w 1214923"/>
              <a:gd name="connsiteY213" fmla="*/ 1410462 h 1684262"/>
              <a:gd name="connsiteX214" fmla="*/ 689842 w 1214923"/>
              <a:gd name="connsiteY214" fmla="*/ 1391412 h 1684262"/>
              <a:gd name="connsiteX215" fmla="*/ 924347 w 1214923"/>
              <a:gd name="connsiteY215" fmla="*/ 1306830 h 1684262"/>
              <a:gd name="connsiteX216" fmla="*/ 689842 w 1214923"/>
              <a:gd name="connsiteY216" fmla="*/ 1391412 h 1684262"/>
              <a:gd name="connsiteX217" fmla="*/ 1162663 w 1214923"/>
              <a:gd name="connsiteY217" fmla="*/ 1057085 h 1684262"/>
              <a:gd name="connsiteX218" fmla="*/ 1148756 w 1214923"/>
              <a:gd name="connsiteY218" fmla="*/ 1134428 h 1684262"/>
              <a:gd name="connsiteX219" fmla="*/ 1066841 w 1214923"/>
              <a:gd name="connsiteY219" fmla="*/ 1139762 h 1684262"/>
              <a:gd name="connsiteX220" fmla="*/ 1035790 w 1214923"/>
              <a:gd name="connsiteY220" fmla="*/ 1087755 h 1684262"/>
              <a:gd name="connsiteX221" fmla="*/ 1162663 w 1214923"/>
              <a:gd name="connsiteY221" fmla="*/ 1057085 h 1684262"/>
              <a:gd name="connsiteX222" fmla="*/ 987913 w 1214923"/>
              <a:gd name="connsiteY222" fmla="*/ 1181170 h 1684262"/>
              <a:gd name="connsiteX223" fmla="*/ 958923 w 1214923"/>
              <a:gd name="connsiteY223" fmla="*/ 1264444 h 1684262"/>
              <a:gd name="connsiteX224" fmla="*/ 905107 w 1214923"/>
              <a:gd name="connsiteY224" fmla="*/ 1118330 h 1684262"/>
              <a:gd name="connsiteX225" fmla="*/ 987913 w 1214923"/>
              <a:gd name="connsiteY225"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0316 w 1214923"/>
              <a:gd name="connsiteY137" fmla="*/ 197426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390316 w 1214923"/>
              <a:gd name="connsiteY142" fmla="*/ 197426 h 1684262"/>
              <a:gd name="connsiteX143" fmla="*/ 470767 w 1214923"/>
              <a:gd name="connsiteY143" fmla="*/ 361188 h 1684262"/>
              <a:gd name="connsiteX144" fmla="*/ 566874 w 1214923"/>
              <a:gd name="connsiteY144" fmla="*/ 503396 h 1684262"/>
              <a:gd name="connsiteX145" fmla="*/ 470767 w 1214923"/>
              <a:gd name="connsiteY145" fmla="*/ 361188 h 1684262"/>
              <a:gd name="connsiteX146" fmla="*/ 632216 w 1214923"/>
              <a:gd name="connsiteY146" fmla="*/ 453485 h 1684262"/>
              <a:gd name="connsiteX147" fmla="*/ 759089 w 1214923"/>
              <a:gd name="connsiteY147" fmla="*/ 438055 h 1684262"/>
              <a:gd name="connsiteX148" fmla="*/ 640217 w 1214923"/>
              <a:gd name="connsiteY148" fmla="*/ 641593 h 1684262"/>
              <a:gd name="connsiteX149" fmla="*/ 632216 w 1214923"/>
              <a:gd name="connsiteY149" fmla="*/ 453581 h 1684262"/>
              <a:gd name="connsiteX150" fmla="*/ 632216 w 1214923"/>
              <a:gd name="connsiteY150" fmla="*/ 453485 h 1684262"/>
              <a:gd name="connsiteX151" fmla="*/ 686032 w 1214923"/>
              <a:gd name="connsiteY151" fmla="*/ 837819 h 1684262"/>
              <a:gd name="connsiteX152" fmla="*/ 628310 w 1214923"/>
              <a:gd name="connsiteY152" fmla="*/ 930116 h 1684262"/>
              <a:gd name="connsiteX153" fmla="*/ 686032 w 1214923"/>
              <a:gd name="connsiteY153" fmla="*/ 837914 h 1684262"/>
              <a:gd name="connsiteX154" fmla="*/ 686032 w 1214923"/>
              <a:gd name="connsiteY154" fmla="*/ 837819 h 1684262"/>
              <a:gd name="connsiteX155" fmla="*/ 743658 w 1214923"/>
              <a:gd name="connsiteY155" fmla="*/ 1291400 h 1684262"/>
              <a:gd name="connsiteX156" fmla="*/ 547634 w 1214923"/>
              <a:gd name="connsiteY156" fmla="*/ 1206818 h 1684262"/>
              <a:gd name="connsiteX157" fmla="*/ 573446 w 1214923"/>
              <a:gd name="connsiteY157" fmla="*/ 1222439 h 1684262"/>
              <a:gd name="connsiteX158" fmla="*/ 603450 w 1214923"/>
              <a:gd name="connsiteY158" fmla="*/ 1227487 h 1684262"/>
              <a:gd name="connsiteX159" fmla="*/ 743658 w 1214923"/>
              <a:gd name="connsiteY159" fmla="*/ 1291495 h 1684262"/>
              <a:gd name="connsiteX160" fmla="*/ 743658 w 1214923"/>
              <a:gd name="connsiteY160" fmla="*/ 1291400 h 1684262"/>
              <a:gd name="connsiteX161" fmla="*/ 556465 w 1214923"/>
              <a:gd name="connsiteY161" fmla="*/ 950327 h 1684262"/>
              <a:gd name="connsiteX162" fmla="*/ 689842 w 1214923"/>
              <a:gd name="connsiteY162" fmla="*/ 1122236 h 1684262"/>
              <a:gd name="connsiteX163" fmla="*/ 568651 w 1214923"/>
              <a:gd name="connsiteY163" fmla="*/ 984541 h 1684262"/>
              <a:gd name="connsiteX164" fmla="*/ 556465 w 1214923"/>
              <a:gd name="connsiteY164" fmla="*/ 950327 h 1684262"/>
              <a:gd name="connsiteX165" fmla="*/ 351609 w 1214923"/>
              <a:gd name="connsiteY165" fmla="*/ 1045464 h 1684262"/>
              <a:gd name="connsiteX166" fmla="*/ 382375 w 1214923"/>
              <a:gd name="connsiteY166" fmla="*/ 887825 h 1684262"/>
              <a:gd name="connsiteX167" fmla="*/ 351609 w 1214923"/>
              <a:gd name="connsiteY167" fmla="*/ 1045559 h 1684262"/>
              <a:gd name="connsiteX168" fmla="*/ 351609 w 1214923"/>
              <a:gd name="connsiteY168" fmla="*/ 1045464 h 1684262"/>
              <a:gd name="connsiteX169" fmla="*/ 420761 w 1214923"/>
              <a:gd name="connsiteY169" fmla="*/ 1054969 h 1684262"/>
              <a:gd name="connsiteX170" fmla="*/ 605260 w 1214923"/>
              <a:gd name="connsiteY170" fmla="*/ 1180338 h 1684262"/>
              <a:gd name="connsiteX171" fmla="*/ 420761 w 1214923"/>
              <a:gd name="connsiteY171" fmla="*/ 1054969 h 1684262"/>
              <a:gd name="connsiteX172" fmla="*/ 366944 w 1214923"/>
              <a:gd name="connsiteY172" fmla="*/ 1414272 h 1684262"/>
              <a:gd name="connsiteX173" fmla="*/ 597640 w 1214923"/>
              <a:gd name="connsiteY173" fmla="*/ 1460468 h 1684262"/>
              <a:gd name="connsiteX174" fmla="*/ 366944 w 1214923"/>
              <a:gd name="connsiteY174" fmla="*/ 1414463 h 1684262"/>
              <a:gd name="connsiteX175" fmla="*/ 366944 w 1214923"/>
              <a:gd name="connsiteY175" fmla="*/ 1414272 h 1684262"/>
              <a:gd name="connsiteX176" fmla="*/ 536108 w 1214923"/>
              <a:gd name="connsiteY176" fmla="*/ 1644968 h 1684262"/>
              <a:gd name="connsiteX177" fmla="*/ 498008 w 1214923"/>
              <a:gd name="connsiteY177" fmla="*/ 1625918 h 1684262"/>
              <a:gd name="connsiteX178" fmla="*/ 471148 w 1214923"/>
              <a:gd name="connsiteY178" fmla="*/ 1618202 h 1684262"/>
              <a:gd name="connsiteX179" fmla="*/ 471148 w 1214923"/>
              <a:gd name="connsiteY179" fmla="*/ 1664399 h 1684262"/>
              <a:gd name="connsiteX180" fmla="*/ 401901 w 1214923"/>
              <a:gd name="connsiteY180" fmla="*/ 1579817 h 1684262"/>
              <a:gd name="connsiteX181" fmla="*/ 536108 w 1214923"/>
              <a:gd name="connsiteY181" fmla="*/ 1645158 h 1684262"/>
              <a:gd name="connsiteX182" fmla="*/ 536108 w 1214923"/>
              <a:gd name="connsiteY182" fmla="*/ 1644968 h 1684262"/>
              <a:gd name="connsiteX183" fmla="*/ 616785 w 1214923"/>
              <a:gd name="connsiteY183" fmla="*/ 1564196 h 1684262"/>
              <a:gd name="connsiteX184" fmla="*/ 555349 w 1214923"/>
              <a:gd name="connsiteY184" fmla="*/ 1541145 h 1684262"/>
              <a:gd name="connsiteX185" fmla="*/ 638597 w 1214923"/>
              <a:gd name="connsiteY185" fmla="*/ 1493520 h 1684262"/>
              <a:gd name="connsiteX186" fmla="*/ 739848 w 1214923"/>
              <a:gd name="connsiteY186" fmla="*/ 1525715 h 1684262"/>
              <a:gd name="connsiteX187" fmla="*/ 616785 w 1214923"/>
              <a:gd name="connsiteY187" fmla="*/ 1564386 h 1684262"/>
              <a:gd name="connsiteX188" fmla="*/ 616785 w 1214923"/>
              <a:gd name="connsiteY188" fmla="*/ 1564196 h 1684262"/>
              <a:gd name="connsiteX189" fmla="*/ 752231 w 1214923"/>
              <a:gd name="connsiteY189" fmla="*/ 1664779 h 1684262"/>
              <a:gd name="connsiteX190" fmla="*/ 739658 w 1214923"/>
              <a:gd name="connsiteY190" fmla="*/ 1664779 h 1684262"/>
              <a:gd name="connsiteX191" fmla="*/ 731180 w 1214923"/>
              <a:gd name="connsiteY191" fmla="*/ 1664779 h 1684262"/>
              <a:gd name="connsiteX192" fmla="*/ 727561 w 1214923"/>
              <a:gd name="connsiteY192" fmla="*/ 1664779 h 1684262"/>
              <a:gd name="connsiteX193" fmla="*/ 713750 w 1214923"/>
              <a:gd name="connsiteY193" fmla="*/ 1666780 h 1684262"/>
              <a:gd name="connsiteX194" fmla="*/ 704225 w 1214923"/>
              <a:gd name="connsiteY194" fmla="*/ 1665256 h 1684262"/>
              <a:gd name="connsiteX195" fmla="*/ 705558 w 1214923"/>
              <a:gd name="connsiteY195" fmla="*/ 1667733 h 1684262"/>
              <a:gd name="connsiteX196" fmla="*/ 790045 w 1214923"/>
              <a:gd name="connsiteY196" fmla="*/ 1610106 h 1684262"/>
              <a:gd name="connsiteX197" fmla="*/ 752231 w 1214923"/>
              <a:gd name="connsiteY197" fmla="*/ 1664970 h 1684262"/>
              <a:gd name="connsiteX198" fmla="*/ 752231 w 1214923"/>
              <a:gd name="connsiteY198" fmla="*/ 1664779 h 1684262"/>
              <a:gd name="connsiteX199" fmla="*/ 857863 w 1214923"/>
              <a:gd name="connsiteY199" fmla="*/ 1591056 h 1684262"/>
              <a:gd name="connsiteX200" fmla="*/ 838813 w 1214923"/>
              <a:gd name="connsiteY200" fmla="*/ 1568958 h 1684262"/>
              <a:gd name="connsiteX201" fmla="*/ 836146 w 1214923"/>
              <a:gd name="connsiteY201" fmla="*/ 1564291 h 1684262"/>
              <a:gd name="connsiteX202" fmla="*/ 955179 w 1214923"/>
              <a:gd name="connsiteY202" fmla="*/ 1500720 h 1684262"/>
              <a:gd name="connsiteX203" fmla="*/ 1066493 w 1214923"/>
              <a:gd name="connsiteY203" fmla="*/ 1492065 h 1684262"/>
              <a:gd name="connsiteX204" fmla="*/ 857863 w 1214923"/>
              <a:gd name="connsiteY204" fmla="*/ 1591247 h 1684262"/>
              <a:gd name="connsiteX205" fmla="*/ 857863 w 1214923"/>
              <a:gd name="connsiteY205" fmla="*/ 1591056 h 1684262"/>
              <a:gd name="connsiteX206" fmla="*/ 1054979 w 1214923"/>
              <a:gd name="connsiteY206" fmla="*/ 1445037 h 1684262"/>
              <a:gd name="connsiteX207" fmla="*/ 916632 w 1214923"/>
              <a:gd name="connsiteY207" fmla="*/ 1468184 h 1684262"/>
              <a:gd name="connsiteX208" fmla="*/ 1028170 w 1214923"/>
              <a:gd name="connsiteY208" fmla="*/ 1445228 h 1684262"/>
              <a:gd name="connsiteX209" fmla="*/ 1054979 w 1214923"/>
              <a:gd name="connsiteY209" fmla="*/ 1445037 h 1684262"/>
              <a:gd name="connsiteX210" fmla="*/ 862816 w 1214923"/>
              <a:gd name="connsiteY210" fmla="*/ 1410462 h 1684262"/>
              <a:gd name="connsiteX211" fmla="*/ 647551 w 1214923"/>
              <a:gd name="connsiteY211" fmla="*/ 1448562 h 1684262"/>
              <a:gd name="connsiteX212" fmla="*/ 862816 w 1214923"/>
              <a:gd name="connsiteY212" fmla="*/ 1410653 h 1684262"/>
              <a:gd name="connsiteX213" fmla="*/ 862816 w 1214923"/>
              <a:gd name="connsiteY213" fmla="*/ 1410462 h 1684262"/>
              <a:gd name="connsiteX214" fmla="*/ 689842 w 1214923"/>
              <a:gd name="connsiteY214" fmla="*/ 1391412 h 1684262"/>
              <a:gd name="connsiteX215" fmla="*/ 924347 w 1214923"/>
              <a:gd name="connsiteY215" fmla="*/ 1306830 h 1684262"/>
              <a:gd name="connsiteX216" fmla="*/ 689842 w 1214923"/>
              <a:gd name="connsiteY216" fmla="*/ 1391412 h 1684262"/>
              <a:gd name="connsiteX217" fmla="*/ 1162663 w 1214923"/>
              <a:gd name="connsiteY217" fmla="*/ 1057085 h 1684262"/>
              <a:gd name="connsiteX218" fmla="*/ 1148756 w 1214923"/>
              <a:gd name="connsiteY218" fmla="*/ 1134428 h 1684262"/>
              <a:gd name="connsiteX219" fmla="*/ 1066841 w 1214923"/>
              <a:gd name="connsiteY219" fmla="*/ 1139762 h 1684262"/>
              <a:gd name="connsiteX220" fmla="*/ 1035790 w 1214923"/>
              <a:gd name="connsiteY220" fmla="*/ 1087755 h 1684262"/>
              <a:gd name="connsiteX221" fmla="*/ 1162663 w 1214923"/>
              <a:gd name="connsiteY221" fmla="*/ 1057085 h 1684262"/>
              <a:gd name="connsiteX222" fmla="*/ 987913 w 1214923"/>
              <a:gd name="connsiteY222" fmla="*/ 1181170 h 1684262"/>
              <a:gd name="connsiteX223" fmla="*/ 958923 w 1214923"/>
              <a:gd name="connsiteY223" fmla="*/ 1264444 h 1684262"/>
              <a:gd name="connsiteX224" fmla="*/ 905107 w 1214923"/>
              <a:gd name="connsiteY224" fmla="*/ 1118330 h 1684262"/>
              <a:gd name="connsiteX225" fmla="*/ 987913 w 1214923"/>
              <a:gd name="connsiteY225"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51609 w 1214923"/>
              <a:gd name="connsiteY137" fmla="*/ 219075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51609 w 1214923"/>
              <a:gd name="connsiteY141" fmla="*/ 219075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5980 w 1214923"/>
              <a:gd name="connsiteY137" fmla="*/ 21420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75980 w 1214923"/>
              <a:gd name="connsiteY141" fmla="*/ 214201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5980 w 1214923"/>
              <a:gd name="connsiteY137" fmla="*/ 21420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75980 w 1214923"/>
              <a:gd name="connsiteY141" fmla="*/ 214201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511207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5980 w 1214923"/>
              <a:gd name="connsiteY137" fmla="*/ 21420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75980 w 1214923"/>
              <a:gd name="connsiteY141" fmla="*/ 214201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75980 w 1214923"/>
              <a:gd name="connsiteY137" fmla="*/ 214201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75980 w 1214923"/>
              <a:gd name="connsiteY141" fmla="*/ 214201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53485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53485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32216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779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64779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33097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752231 w 1214923"/>
              <a:gd name="connsiteY197" fmla="*/ 1633097 h 1684262"/>
              <a:gd name="connsiteX198" fmla="*/ 857863 w 1214923"/>
              <a:gd name="connsiteY198" fmla="*/ 1591056 h 1684262"/>
              <a:gd name="connsiteX199" fmla="*/ 838813 w 1214923"/>
              <a:gd name="connsiteY199" fmla="*/ 1568958 h 1684262"/>
              <a:gd name="connsiteX200" fmla="*/ 836146 w 1214923"/>
              <a:gd name="connsiteY200" fmla="*/ 1564291 h 1684262"/>
              <a:gd name="connsiteX201" fmla="*/ 955179 w 1214923"/>
              <a:gd name="connsiteY201" fmla="*/ 1500720 h 1684262"/>
              <a:gd name="connsiteX202" fmla="*/ 1066493 w 1214923"/>
              <a:gd name="connsiteY202" fmla="*/ 1492065 h 1684262"/>
              <a:gd name="connsiteX203" fmla="*/ 857863 w 1214923"/>
              <a:gd name="connsiteY203" fmla="*/ 1591247 h 1684262"/>
              <a:gd name="connsiteX204" fmla="*/ 857863 w 1214923"/>
              <a:gd name="connsiteY204" fmla="*/ 1591056 h 1684262"/>
              <a:gd name="connsiteX205" fmla="*/ 1054979 w 1214923"/>
              <a:gd name="connsiteY205" fmla="*/ 1445037 h 1684262"/>
              <a:gd name="connsiteX206" fmla="*/ 916632 w 1214923"/>
              <a:gd name="connsiteY206" fmla="*/ 1468184 h 1684262"/>
              <a:gd name="connsiteX207" fmla="*/ 1028170 w 1214923"/>
              <a:gd name="connsiteY207" fmla="*/ 1445228 h 1684262"/>
              <a:gd name="connsiteX208" fmla="*/ 1054979 w 1214923"/>
              <a:gd name="connsiteY208" fmla="*/ 1445037 h 1684262"/>
              <a:gd name="connsiteX209" fmla="*/ 862816 w 1214923"/>
              <a:gd name="connsiteY209" fmla="*/ 1410462 h 1684262"/>
              <a:gd name="connsiteX210" fmla="*/ 647551 w 1214923"/>
              <a:gd name="connsiteY210" fmla="*/ 1448562 h 1684262"/>
              <a:gd name="connsiteX211" fmla="*/ 862816 w 1214923"/>
              <a:gd name="connsiteY211" fmla="*/ 1410653 h 1684262"/>
              <a:gd name="connsiteX212" fmla="*/ 862816 w 1214923"/>
              <a:gd name="connsiteY212" fmla="*/ 1410462 h 1684262"/>
              <a:gd name="connsiteX213" fmla="*/ 689842 w 1214923"/>
              <a:gd name="connsiteY213" fmla="*/ 1391412 h 1684262"/>
              <a:gd name="connsiteX214" fmla="*/ 924347 w 1214923"/>
              <a:gd name="connsiteY214" fmla="*/ 1306830 h 1684262"/>
              <a:gd name="connsiteX215" fmla="*/ 689842 w 1214923"/>
              <a:gd name="connsiteY215" fmla="*/ 1391412 h 1684262"/>
              <a:gd name="connsiteX216" fmla="*/ 1162663 w 1214923"/>
              <a:gd name="connsiteY216" fmla="*/ 1057085 h 1684262"/>
              <a:gd name="connsiteX217" fmla="*/ 1148756 w 1214923"/>
              <a:gd name="connsiteY217" fmla="*/ 1134428 h 1684262"/>
              <a:gd name="connsiteX218" fmla="*/ 1066841 w 1214923"/>
              <a:gd name="connsiteY218" fmla="*/ 1139762 h 1684262"/>
              <a:gd name="connsiteX219" fmla="*/ 1035790 w 1214923"/>
              <a:gd name="connsiteY219" fmla="*/ 1087755 h 1684262"/>
              <a:gd name="connsiteX220" fmla="*/ 1162663 w 1214923"/>
              <a:gd name="connsiteY220" fmla="*/ 1057085 h 1684262"/>
              <a:gd name="connsiteX221" fmla="*/ 987913 w 1214923"/>
              <a:gd name="connsiteY221" fmla="*/ 1181170 h 1684262"/>
              <a:gd name="connsiteX222" fmla="*/ 958923 w 1214923"/>
              <a:gd name="connsiteY222" fmla="*/ 1264444 h 1684262"/>
              <a:gd name="connsiteX223" fmla="*/ 905107 w 1214923"/>
              <a:gd name="connsiteY223" fmla="*/ 1118330 h 1684262"/>
              <a:gd name="connsiteX224" fmla="*/ 987913 w 1214923"/>
              <a:gd name="connsiteY224"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970 h 1684262"/>
              <a:gd name="connsiteX189" fmla="*/ 739658 w 1214923"/>
              <a:gd name="connsiteY189" fmla="*/ 1664779 h 1684262"/>
              <a:gd name="connsiteX190" fmla="*/ 731180 w 1214923"/>
              <a:gd name="connsiteY190" fmla="*/ 1664779 h 1684262"/>
              <a:gd name="connsiteX191" fmla="*/ 727561 w 1214923"/>
              <a:gd name="connsiteY191" fmla="*/ 1664779 h 1684262"/>
              <a:gd name="connsiteX192" fmla="*/ 713750 w 1214923"/>
              <a:gd name="connsiteY192" fmla="*/ 1666780 h 1684262"/>
              <a:gd name="connsiteX193" fmla="*/ 704225 w 1214923"/>
              <a:gd name="connsiteY193" fmla="*/ 1665256 h 1684262"/>
              <a:gd name="connsiteX194" fmla="*/ 705558 w 1214923"/>
              <a:gd name="connsiteY194" fmla="*/ 1667733 h 1684262"/>
              <a:gd name="connsiteX195" fmla="*/ 790045 w 1214923"/>
              <a:gd name="connsiteY195" fmla="*/ 1610106 h 1684262"/>
              <a:gd name="connsiteX196" fmla="*/ 752231 w 1214923"/>
              <a:gd name="connsiteY196" fmla="*/ 1664970 h 1684262"/>
              <a:gd name="connsiteX197" fmla="*/ 857863 w 1214923"/>
              <a:gd name="connsiteY197" fmla="*/ 1591056 h 1684262"/>
              <a:gd name="connsiteX198" fmla="*/ 838813 w 1214923"/>
              <a:gd name="connsiteY198" fmla="*/ 1568958 h 1684262"/>
              <a:gd name="connsiteX199" fmla="*/ 836146 w 1214923"/>
              <a:gd name="connsiteY199" fmla="*/ 1564291 h 1684262"/>
              <a:gd name="connsiteX200" fmla="*/ 955179 w 1214923"/>
              <a:gd name="connsiteY200" fmla="*/ 1500720 h 1684262"/>
              <a:gd name="connsiteX201" fmla="*/ 1066493 w 1214923"/>
              <a:gd name="connsiteY201" fmla="*/ 1492065 h 1684262"/>
              <a:gd name="connsiteX202" fmla="*/ 857863 w 1214923"/>
              <a:gd name="connsiteY202" fmla="*/ 1591247 h 1684262"/>
              <a:gd name="connsiteX203" fmla="*/ 857863 w 1214923"/>
              <a:gd name="connsiteY203" fmla="*/ 1591056 h 1684262"/>
              <a:gd name="connsiteX204" fmla="*/ 1054979 w 1214923"/>
              <a:gd name="connsiteY204" fmla="*/ 1445037 h 1684262"/>
              <a:gd name="connsiteX205" fmla="*/ 916632 w 1214923"/>
              <a:gd name="connsiteY205" fmla="*/ 1468184 h 1684262"/>
              <a:gd name="connsiteX206" fmla="*/ 1028170 w 1214923"/>
              <a:gd name="connsiteY206" fmla="*/ 1445228 h 1684262"/>
              <a:gd name="connsiteX207" fmla="*/ 1054979 w 1214923"/>
              <a:gd name="connsiteY207" fmla="*/ 1445037 h 1684262"/>
              <a:gd name="connsiteX208" fmla="*/ 862816 w 1214923"/>
              <a:gd name="connsiteY208" fmla="*/ 1410462 h 1684262"/>
              <a:gd name="connsiteX209" fmla="*/ 647551 w 1214923"/>
              <a:gd name="connsiteY209" fmla="*/ 1448562 h 1684262"/>
              <a:gd name="connsiteX210" fmla="*/ 862816 w 1214923"/>
              <a:gd name="connsiteY210" fmla="*/ 1410653 h 1684262"/>
              <a:gd name="connsiteX211" fmla="*/ 862816 w 1214923"/>
              <a:gd name="connsiteY211" fmla="*/ 1410462 h 1684262"/>
              <a:gd name="connsiteX212" fmla="*/ 689842 w 1214923"/>
              <a:gd name="connsiteY212" fmla="*/ 1391412 h 1684262"/>
              <a:gd name="connsiteX213" fmla="*/ 924347 w 1214923"/>
              <a:gd name="connsiteY213" fmla="*/ 1306830 h 1684262"/>
              <a:gd name="connsiteX214" fmla="*/ 689842 w 1214923"/>
              <a:gd name="connsiteY214" fmla="*/ 1391412 h 1684262"/>
              <a:gd name="connsiteX215" fmla="*/ 1162663 w 1214923"/>
              <a:gd name="connsiteY215" fmla="*/ 1057085 h 1684262"/>
              <a:gd name="connsiteX216" fmla="*/ 1148756 w 1214923"/>
              <a:gd name="connsiteY216" fmla="*/ 1134428 h 1684262"/>
              <a:gd name="connsiteX217" fmla="*/ 1066841 w 1214923"/>
              <a:gd name="connsiteY217" fmla="*/ 1139762 h 1684262"/>
              <a:gd name="connsiteX218" fmla="*/ 1035790 w 1214923"/>
              <a:gd name="connsiteY218" fmla="*/ 1087755 h 1684262"/>
              <a:gd name="connsiteX219" fmla="*/ 1162663 w 1214923"/>
              <a:gd name="connsiteY219" fmla="*/ 1057085 h 1684262"/>
              <a:gd name="connsiteX220" fmla="*/ 987913 w 1214923"/>
              <a:gd name="connsiteY220" fmla="*/ 1181170 h 1684262"/>
              <a:gd name="connsiteX221" fmla="*/ 958923 w 1214923"/>
              <a:gd name="connsiteY221" fmla="*/ 1264444 h 1684262"/>
              <a:gd name="connsiteX222" fmla="*/ 905107 w 1214923"/>
              <a:gd name="connsiteY222" fmla="*/ 1118330 h 1684262"/>
              <a:gd name="connsiteX223" fmla="*/ 987913 w 1214923"/>
              <a:gd name="connsiteY223"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970 h 1684262"/>
              <a:gd name="connsiteX189" fmla="*/ 739658 w 1214923"/>
              <a:gd name="connsiteY189" fmla="*/ 1664779 h 1684262"/>
              <a:gd name="connsiteX190" fmla="*/ 731180 w 1214923"/>
              <a:gd name="connsiteY190" fmla="*/ 1664779 h 1684262"/>
              <a:gd name="connsiteX191" fmla="*/ 713750 w 1214923"/>
              <a:gd name="connsiteY191" fmla="*/ 1666780 h 1684262"/>
              <a:gd name="connsiteX192" fmla="*/ 704225 w 1214923"/>
              <a:gd name="connsiteY192" fmla="*/ 1665256 h 1684262"/>
              <a:gd name="connsiteX193" fmla="*/ 705558 w 1214923"/>
              <a:gd name="connsiteY193" fmla="*/ 1667733 h 1684262"/>
              <a:gd name="connsiteX194" fmla="*/ 790045 w 1214923"/>
              <a:gd name="connsiteY194" fmla="*/ 1610106 h 1684262"/>
              <a:gd name="connsiteX195" fmla="*/ 752231 w 1214923"/>
              <a:gd name="connsiteY195" fmla="*/ 1664970 h 1684262"/>
              <a:gd name="connsiteX196" fmla="*/ 857863 w 1214923"/>
              <a:gd name="connsiteY196" fmla="*/ 1591056 h 1684262"/>
              <a:gd name="connsiteX197" fmla="*/ 838813 w 1214923"/>
              <a:gd name="connsiteY197" fmla="*/ 1568958 h 1684262"/>
              <a:gd name="connsiteX198" fmla="*/ 836146 w 1214923"/>
              <a:gd name="connsiteY198" fmla="*/ 1564291 h 1684262"/>
              <a:gd name="connsiteX199" fmla="*/ 955179 w 1214923"/>
              <a:gd name="connsiteY199" fmla="*/ 1500720 h 1684262"/>
              <a:gd name="connsiteX200" fmla="*/ 1066493 w 1214923"/>
              <a:gd name="connsiteY200" fmla="*/ 1492065 h 1684262"/>
              <a:gd name="connsiteX201" fmla="*/ 857863 w 1214923"/>
              <a:gd name="connsiteY201" fmla="*/ 1591247 h 1684262"/>
              <a:gd name="connsiteX202" fmla="*/ 857863 w 1214923"/>
              <a:gd name="connsiteY202" fmla="*/ 1591056 h 1684262"/>
              <a:gd name="connsiteX203" fmla="*/ 1054979 w 1214923"/>
              <a:gd name="connsiteY203" fmla="*/ 1445037 h 1684262"/>
              <a:gd name="connsiteX204" fmla="*/ 916632 w 1214923"/>
              <a:gd name="connsiteY204" fmla="*/ 1468184 h 1684262"/>
              <a:gd name="connsiteX205" fmla="*/ 1028170 w 1214923"/>
              <a:gd name="connsiteY205" fmla="*/ 1445228 h 1684262"/>
              <a:gd name="connsiteX206" fmla="*/ 1054979 w 1214923"/>
              <a:gd name="connsiteY206" fmla="*/ 1445037 h 1684262"/>
              <a:gd name="connsiteX207" fmla="*/ 862816 w 1214923"/>
              <a:gd name="connsiteY207" fmla="*/ 1410462 h 1684262"/>
              <a:gd name="connsiteX208" fmla="*/ 647551 w 1214923"/>
              <a:gd name="connsiteY208" fmla="*/ 1448562 h 1684262"/>
              <a:gd name="connsiteX209" fmla="*/ 862816 w 1214923"/>
              <a:gd name="connsiteY209" fmla="*/ 1410653 h 1684262"/>
              <a:gd name="connsiteX210" fmla="*/ 862816 w 1214923"/>
              <a:gd name="connsiteY210" fmla="*/ 1410462 h 1684262"/>
              <a:gd name="connsiteX211" fmla="*/ 689842 w 1214923"/>
              <a:gd name="connsiteY211" fmla="*/ 1391412 h 1684262"/>
              <a:gd name="connsiteX212" fmla="*/ 924347 w 1214923"/>
              <a:gd name="connsiteY212" fmla="*/ 1306830 h 1684262"/>
              <a:gd name="connsiteX213" fmla="*/ 689842 w 1214923"/>
              <a:gd name="connsiteY213" fmla="*/ 1391412 h 1684262"/>
              <a:gd name="connsiteX214" fmla="*/ 1162663 w 1214923"/>
              <a:gd name="connsiteY214" fmla="*/ 1057085 h 1684262"/>
              <a:gd name="connsiteX215" fmla="*/ 1148756 w 1214923"/>
              <a:gd name="connsiteY215" fmla="*/ 1134428 h 1684262"/>
              <a:gd name="connsiteX216" fmla="*/ 1066841 w 1214923"/>
              <a:gd name="connsiteY216" fmla="*/ 1139762 h 1684262"/>
              <a:gd name="connsiteX217" fmla="*/ 1035790 w 1214923"/>
              <a:gd name="connsiteY217" fmla="*/ 1087755 h 1684262"/>
              <a:gd name="connsiteX218" fmla="*/ 1162663 w 1214923"/>
              <a:gd name="connsiteY218" fmla="*/ 1057085 h 1684262"/>
              <a:gd name="connsiteX219" fmla="*/ 987913 w 1214923"/>
              <a:gd name="connsiteY219" fmla="*/ 1181170 h 1684262"/>
              <a:gd name="connsiteX220" fmla="*/ 958923 w 1214923"/>
              <a:gd name="connsiteY220" fmla="*/ 1264444 h 1684262"/>
              <a:gd name="connsiteX221" fmla="*/ 905107 w 1214923"/>
              <a:gd name="connsiteY221" fmla="*/ 1118330 h 1684262"/>
              <a:gd name="connsiteX222" fmla="*/ 987913 w 1214923"/>
              <a:gd name="connsiteY222"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970 h 1684262"/>
              <a:gd name="connsiteX189" fmla="*/ 739658 w 1214923"/>
              <a:gd name="connsiteY189" fmla="*/ 1664779 h 1684262"/>
              <a:gd name="connsiteX190" fmla="*/ 713750 w 1214923"/>
              <a:gd name="connsiteY190" fmla="*/ 1666780 h 1684262"/>
              <a:gd name="connsiteX191" fmla="*/ 704225 w 1214923"/>
              <a:gd name="connsiteY191" fmla="*/ 1665256 h 1684262"/>
              <a:gd name="connsiteX192" fmla="*/ 705558 w 1214923"/>
              <a:gd name="connsiteY192" fmla="*/ 1667733 h 1684262"/>
              <a:gd name="connsiteX193" fmla="*/ 790045 w 1214923"/>
              <a:gd name="connsiteY193" fmla="*/ 1610106 h 1684262"/>
              <a:gd name="connsiteX194" fmla="*/ 752231 w 1214923"/>
              <a:gd name="connsiteY194" fmla="*/ 1664970 h 1684262"/>
              <a:gd name="connsiteX195" fmla="*/ 857863 w 1214923"/>
              <a:gd name="connsiteY195" fmla="*/ 1591056 h 1684262"/>
              <a:gd name="connsiteX196" fmla="*/ 838813 w 1214923"/>
              <a:gd name="connsiteY196" fmla="*/ 1568958 h 1684262"/>
              <a:gd name="connsiteX197" fmla="*/ 836146 w 1214923"/>
              <a:gd name="connsiteY197" fmla="*/ 1564291 h 1684262"/>
              <a:gd name="connsiteX198" fmla="*/ 955179 w 1214923"/>
              <a:gd name="connsiteY198" fmla="*/ 1500720 h 1684262"/>
              <a:gd name="connsiteX199" fmla="*/ 1066493 w 1214923"/>
              <a:gd name="connsiteY199" fmla="*/ 1492065 h 1684262"/>
              <a:gd name="connsiteX200" fmla="*/ 857863 w 1214923"/>
              <a:gd name="connsiteY200" fmla="*/ 1591247 h 1684262"/>
              <a:gd name="connsiteX201" fmla="*/ 857863 w 1214923"/>
              <a:gd name="connsiteY201" fmla="*/ 1591056 h 1684262"/>
              <a:gd name="connsiteX202" fmla="*/ 1054979 w 1214923"/>
              <a:gd name="connsiteY202" fmla="*/ 1445037 h 1684262"/>
              <a:gd name="connsiteX203" fmla="*/ 916632 w 1214923"/>
              <a:gd name="connsiteY203" fmla="*/ 1468184 h 1684262"/>
              <a:gd name="connsiteX204" fmla="*/ 1028170 w 1214923"/>
              <a:gd name="connsiteY204" fmla="*/ 1445228 h 1684262"/>
              <a:gd name="connsiteX205" fmla="*/ 1054979 w 1214923"/>
              <a:gd name="connsiteY205" fmla="*/ 1445037 h 1684262"/>
              <a:gd name="connsiteX206" fmla="*/ 862816 w 1214923"/>
              <a:gd name="connsiteY206" fmla="*/ 1410462 h 1684262"/>
              <a:gd name="connsiteX207" fmla="*/ 647551 w 1214923"/>
              <a:gd name="connsiteY207" fmla="*/ 1448562 h 1684262"/>
              <a:gd name="connsiteX208" fmla="*/ 862816 w 1214923"/>
              <a:gd name="connsiteY208" fmla="*/ 1410653 h 1684262"/>
              <a:gd name="connsiteX209" fmla="*/ 862816 w 1214923"/>
              <a:gd name="connsiteY209" fmla="*/ 1410462 h 1684262"/>
              <a:gd name="connsiteX210" fmla="*/ 689842 w 1214923"/>
              <a:gd name="connsiteY210" fmla="*/ 1391412 h 1684262"/>
              <a:gd name="connsiteX211" fmla="*/ 924347 w 1214923"/>
              <a:gd name="connsiteY211" fmla="*/ 1306830 h 1684262"/>
              <a:gd name="connsiteX212" fmla="*/ 689842 w 1214923"/>
              <a:gd name="connsiteY212" fmla="*/ 1391412 h 1684262"/>
              <a:gd name="connsiteX213" fmla="*/ 1162663 w 1214923"/>
              <a:gd name="connsiteY213" fmla="*/ 1057085 h 1684262"/>
              <a:gd name="connsiteX214" fmla="*/ 1148756 w 1214923"/>
              <a:gd name="connsiteY214" fmla="*/ 1134428 h 1684262"/>
              <a:gd name="connsiteX215" fmla="*/ 1066841 w 1214923"/>
              <a:gd name="connsiteY215" fmla="*/ 1139762 h 1684262"/>
              <a:gd name="connsiteX216" fmla="*/ 1035790 w 1214923"/>
              <a:gd name="connsiteY216" fmla="*/ 1087755 h 1684262"/>
              <a:gd name="connsiteX217" fmla="*/ 1162663 w 1214923"/>
              <a:gd name="connsiteY217" fmla="*/ 1057085 h 1684262"/>
              <a:gd name="connsiteX218" fmla="*/ 987913 w 1214923"/>
              <a:gd name="connsiteY218" fmla="*/ 1181170 h 1684262"/>
              <a:gd name="connsiteX219" fmla="*/ 958923 w 1214923"/>
              <a:gd name="connsiteY219" fmla="*/ 1264444 h 1684262"/>
              <a:gd name="connsiteX220" fmla="*/ 905107 w 1214923"/>
              <a:gd name="connsiteY220" fmla="*/ 1118330 h 1684262"/>
              <a:gd name="connsiteX221" fmla="*/ 987913 w 1214923"/>
              <a:gd name="connsiteY221"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52231 w 1214923"/>
              <a:gd name="connsiteY188" fmla="*/ 1664970 h 1684262"/>
              <a:gd name="connsiteX189" fmla="*/ 739658 w 1214923"/>
              <a:gd name="connsiteY189" fmla="*/ 1664779 h 1684262"/>
              <a:gd name="connsiteX190" fmla="*/ 704225 w 1214923"/>
              <a:gd name="connsiteY190" fmla="*/ 1665256 h 1684262"/>
              <a:gd name="connsiteX191" fmla="*/ 705558 w 1214923"/>
              <a:gd name="connsiteY191" fmla="*/ 1667733 h 1684262"/>
              <a:gd name="connsiteX192" fmla="*/ 790045 w 1214923"/>
              <a:gd name="connsiteY192" fmla="*/ 1610106 h 1684262"/>
              <a:gd name="connsiteX193" fmla="*/ 752231 w 1214923"/>
              <a:gd name="connsiteY193" fmla="*/ 1664970 h 1684262"/>
              <a:gd name="connsiteX194" fmla="*/ 857863 w 1214923"/>
              <a:gd name="connsiteY194" fmla="*/ 1591056 h 1684262"/>
              <a:gd name="connsiteX195" fmla="*/ 838813 w 1214923"/>
              <a:gd name="connsiteY195" fmla="*/ 1568958 h 1684262"/>
              <a:gd name="connsiteX196" fmla="*/ 836146 w 1214923"/>
              <a:gd name="connsiteY196" fmla="*/ 1564291 h 1684262"/>
              <a:gd name="connsiteX197" fmla="*/ 955179 w 1214923"/>
              <a:gd name="connsiteY197" fmla="*/ 1500720 h 1684262"/>
              <a:gd name="connsiteX198" fmla="*/ 1066493 w 1214923"/>
              <a:gd name="connsiteY198" fmla="*/ 1492065 h 1684262"/>
              <a:gd name="connsiteX199" fmla="*/ 857863 w 1214923"/>
              <a:gd name="connsiteY199" fmla="*/ 1591247 h 1684262"/>
              <a:gd name="connsiteX200" fmla="*/ 857863 w 1214923"/>
              <a:gd name="connsiteY200" fmla="*/ 1591056 h 1684262"/>
              <a:gd name="connsiteX201" fmla="*/ 1054979 w 1214923"/>
              <a:gd name="connsiteY201" fmla="*/ 1445037 h 1684262"/>
              <a:gd name="connsiteX202" fmla="*/ 916632 w 1214923"/>
              <a:gd name="connsiteY202" fmla="*/ 1468184 h 1684262"/>
              <a:gd name="connsiteX203" fmla="*/ 1028170 w 1214923"/>
              <a:gd name="connsiteY203" fmla="*/ 1445228 h 1684262"/>
              <a:gd name="connsiteX204" fmla="*/ 1054979 w 1214923"/>
              <a:gd name="connsiteY204" fmla="*/ 1445037 h 1684262"/>
              <a:gd name="connsiteX205" fmla="*/ 862816 w 1214923"/>
              <a:gd name="connsiteY205" fmla="*/ 1410462 h 1684262"/>
              <a:gd name="connsiteX206" fmla="*/ 647551 w 1214923"/>
              <a:gd name="connsiteY206" fmla="*/ 1448562 h 1684262"/>
              <a:gd name="connsiteX207" fmla="*/ 862816 w 1214923"/>
              <a:gd name="connsiteY207" fmla="*/ 1410653 h 1684262"/>
              <a:gd name="connsiteX208" fmla="*/ 862816 w 1214923"/>
              <a:gd name="connsiteY208" fmla="*/ 1410462 h 1684262"/>
              <a:gd name="connsiteX209" fmla="*/ 689842 w 1214923"/>
              <a:gd name="connsiteY209" fmla="*/ 1391412 h 1684262"/>
              <a:gd name="connsiteX210" fmla="*/ 924347 w 1214923"/>
              <a:gd name="connsiteY210" fmla="*/ 1306830 h 1684262"/>
              <a:gd name="connsiteX211" fmla="*/ 689842 w 1214923"/>
              <a:gd name="connsiteY211" fmla="*/ 1391412 h 1684262"/>
              <a:gd name="connsiteX212" fmla="*/ 1162663 w 1214923"/>
              <a:gd name="connsiteY212" fmla="*/ 1057085 h 1684262"/>
              <a:gd name="connsiteX213" fmla="*/ 1148756 w 1214923"/>
              <a:gd name="connsiteY213" fmla="*/ 1134428 h 1684262"/>
              <a:gd name="connsiteX214" fmla="*/ 1066841 w 1214923"/>
              <a:gd name="connsiteY214" fmla="*/ 1139762 h 1684262"/>
              <a:gd name="connsiteX215" fmla="*/ 1035790 w 1214923"/>
              <a:gd name="connsiteY215" fmla="*/ 1087755 h 1684262"/>
              <a:gd name="connsiteX216" fmla="*/ 1162663 w 1214923"/>
              <a:gd name="connsiteY216" fmla="*/ 1057085 h 1684262"/>
              <a:gd name="connsiteX217" fmla="*/ 987913 w 1214923"/>
              <a:gd name="connsiteY217" fmla="*/ 1181170 h 1684262"/>
              <a:gd name="connsiteX218" fmla="*/ 958923 w 1214923"/>
              <a:gd name="connsiteY218" fmla="*/ 1264444 h 1684262"/>
              <a:gd name="connsiteX219" fmla="*/ 905107 w 1214923"/>
              <a:gd name="connsiteY219" fmla="*/ 1118330 h 1684262"/>
              <a:gd name="connsiteX220" fmla="*/ 987913 w 1214923"/>
              <a:gd name="connsiteY220"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90045 w 1214923"/>
              <a:gd name="connsiteY188" fmla="*/ 1610106 h 1684262"/>
              <a:gd name="connsiteX189" fmla="*/ 739658 w 1214923"/>
              <a:gd name="connsiteY189" fmla="*/ 1664779 h 1684262"/>
              <a:gd name="connsiteX190" fmla="*/ 704225 w 1214923"/>
              <a:gd name="connsiteY190" fmla="*/ 1665256 h 1684262"/>
              <a:gd name="connsiteX191" fmla="*/ 705558 w 1214923"/>
              <a:gd name="connsiteY191" fmla="*/ 1667733 h 1684262"/>
              <a:gd name="connsiteX192" fmla="*/ 790045 w 1214923"/>
              <a:gd name="connsiteY192" fmla="*/ 1610106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790045 w 1214923"/>
              <a:gd name="connsiteY188" fmla="*/ 1610106 h 1684262"/>
              <a:gd name="connsiteX189" fmla="*/ 812771 w 1214923"/>
              <a:gd name="connsiteY189" fmla="*/ 1652594 h 1684262"/>
              <a:gd name="connsiteX190" fmla="*/ 704225 w 1214923"/>
              <a:gd name="connsiteY190" fmla="*/ 1665256 h 1684262"/>
              <a:gd name="connsiteX191" fmla="*/ 705558 w 1214923"/>
              <a:gd name="connsiteY191" fmla="*/ 1667733 h 1684262"/>
              <a:gd name="connsiteX192" fmla="*/ 790045 w 1214923"/>
              <a:gd name="connsiteY192" fmla="*/ 1610106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705558 w 1214923"/>
              <a:gd name="connsiteY191" fmla="*/ 1667733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39848 w 1214923"/>
              <a:gd name="connsiteY185" fmla="*/ 1525715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651942 w 1214923"/>
              <a:gd name="connsiteY191" fmla="*/ 1653111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36108 w 1214923"/>
              <a:gd name="connsiteY175" fmla="*/ 1644968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36108 w 1214923"/>
              <a:gd name="connsiteY181" fmla="*/ 1644968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52034 w 1214923"/>
              <a:gd name="connsiteY185" fmla="*/ 1535463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651942 w 1214923"/>
              <a:gd name="connsiteY191" fmla="*/ 1653111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97035 w 1214923"/>
              <a:gd name="connsiteY175" fmla="*/ 1664464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36108 w 1214923"/>
              <a:gd name="connsiteY180" fmla="*/ 1645158 h 1684262"/>
              <a:gd name="connsiteX181" fmla="*/ 597035 w 1214923"/>
              <a:gd name="connsiteY181" fmla="*/ 1664464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52034 w 1214923"/>
              <a:gd name="connsiteY185" fmla="*/ 1535463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651942 w 1214923"/>
              <a:gd name="connsiteY191" fmla="*/ 1653111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97035 w 1214923"/>
              <a:gd name="connsiteY175" fmla="*/ 1664464 h 1684262"/>
              <a:gd name="connsiteX176" fmla="*/ 498008 w 1214923"/>
              <a:gd name="connsiteY176" fmla="*/ 1625918 h 1684262"/>
              <a:gd name="connsiteX177" fmla="*/ 471148 w 1214923"/>
              <a:gd name="connsiteY177" fmla="*/ 1618202 h 1684262"/>
              <a:gd name="connsiteX178" fmla="*/ 471148 w 1214923"/>
              <a:gd name="connsiteY178" fmla="*/ 1664399 h 1684262"/>
              <a:gd name="connsiteX179" fmla="*/ 401901 w 1214923"/>
              <a:gd name="connsiteY179" fmla="*/ 1579817 h 1684262"/>
              <a:gd name="connsiteX180" fmla="*/ 582412 w 1214923"/>
              <a:gd name="connsiteY180" fmla="*/ 1645158 h 1684262"/>
              <a:gd name="connsiteX181" fmla="*/ 597035 w 1214923"/>
              <a:gd name="connsiteY181" fmla="*/ 1664464 h 1684262"/>
              <a:gd name="connsiteX182" fmla="*/ 616785 w 1214923"/>
              <a:gd name="connsiteY182" fmla="*/ 1564196 h 1684262"/>
              <a:gd name="connsiteX183" fmla="*/ 555349 w 1214923"/>
              <a:gd name="connsiteY183" fmla="*/ 1541145 h 1684262"/>
              <a:gd name="connsiteX184" fmla="*/ 638597 w 1214923"/>
              <a:gd name="connsiteY184" fmla="*/ 1493520 h 1684262"/>
              <a:gd name="connsiteX185" fmla="*/ 752034 w 1214923"/>
              <a:gd name="connsiteY185" fmla="*/ 1535463 h 1684262"/>
              <a:gd name="connsiteX186" fmla="*/ 616785 w 1214923"/>
              <a:gd name="connsiteY186" fmla="*/ 1564386 h 1684262"/>
              <a:gd name="connsiteX187" fmla="*/ 616785 w 1214923"/>
              <a:gd name="connsiteY187" fmla="*/ 1564196 h 1684262"/>
              <a:gd name="connsiteX188" fmla="*/ 811979 w 1214923"/>
              <a:gd name="connsiteY188" fmla="*/ 1595484 h 1684262"/>
              <a:gd name="connsiteX189" fmla="*/ 812771 w 1214923"/>
              <a:gd name="connsiteY189" fmla="*/ 1652594 h 1684262"/>
              <a:gd name="connsiteX190" fmla="*/ 704225 w 1214923"/>
              <a:gd name="connsiteY190" fmla="*/ 1665256 h 1684262"/>
              <a:gd name="connsiteX191" fmla="*/ 651942 w 1214923"/>
              <a:gd name="connsiteY191" fmla="*/ 1653111 h 1684262"/>
              <a:gd name="connsiteX192" fmla="*/ 811979 w 1214923"/>
              <a:gd name="connsiteY192" fmla="*/ 1595484 h 1684262"/>
              <a:gd name="connsiteX193" fmla="*/ 857863 w 1214923"/>
              <a:gd name="connsiteY193" fmla="*/ 1591056 h 1684262"/>
              <a:gd name="connsiteX194" fmla="*/ 838813 w 1214923"/>
              <a:gd name="connsiteY194" fmla="*/ 1568958 h 1684262"/>
              <a:gd name="connsiteX195" fmla="*/ 836146 w 1214923"/>
              <a:gd name="connsiteY195" fmla="*/ 1564291 h 1684262"/>
              <a:gd name="connsiteX196" fmla="*/ 955179 w 1214923"/>
              <a:gd name="connsiteY196" fmla="*/ 1500720 h 1684262"/>
              <a:gd name="connsiteX197" fmla="*/ 1066493 w 1214923"/>
              <a:gd name="connsiteY197" fmla="*/ 1492065 h 1684262"/>
              <a:gd name="connsiteX198" fmla="*/ 857863 w 1214923"/>
              <a:gd name="connsiteY198" fmla="*/ 1591247 h 1684262"/>
              <a:gd name="connsiteX199" fmla="*/ 857863 w 1214923"/>
              <a:gd name="connsiteY199" fmla="*/ 1591056 h 1684262"/>
              <a:gd name="connsiteX200" fmla="*/ 1054979 w 1214923"/>
              <a:gd name="connsiteY200" fmla="*/ 1445037 h 1684262"/>
              <a:gd name="connsiteX201" fmla="*/ 916632 w 1214923"/>
              <a:gd name="connsiteY201" fmla="*/ 1468184 h 1684262"/>
              <a:gd name="connsiteX202" fmla="*/ 1028170 w 1214923"/>
              <a:gd name="connsiteY202" fmla="*/ 1445228 h 1684262"/>
              <a:gd name="connsiteX203" fmla="*/ 1054979 w 1214923"/>
              <a:gd name="connsiteY203" fmla="*/ 1445037 h 1684262"/>
              <a:gd name="connsiteX204" fmla="*/ 862816 w 1214923"/>
              <a:gd name="connsiteY204" fmla="*/ 1410462 h 1684262"/>
              <a:gd name="connsiteX205" fmla="*/ 647551 w 1214923"/>
              <a:gd name="connsiteY205" fmla="*/ 1448562 h 1684262"/>
              <a:gd name="connsiteX206" fmla="*/ 862816 w 1214923"/>
              <a:gd name="connsiteY206" fmla="*/ 1410653 h 1684262"/>
              <a:gd name="connsiteX207" fmla="*/ 862816 w 1214923"/>
              <a:gd name="connsiteY207" fmla="*/ 1410462 h 1684262"/>
              <a:gd name="connsiteX208" fmla="*/ 689842 w 1214923"/>
              <a:gd name="connsiteY208" fmla="*/ 1391412 h 1684262"/>
              <a:gd name="connsiteX209" fmla="*/ 924347 w 1214923"/>
              <a:gd name="connsiteY209" fmla="*/ 1306830 h 1684262"/>
              <a:gd name="connsiteX210" fmla="*/ 689842 w 1214923"/>
              <a:gd name="connsiteY210" fmla="*/ 1391412 h 1684262"/>
              <a:gd name="connsiteX211" fmla="*/ 1162663 w 1214923"/>
              <a:gd name="connsiteY211" fmla="*/ 1057085 h 1684262"/>
              <a:gd name="connsiteX212" fmla="*/ 1148756 w 1214923"/>
              <a:gd name="connsiteY212" fmla="*/ 1134428 h 1684262"/>
              <a:gd name="connsiteX213" fmla="*/ 1066841 w 1214923"/>
              <a:gd name="connsiteY213" fmla="*/ 1139762 h 1684262"/>
              <a:gd name="connsiteX214" fmla="*/ 1035790 w 1214923"/>
              <a:gd name="connsiteY214" fmla="*/ 1087755 h 1684262"/>
              <a:gd name="connsiteX215" fmla="*/ 1162663 w 1214923"/>
              <a:gd name="connsiteY215" fmla="*/ 1057085 h 1684262"/>
              <a:gd name="connsiteX216" fmla="*/ 987913 w 1214923"/>
              <a:gd name="connsiteY216" fmla="*/ 1181170 h 1684262"/>
              <a:gd name="connsiteX217" fmla="*/ 958923 w 1214923"/>
              <a:gd name="connsiteY217" fmla="*/ 1264444 h 1684262"/>
              <a:gd name="connsiteX218" fmla="*/ 905107 w 1214923"/>
              <a:gd name="connsiteY218" fmla="*/ 1118330 h 1684262"/>
              <a:gd name="connsiteX219" fmla="*/ 987913 w 1214923"/>
              <a:gd name="connsiteY219"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97035 w 1214923"/>
              <a:gd name="connsiteY175" fmla="*/ 1664464 h 1684262"/>
              <a:gd name="connsiteX176" fmla="*/ 471148 w 1214923"/>
              <a:gd name="connsiteY176" fmla="*/ 1618202 h 1684262"/>
              <a:gd name="connsiteX177" fmla="*/ 471148 w 1214923"/>
              <a:gd name="connsiteY177" fmla="*/ 1664399 h 1684262"/>
              <a:gd name="connsiteX178" fmla="*/ 401901 w 1214923"/>
              <a:gd name="connsiteY178" fmla="*/ 1579817 h 1684262"/>
              <a:gd name="connsiteX179" fmla="*/ 582412 w 1214923"/>
              <a:gd name="connsiteY179" fmla="*/ 1645158 h 1684262"/>
              <a:gd name="connsiteX180" fmla="*/ 597035 w 1214923"/>
              <a:gd name="connsiteY180" fmla="*/ 1664464 h 1684262"/>
              <a:gd name="connsiteX181" fmla="*/ 616785 w 1214923"/>
              <a:gd name="connsiteY181" fmla="*/ 1564196 h 1684262"/>
              <a:gd name="connsiteX182" fmla="*/ 555349 w 1214923"/>
              <a:gd name="connsiteY182" fmla="*/ 1541145 h 1684262"/>
              <a:gd name="connsiteX183" fmla="*/ 638597 w 1214923"/>
              <a:gd name="connsiteY183" fmla="*/ 1493520 h 1684262"/>
              <a:gd name="connsiteX184" fmla="*/ 752034 w 1214923"/>
              <a:gd name="connsiteY184" fmla="*/ 1535463 h 1684262"/>
              <a:gd name="connsiteX185" fmla="*/ 616785 w 1214923"/>
              <a:gd name="connsiteY185" fmla="*/ 1564386 h 1684262"/>
              <a:gd name="connsiteX186" fmla="*/ 616785 w 1214923"/>
              <a:gd name="connsiteY186" fmla="*/ 1564196 h 1684262"/>
              <a:gd name="connsiteX187" fmla="*/ 811979 w 1214923"/>
              <a:gd name="connsiteY187" fmla="*/ 1595484 h 1684262"/>
              <a:gd name="connsiteX188" fmla="*/ 812771 w 1214923"/>
              <a:gd name="connsiteY188" fmla="*/ 1652594 h 1684262"/>
              <a:gd name="connsiteX189" fmla="*/ 704225 w 1214923"/>
              <a:gd name="connsiteY189" fmla="*/ 1665256 h 1684262"/>
              <a:gd name="connsiteX190" fmla="*/ 651942 w 1214923"/>
              <a:gd name="connsiteY190" fmla="*/ 1653111 h 1684262"/>
              <a:gd name="connsiteX191" fmla="*/ 811979 w 1214923"/>
              <a:gd name="connsiteY191" fmla="*/ 1595484 h 1684262"/>
              <a:gd name="connsiteX192" fmla="*/ 857863 w 1214923"/>
              <a:gd name="connsiteY192" fmla="*/ 1591056 h 1684262"/>
              <a:gd name="connsiteX193" fmla="*/ 838813 w 1214923"/>
              <a:gd name="connsiteY193" fmla="*/ 1568958 h 1684262"/>
              <a:gd name="connsiteX194" fmla="*/ 836146 w 1214923"/>
              <a:gd name="connsiteY194" fmla="*/ 1564291 h 1684262"/>
              <a:gd name="connsiteX195" fmla="*/ 955179 w 1214923"/>
              <a:gd name="connsiteY195" fmla="*/ 1500720 h 1684262"/>
              <a:gd name="connsiteX196" fmla="*/ 1066493 w 1214923"/>
              <a:gd name="connsiteY196" fmla="*/ 1492065 h 1684262"/>
              <a:gd name="connsiteX197" fmla="*/ 857863 w 1214923"/>
              <a:gd name="connsiteY197" fmla="*/ 1591247 h 1684262"/>
              <a:gd name="connsiteX198" fmla="*/ 857863 w 1214923"/>
              <a:gd name="connsiteY198" fmla="*/ 1591056 h 1684262"/>
              <a:gd name="connsiteX199" fmla="*/ 1054979 w 1214923"/>
              <a:gd name="connsiteY199" fmla="*/ 1445037 h 1684262"/>
              <a:gd name="connsiteX200" fmla="*/ 916632 w 1214923"/>
              <a:gd name="connsiteY200" fmla="*/ 1468184 h 1684262"/>
              <a:gd name="connsiteX201" fmla="*/ 1028170 w 1214923"/>
              <a:gd name="connsiteY201" fmla="*/ 1445228 h 1684262"/>
              <a:gd name="connsiteX202" fmla="*/ 1054979 w 1214923"/>
              <a:gd name="connsiteY202" fmla="*/ 1445037 h 1684262"/>
              <a:gd name="connsiteX203" fmla="*/ 862816 w 1214923"/>
              <a:gd name="connsiteY203" fmla="*/ 1410462 h 1684262"/>
              <a:gd name="connsiteX204" fmla="*/ 647551 w 1214923"/>
              <a:gd name="connsiteY204" fmla="*/ 1448562 h 1684262"/>
              <a:gd name="connsiteX205" fmla="*/ 862816 w 1214923"/>
              <a:gd name="connsiteY205" fmla="*/ 1410653 h 1684262"/>
              <a:gd name="connsiteX206" fmla="*/ 862816 w 1214923"/>
              <a:gd name="connsiteY206" fmla="*/ 1410462 h 1684262"/>
              <a:gd name="connsiteX207" fmla="*/ 689842 w 1214923"/>
              <a:gd name="connsiteY207" fmla="*/ 1391412 h 1684262"/>
              <a:gd name="connsiteX208" fmla="*/ 924347 w 1214923"/>
              <a:gd name="connsiteY208" fmla="*/ 1306830 h 1684262"/>
              <a:gd name="connsiteX209" fmla="*/ 689842 w 1214923"/>
              <a:gd name="connsiteY209" fmla="*/ 1391412 h 1684262"/>
              <a:gd name="connsiteX210" fmla="*/ 1162663 w 1214923"/>
              <a:gd name="connsiteY210" fmla="*/ 1057085 h 1684262"/>
              <a:gd name="connsiteX211" fmla="*/ 1148756 w 1214923"/>
              <a:gd name="connsiteY211" fmla="*/ 1134428 h 1684262"/>
              <a:gd name="connsiteX212" fmla="*/ 1066841 w 1214923"/>
              <a:gd name="connsiteY212" fmla="*/ 1139762 h 1684262"/>
              <a:gd name="connsiteX213" fmla="*/ 1035790 w 1214923"/>
              <a:gd name="connsiteY213" fmla="*/ 1087755 h 1684262"/>
              <a:gd name="connsiteX214" fmla="*/ 1162663 w 1214923"/>
              <a:gd name="connsiteY214" fmla="*/ 1057085 h 1684262"/>
              <a:gd name="connsiteX215" fmla="*/ 987913 w 1214923"/>
              <a:gd name="connsiteY215" fmla="*/ 1181170 h 1684262"/>
              <a:gd name="connsiteX216" fmla="*/ 958923 w 1214923"/>
              <a:gd name="connsiteY216" fmla="*/ 1264444 h 1684262"/>
              <a:gd name="connsiteX217" fmla="*/ 905107 w 1214923"/>
              <a:gd name="connsiteY217" fmla="*/ 1118330 h 1684262"/>
              <a:gd name="connsiteX218" fmla="*/ 987913 w 1214923"/>
              <a:gd name="connsiteY218" fmla="*/ 1181170 h 1684262"/>
              <a:gd name="connsiteX0" fmla="*/ 1193429 w 1214923"/>
              <a:gd name="connsiteY0" fmla="*/ 899446 h 1684262"/>
              <a:gd name="connsiteX1" fmla="*/ 1157319 w 1214923"/>
              <a:gd name="connsiteY1" fmla="*/ 831924 h 1684262"/>
              <a:gd name="connsiteX2" fmla="*/ 1019985 w 1214923"/>
              <a:gd name="connsiteY2" fmla="*/ 885740 h 1684262"/>
              <a:gd name="connsiteX3" fmla="*/ 963019 w 1214923"/>
              <a:gd name="connsiteY3" fmla="*/ 860965 h 1684262"/>
              <a:gd name="connsiteX4" fmla="*/ 1035980 w 1214923"/>
              <a:gd name="connsiteY4" fmla="*/ 795623 h 1684262"/>
              <a:gd name="connsiteX5" fmla="*/ 893772 w 1214923"/>
              <a:gd name="connsiteY5" fmla="*/ 930212 h 1684262"/>
              <a:gd name="connsiteX6" fmla="*/ 951398 w 1214923"/>
              <a:gd name="connsiteY6" fmla="*/ 937927 h 1684262"/>
              <a:gd name="connsiteX7" fmla="*/ 862911 w 1214923"/>
              <a:gd name="connsiteY7" fmla="*/ 964787 h 1684262"/>
              <a:gd name="connsiteX8" fmla="*/ 813000 w 1214923"/>
              <a:gd name="connsiteY8" fmla="*/ 991648 h 1684262"/>
              <a:gd name="connsiteX9" fmla="*/ 905202 w 1214923"/>
              <a:gd name="connsiteY9" fmla="*/ 872585 h 1684262"/>
              <a:gd name="connsiteX10" fmla="*/ 1062841 w 1214923"/>
              <a:gd name="connsiteY10" fmla="*/ 784098 h 1684262"/>
              <a:gd name="connsiteX11" fmla="*/ 1113873 w 1214923"/>
              <a:gd name="connsiteY11" fmla="*/ 670346 h 1684262"/>
              <a:gd name="connsiteX12" fmla="*/ 1028265 w 1214923"/>
              <a:gd name="connsiteY12" fmla="*/ 722567 h 1684262"/>
              <a:gd name="connsiteX13" fmla="*/ 1003881 w 1214923"/>
              <a:gd name="connsiteY13" fmla="*/ 692468 h 1684262"/>
              <a:gd name="connsiteX14" fmla="*/ 1005881 w 1214923"/>
              <a:gd name="connsiteY14" fmla="*/ 661511 h 1684262"/>
              <a:gd name="connsiteX15" fmla="*/ 1065794 w 1214923"/>
              <a:gd name="connsiteY15" fmla="*/ 651415 h 1684262"/>
              <a:gd name="connsiteX16" fmla="*/ 1087938 w 1214923"/>
              <a:gd name="connsiteY16" fmla="*/ 638205 h 1684262"/>
              <a:gd name="connsiteX17" fmla="*/ 739848 w 1214923"/>
              <a:gd name="connsiteY17" fmla="*/ 595694 h 1684262"/>
              <a:gd name="connsiteX18" fmla="*/ 716893 w 1214923"/>
              <a:gd name="connsiteY18" fmla="*/ 318992 h 1684262"/>
              <a:gd name="connsiteX19" fmla="*/ 920537 w 1214923"/>
              <a:gd name="connsiteY19" fmla="*/ 246031 h 1684262"/>
              <a:gd name="connsiteX20" fmla="*/ 682412 w 1214923"/>
              <a:gd name="connsiteY20" fmla="*/ 238316 h 1684262"/>
              <a:gd name="connsiteX21" fmla="*/ 928538 w 1214923"/>
              <a:gd name="connsiteY21" fmla="*/ 226790 h 1684262"/>
              <a:gd name="connsiteX22" fmla="*/ 720893 w 1214923"/>
              <a:gd name="connsiteY22" fmla="*/ 196025 h 1684262"/>
              <a:gd name="connsiteX23" fmla="*/ 736229 w 1214923"/>
              <a:gd name="connsiteY23" fmla="*/ 49911 h 1684262"/>
              <a:gd name="connsiteX24" fmla="*/ 663267 w 1214923"/>
              <a:gd name="connsiteY24" fmla="*/ 0 h 1684262"/>
              <a:gd name="connsiteX25" fmla="*/ 625167 w 1214923"/>
              <a:gd name="connsiteY25" fmla="*/ 103727 h 1684262"/>
              <a:gd name="connsiteX26" fmla="*/ 625167 w 1214923"/>
              <a:gd name="connsiteY26" fmla="*/ 288322 h 1684262"/>
              <a:gd name="connsiteX27" fmla="*/ 336845 w 1214923"/>
              <a:gd name="connsiteY27" fmla="*/ 261366 h 1684262"/>
              <a:gd name="connsiteX28" fmla="*/ 367611 w 1214923"/>
              <a:gd name="connsiteY28" fmla="*/ 307467 h 1684262"/>
              <a:gd name="connsiteX29" fmla="*/ 579066 w 1214923"/>
              <a:gd name="connsiteY29" fmla="*/ 615029 h 1684262"/>
              <a:gd name="connsiteX30" fmla="*/ 263884 w 1214923"/>
              <a:gd name="connsiteY30" fmla="*/ 496585 h 1684262"/>
              <a:gd name="connsiteX31" fmla="*/ 233118 w 1214923"/>
              <a:gd name="connsiteY31" fmla="*/ 714947 h 1684262"/>
              <a:gd name="connsiteX32" fmla="*/ 532965 w 1214923"/>
              <a:gd name="connsiteY32" fmla="*/ 807149 h 1684262"/>
              <a:gd name="connsiteX33" fmla="*/ 502390 w 1214923"/>
              <a:gd name="connsiteY33" fmla="*/ 816184 h 1684262"/>
              <a:gd name="connsiteX34" fmla="*/ 464290 w 1214923"/>
              <a:gd name="connsiteY34" fmla="*/ 772763 h 1684262"/>
              <a:gd name="connsiteX35" fmla="*/ 375231 w 1214923"/>
              <a:gd name="connsiteY35" fmla="*/ 788670 h 1684262"/>
              <a:gd name="connsiteX36" fmla="*/ 418189 w 1214923"/>
              <a:gd name="connsiteY36" fmla="*/ 826770 h 1684262"/>
              <a:gd name="connsiteX37" fmla="*/ 333607 w 1214923"/>
              <a:gd name="connsiteY37" fmla="*/ 826770 h 1684262"/>
              <a:gd name="connsiteX38" fmla="*/ 276457 w 1214923"/>
              <a:gd name="connsiteY38" fmla="*/ 857536 h 1684262"/>
              <a:gd name="connsiteX39" fmla="*/ 288458 w 1214923"/>
              <a:gd name="connsiteY39" fmla="*/ 766001 h 1684262"/>
              <a:gd name="connsiteX40" fmla="*/ 138059 w 1214923"/>
              <a:gd name="connsiteY40" fmla="*/ 911352 h 1684262"/>
              <a:gd name="connsiteX41" fmla="*/ 237976 w 1214923"/>
              <a:gd name="connsiteY41" fmla="*/ 961358 h 1684262"/>
              <a:gd name="connsiteX42" fmla="*/ 75102 w 1214923"/>
              <a:gd name="connsiteY42" fmla="*/ 1025783 h 1684262"/>
              <a:gd name="connsiteX43" fmla="*/ 80432 w 1214923"/>
              <a:gd name="connsiteY43" fmla="*/ 915162 h 1684262"/>
              <a:gd name="connsiteX44" fmla="*/ 91958 w 1214923"/>
              <a:gd name="connsiteY44" fmla="*/ 1107377 h 1684262"/>
              <a:gd name="connsiteX45" fmla="*/ 214925 w 1214923"/>
              <a:gd name="connsiteY45" fmla="*/ 1157383 h 1684262"/>
              <a:gd name="connsiteX46" fmla="*/ 322463 w 1214923"/>
              <a:gd name="connsiteY46" fmla="*/ 1228161 h 1684262"/>
              <a:gd name="connsiteX47" fmla="*/ 235145 w 1214923"/>
              <a:gd name="connsiteY47" fmla="*/ 1221759 h 1684262"/>
              <a:gd name="connsiteX48" fmla="*/ 267875 w 1214923"/>
              <a:gd name="connsiteY48" fmla="*/ 1263023 h 1684262"/>
              <a:gd name="connsiteX49" fmla="*/ 395615 w 1214923"/>
              <a:gd name="connsiteY49" fmla="*/ 1319117 h 1684262"/>
              <a:gd name="connsiteX50" fmla="*/ 322827 w 1214923"/>
              <a:gd name="connsiteY50" fmla="*/ 1338837 h 1684262"/>
              <a:gd name="connsiteX51" fmla="*/ 247492 w 1214923"/>
              <a:gd name="connsiteY51" fmla="*/ 1296725 h 1684262"/>
              <a:gd name="connsiteX52" fmla="*/ 229880 w 1214923"/>
              <a:gd name="connsiteY52" fmla="*/ 1312259 h 1684262"/>
              <a:gd name="connsiteX53" fmla="*/ 146155 w 1214923"/>
              <a:gd name="connsiteY53" fmla="*/ 1230344 h 1684262"/>
              <a:gd name="connsiteX54" fmla="*/ 115389 w 1214923"/>
              <a:gd name="connsiteY54" fmla="*/ 1430369 h 1684262"/>
              <a:gd name="connsiteX55" fmla="*/ 349799 w 1214923"/>
              <a:gd name="connsiteY55" fmla="*/ 1480280 h 1684262"/>
              <a:gd name="connsiteX56" fmla="*/ 299507 w 1214923"/>
              <a:gd name="connsiteY56" fmla="*/ 1464659 h 1684262"/>
              <a:gd name="connsiteX57" fmla="*/ 318374 w 1214923"/>
              <a:gd name="connsiteY57" fmla="*/ 1496562 h 1684262"/>
              <a:gd name="connsiteX58" fmla="*/ 388280 w 1214923"/>
              <a:gd name="connsiteY58" fmla="*/ 1545717 h 1684262"/>
              <a:gd name="connsiteX59" fmla="*/ 348847 w 1214923"/>
              <a:gd name="connsiteY59" fmla="*/ 1542479 h 1684262"/>
              <a:gd name="connsiteX60" fmla="*/ 255883 w 1214923"/>
              <a:gd name="connsiteY60" fmla="*/ 1502664 h 1684262"/>
              <a:gd name="connsiteX61" fmla="*/ 255883 w 1214923"/>
              <a:gd name="connsiteY61" fmla="*/ 1502664 h 1684262"/>
              <a:gd name="connsiteX62" fmla="*/ 239976 w 1214923"/>
              <a:gd name="connsiteY62" fmla="*/ 1484281 h 1684262"/>
              <a:gd name="connsiteX63" fmla="*/ 203495 w 1214923"/>
              <a:gd name="connsiteY63" fmla="*/ 1484281 h 1684262"/>
              <a:gd name="connsiteX64" fmla="*/ 187303 w 1214923"/>
              <a:gd name="connsiteY64" fmla="*/ 1499140 h 1684262"/>
              <a:gd name="connsiteX65" fmla="*/ 490674 w 1214923"/>
              <a:gd name="connsiteY65" fmla="*/ 1673352 h 1684262"/>
              <a:gd name="connsiteX66" fmla="*/ 757374 w 1214923"/>
              <a:gd name="connsiteY66" fmla="*/ 1682401 h 1684262"/>
              <a:gd name="connsiteX67" fmla="*/ 988070 w 1214923"/>
              <a:gd name="connsiteY67" fmla="*/ 1594485 h 1684262"/>
              <a:gd name="connsiteX68" fmla="*/ 1152566 w 1214923"/>
              <a:gd name="connsiteY68" fmla="*/ 1394460 h 1684262"/>
              <a:gd name="connsiteX69" fmla="*/ 918822 w 1214923"/>
              <a:gd name="connsiteY69" fmla="*/ 1363507 h 1684262"/>
              <a:gd name="connsiteX70" fmla="*/ 802904 w 1214923"/>
              <a:gd name="connsiteY70" fmla="*/ 1350454 h 1684262"/>
              <a:gd name="connsiteX71" fmla="*/ 841956 w 1214923"/>
              <a:gd name="connsiteY71" fmla="*/ 1326547 h 1684262"/>
              <a:gd name="connsiteX72" fmla="*/ 1018286 w 1214923"/>
              <a:gd name="connsiteY72" fmla="*/ 1315425 h 1684262"/>
              <a:gd name="connsiteX73" fmla="*/ 980354 w 1214923"/>
              <a:gd name="connsiteY73" fmla="*/ 1268921 h 1684262"/>
              <a:gd name="connsiteX74" fmla="*/ 1091488 w 1214923"/>
              <a:gd name="connsiteY74" fmla="*/ 1221043 h 1684262"/>
              <a:gd name="connsiteX75" fmla="*/ 896580 w 1214923"/>
              <a:gd name="connsiteY75" fmla="*/ 1032638 h 1684262"/>
              <a:gd name="connsiteX76" fmla="*/ 1193429 w 1214923"/>
              <a:gd name="connsiteY76" fmla="*/ 899446 h 1684262"/>
              <a:gd name="connsiteX77" fmla="*/ 759089 w 1214923"/>
              <a:gd name="connsiteY77" fmla="*/ 61246 h 1684262"/>
              <a:gd name="connsiteX78" fmla="*/ 720989 w 1214923"/>
              <a:gd name="connsiteY78" fmla="*/ 145828 h 1684262"/>
              <a:gd name="connsiteX79" fmla="*/ 759089 w 1214923"/>
              <a:gd name="connsiteY79" fmla="*/ 61436 h 1684262"/>
              <a:gd name="connsiteX80" fmla="*/ 759089 w 1214923"/>
              <a:gd name="connsiteY80" fmla="*/ 61246 h 1684262"/>
              <a:gd name="connsiteX81" fmla="*/ 363611 w 1214923"/>
              <a:gd name="connsiteY81" fmla="*/ 545783 h 1684262"/>
              <a:gd name="connsiteX82" fmla="*/ 348275 w 1214923"/>
              <a:gd name="connsiteY82" fmla="*/ 553498 h 1684262"/>
              <a:gd name="connsiteX83" fmla="*/ 363611 w 1214923"/>
              <a:gd name="connsiteY83" fmla="*/ 545783 h 1684262"/>
              <a:gd name="connsiteX84" fmla="*/ 232451 w 1214923"/>
              <a:gd name="connsiteY84" fmla="*/ 523113 h 1684262"/>
              <a:gd name="connsiteX85" fmla="*/ 254694 w 1214923"/>
              <a:gd name="connsiteY85" fmla="*/ 664096 h 1684262"/>
              <a:gd name="connsiteX86" fmla="*/ 232451 w 1214923"/>
              <a:gd name="connsiteY86" fmla="*/ 523113 h 1684262"/>
              <a:gd name="connsiteX87" fmla="*/ 340084 w 1214923"/>
              <a:gd name="connsiteY87" fmla="*/ 692277 h 1684262"/>
              <a:gd name="connsiteX88" fmla="*/ 470767 w 1214923"/>
              <a:gd name="connsiteY88" fmla="*/ 684562 h 1684262"/>
              <a:gd name="connsiteX89" fmla="*/ 340084 w 1214923"/>
              <a:gd name="connsiteY89" fmla="*/ 691896 h 1684262"/>
              <a:gd name="connsiteX90" fmla="*/ 340084 w 1214923"/>
              <a:gd name="connsiteY90" fmla="*/ 692277 h 1684262"/>
              <a:gd name="connsiteX91" fmla="*/ 382375 w 1214923"/>
              <a:gd name="connsiteY91" fmla="*/ 615410 h 1684262"/>
              <a:gd name="connsiteX92" fmla="*/ 516868 w 1214923"/>
              <a:gd name="connsiteY92" fmla="*/ 688372 h 1684262"/>
              <a:gd name="connsiteX93" fmla="*/ 382661 w 1214923"/>
              <a:gd name="connsiteY93" fmla="*/ 615029 h 1684262"/>
              <a:gd name="connsiteX94" fmla="*/ 382375 w 1214923"/>
              <a:gd name="connsiteY94" fmla="*/ 615410 h 1684262"/>
              <a:gd name="connsiteX95" fmla="*/ 201400 w 1214923"/>
              <a:gd name="connsiteY95" fmla="*/ 907542 h 1684262"/>
              <a:gd name="connsiteX96" fmla="*/ 163300 w 1214923"/>
              <a:gd name="connsiteY96" fmla="*/ 838295 h 1684262"/>
              <a:gd name="connsiteX97" fmla="*/ 201686 w 1214923"/>
              <a:gd name="connsiteY97" fmla="*/ 907161 h 1684262"/>
              <a:gd name="connsiteX98" fmla="*/ 201400 w 1214923"/>
              <a:gd name="connsiteY98" fmla="*/ 907542 h 1684262"/>
              <a:gd name="connsiteX99" fmla="*/ 97811 w 1214923"/>
              <a:gd name="connsiteY99" fmla="*/ 1285557 h 1684262"/>
              <a:gd name="connsiteX100" fmla="*/ 123279 w 1214923"/>
              <a:gd name="connsiteY100" fmla="*/ 1264178 h 1684262"/>
              <a:gd name="connsiteX101" fmla="*/ 231975 w 1214923"/>
              <a:gd name="connsiteY101" fmla="*/ 1341501 h 1684262"/>
              <a:gd name="connsiteX102" fmla="*/ 97811 w 1214923"/>
              <a:gd name="connsiteY102" fmla="*/ 1285557 h 1684262"/>
              <a:gd name="connsiteX103" fmla="*/ 232928 w 1214923"/>
              <a:gd name="connsiteY103" fmla="*/ 1376077 h 1684262"/>
              <a:gd name="connsiteX104" fmla="*/ 279029 w 1214923"/>
              <a:gd name="connsiteY104" fmla="*/ 1379887 h 1684262"/>
              <a:gd name="connsiteX105" fmla="*/ 232451 w 1214923"/>
              <a:gd name="connsiteY105" fmla="*/ 1376077 h 1684262"/>
              <a:gd name="connsiteX106" fmla="*/ 232928 w 1214923"/>
              <a:gd name="connsiteY106" fmla="*/ 1376077 h 1684262"/>
              <a:gd name="connsiteX107" fmla="*/ 856244 w 1214923"/>
              <a:gd name="connsiteY107" fmla="*/ 715613 h 1684262"/>
              <a:gd name="connsiteX108" fmla="*/ 817635 w 1214923"/>
              <a:gd name="connsiteY108" fmla="*/ 708913 h 1684262"/>
              <a:gd name="connsiteX109" fmla="*/ 721084 w 1214923"/>
              <a:gd name="connsiteY109" fmla="*/ 657225 h 1684262"/>
              <a:gd name="connsiteX110" fmla="*/ 855767 w 1214923"/>
              <a:gd name="connsiteY110" fmla="*/ 715613 h 1684262"/>
              <a:gd name="connsiteX111" fmla="*/ 856244 w 1214923"/>
              <a:gd name="connsiteY111" fmla="*/ 715613 h 1684262"/>
              <a:gd name="connsiteX112" fmla="*/ 663458 w 1214923"/>
              <a:gd name="connsiteY112" fmla="*/ 722662 h 1684262"/>
              <a:gd name="connsiteX113" fmla="*/ 644408 w 1214923"/>
              <a:gd name="connsiteY113" fmla="*/ 807149 h 1684262"/>
              <a:gd name="connsiteX114" fmla="*/ 662981 w 1214923"/>
              <a:gd name="connsiteY114" fmla="*/ 723138 h 1684262"/>
              <a:gd name="connsiteX115" fmla="*/ 663458 w 1214923"/>
              <a:gd name="connsiteY115" fmla="*/ 722662 h 1684262"/>
              <a:gd name="connsiteX116" fmla="*/ 628882 w 1214923"/>
              <a:gd name="connsiteY116" fmla="*/ 753332 h 1684262"/>
              <a:gd name="connsiteX117" fmla="*/ 655742 w 1214923"/>
              <a:gd name="connsiteY117" fmla="*/ 726472 h 1684262"/>
              <a:gd name="connsiteX118" fmla="*/ 628406 w 1214923"/>
              <a:gd name="connsiteY118" fmla="*/ 753332 h 1684262"/>
              <a:gd name="connsiteX119" fmla="*/ 628882 w 1214923"/>
              <a:gd name="connsiteY119" fmla="*/ 753332 h 1684262"/>
              <a:gd name="connsiteX120" fmla="*/ 771090 w 1214923"/>
              <a:gd name="connsiteY120" fmla="*/ 757237 h 1684262"/>
              <a:gd name="connsiteX121" fmla="*/ 690318 w 1214923"/>
              <a:gd name="connsiteY121" fmla="*/ 822579 h 1684262"/>
              <a:gd name="connsiteX122" fmla="*/ 770614 w 1214923"/>
              <a:gd name="connsiteY122" fmla="*/ 757237 h 1684262"/>
              <a:gd name="connsiteX123" fmla="*/ 771090 w 1214923"/>
              <a:gd name="connsiteY123" fmla="*/ 757237 h 1684262"/>
              <a:gd name="connsiteX124" fmla="*/ 759565 w 1214923"/>
              <a:gd name="connsiteY124" fmla="*/ 538162 h 1684262"/>
              <a:gd name="connsiteX125" fmla="*/ 851767 w 1214923"/>
              <a:gd name="connsiteY125" fmla="*/ 480536 h 1684262"/>
              <a:gd name="connsiteX126" fmla="*/ 759089 w 1214923"/>
              <a:gd name="connsiteY126" fmla="*/ 538067 h 1684262"/>
              <a:gd name="connsiteX127" fmla="*/ 759565 w 1214923"/>
              <a:gd name="connsiteY127" fmla="*/ 538162 h 1684262"/>
              <a:gd name="connsiteX128" fmla="*/ 868213 w 1214923"/>
              <a:gd name="connsiteY128" fmla="*/ 356761 h 1684262"/>
              <a:gd name="connsiteX129" fmla="*/ 812619 w 1214923"/>
              <a:gd name="connsiteY129" fmla="*/ 442055 h 1684262"/>
              <a:gd name="connsiteX130" fmla="*/ 868213 w 1214923"/>
              <a:gd name="connsiteY130" fmla="*/ 356761 h 1684262"/>
              <a:gd name="connsiteX131" fmla="*/ 681841 w 1214923"/>
              <a:gd name="connsiteY131" fmla="*/ 323088 h 1684262"/>
              <a:gd name="connsiteX132" fmla="*/ 758803 w 1214923"/>
              <a:gd name="connsiteY132" fmla="*/ 430816 h 1684262"/>
              <a:gd name="connsiteX133" fmla="*/ 643455 w 1214923"/>
              <a:gd name="connsiteY133" fmla="*/ 396145 h 1684262"/>
              <a:gd name="connsiteX134" fmla="*/ 639550 w 1214923"/>
              <a:gd name="connsiteY134" fmla="*/ 438436 h 1684262"/>
              <a:gd name="connsiteX135" fmla="*/ 682127 w 1214923"/>
              <a:gd name="connsiteY135" fmla="*/ 323088 h 1684262"/>
              <a:gd name="connsiteX136" fmla="*/ 681841 w 1214923"/>
              <a:gd name="connsiteY136" fmla="*/ 323088 h 1684262"/>
              <a:gd name="connsiteX137" fmla="*/ 395477 w 1214923"/>
              <a:gd name="connsiteY137" fmla="*/ 216638 h 1684262"/>
              <a:gd name="connsiteX138" fmla="*/ 432956 w 1214923"/>
              <a:gd name="connsiteY138" fmla="*/ 194566 h 1684262"/>
              <a:gd name="connsiteX139" fmla="*/ 564476 w 1214923"/>
              <a:gd name="connsiteY139" fmla="*/ 247666 h 1684262"/>
              <a:gd name="connsiteX140" fmla="*/ 558873 w 1214923"/>
              <a:gd name="connsiteY140" fmla="*/ 299942 h 1684262"/>
              <a:gd name="connsiteX141" fmla="*/ 395477 w 1214923"/>
              <a:gd name="connsiteY141" fmla="*/ 216638 h 1684262"/>
              <a:gd name="connsiteX142" fmla="*/ 470767 w 1214923"/>
              <a:gd name="connsiteY142" fmla="*/ 361188 h 1684262"/>
              <a:gd name="connsiteX143" fmla="*/ 566874 w 1214923"/>
              <a:gd name="connsiteY143" fmla="*/ 503396 h 1684262"/>
              <a:gd name="connsiteX144" fmla="*/ 470767 w 1214923"/>
              <a:gd name="connsiteY144" fmla="*/ 361188 h 1684262"/>
              <a:gd name="connsiteX145" fmla="*/ 632216 w 1214923"/>
              <a:gd name="connsiteY145" fmla="*/ 475419 h 1684262"/>
              <a:gd name="connsiteX146" fmla="*/ 759089 w 1214923"/>
              <a:gd name="connsiteY146" fmla="*/ 438055 h 1684262"/>
              <a:gd name="connsiteX147" fmla="*/ 640217 w 1214923"/>
              <a:gd name="connsiteY147" fmla="*/ 641593 h 1684262"/>
              <a:gd name="connsiteX148" fmla="*/ 622468 w 1214923"/>
              <a:gd name="connsiteY148" fmla="*/ 453581 h 1684262"/>
              <a:gd name="connsiteX149" fmla="*/ 632216 w 1214923"/>
              <a:gd name="connsiteY149" fmla="*/ 475419 h 1684262"/>
              <a:gd name="connsiteX150" fmla="*/ 686032 w 1214923"/>
              <a:gd name="connsiteY150" fmla="*/ 837819 h 1684262"/>
              <a:gd name="connsiteX151" fmla="*/ 628310 w 1214923"/>
              <a:gd name="connsiteY151" fmla="*/ 930116 h 1684262"/>
              <a:gd name="connsiteX152" fmla="*/ 686032 w 1214923"/>
              <a:gd name="connsiteY152" fmla="*/ 837914 h 1684262"/>
              <a:gd name="connsiteX153" fmla="*/ 686032 w 1214923"/>
              <a:gd name="connsiteY153" fmla="*/ 837819 h 1684262"/>
              <a:gd name="connsiteX154" fmla="*/ 743658 w 1214923"/>
              <a:gd name="connsiteY154" fmla="*/ 1291400 h 1684262"/>
              <a:gd name="connsiteX155" fmla="*/ 547634 w 1214923"/>
              <a:gd name="connsiteY155" fmla="*/ 1206818 h 1684262"/>
              <a:gd name="connsiteX156" fmla="*/ 573446 w 1214923"/>
              <a:gd name="connsiteY156" fmla="*/ 1222439 h 1684262"/>
              <a:gd name="connsiteX157" fmla="*/ 603450 w 1214923"/>
              <a:gd name="connsiteY157" fmla="*/ 1227487 h 1684262"/>
              <a:gd name="connsiteX158" fmla="*/ 743658 w 1214923"/>
              <a:gd name="connsiteY158" fmla="*/ 1291495 h 1684262"/>
              <a:gd name="connsiteX159" fmla="*/ 743658 w 1214923"/>
              <a:gd name="connsiteY159" fmla="*/ 1291400 h 1684262"/>
              <a:gd name="connsiteX160" fmla="*/ 556465 w 1214923"/>
              <a:gd name="connsiteY160" fmla="*/ 950327 h 1684262"/>
              <a:gd name="connsiteX161" fmla="*/ 689842 w 1214923"/>
              <a:gd name="connsiteY161" fmla="*/ 1122236 h 1684262"/>
              <a:gd name="connsiteX162" fmla="*/ 568651 w 1214923"/>
              <a:gd name="connsiteY162" fmla="*/ 984541 h 1684262"/>
              <a:gd name="connsiteX163" fmla="*/ 556465 w 1214923"/>
              <a:gd name="connsiteY163" fmla="*/ 950327 h 1684262"/>
              <a:gd name="connsiteX164" fmla="*/ 351609 w 1214923"/>
              <a:gd name="connsiteY164" fmla="*/ 1045464 h 1684262"/>
              <a:gd name="connsiteX165" fmla="*/ 382375 w 1214923"/>
              <a:gd name="connsiteY165" fmla="*/ 887825 h 1684262"/>
              <a:gd name="connsiteX166" fmla="*/ 351609 w 1214923"/>
              <a:gd name="connsiteY166" fmla="*/ 1045559 h 1684262"/>
              <a:gd name="connsiteX167" fmla="*/ 351609 w 1214923"/>
              <a:gd name="connsiteY167" fmla="*/ 1045464 h 1684262"/>
              <a:gd name="connsiteX168" fmla="*/ 420761 w 1214923"/>
              <a:gd name="connsiteY168" fmla="*/ 1054969 h 1684262"/>
              <a:gd name="connsiteX169" fmla="*/ 605260 w 1214923"/>
              <a:gd name="connsiteY169" fmla="*/ 1180338 h 1684262"/>
              <a:gd name="connsiteX170" fmla="*/ 420761 w 1214923"/>
              <a:gd name="connsiteY170" fmla="*/ 1054969 h 1684262"/>
              <a:gd name="connsiteX171" fmla="*/ 366944 w 1214923"/>
              <a:gd name="connsiteY171" fmla="*/ 1414272 h 1684262"/>
              <a:gd name="connsiteX172" fmla="*/ 597640 w 1214923"/>
              <a:gd name="connsiteY172" fmla="*/ 1460468 h 1684262"/>
              <a:gd name="connsiteX173" fmla="*/ 366944 w 1214923"/>
              <a:gd name="connsiteY173" fmla="*/ 1414463 h 1684262"/>
              <a:gd name="connsiteX174" fmla="*/ 366944 w 1214923"/>
              <a:gd name="connsiteY174" fmla="*/ 1414272 h 1684262"/>
              <a:gd name="connsiteX175" fmla="*/ 597035 w 1214923"/>
              <a:gd name="connsiteY175" fmla="*/ 1664464 h 1684262"/>
              <a:gd name="connsiteX176" fmla="*/ 471148 w 1214923"/>
              <a:gd name="connsiteY176" fmla="*/ 1664399 h 1684262"/>
              <a:gd name="connsiteX177" fmla="*/ 401901 w 1214923"/>
              <a:gd name="connsiteY177" fmla="*/ 1579817 h 1684262"/>
              <a:gd name="connsiteX178" fmla="*/ 582412 w 1214923"/>
              <a:gd name="connsiteY178" fmla="*/ 1645158 h 1684262"/>
              <a:gd name="connsiteX179" fmla="*/ 597035 w 1214923"/>
              <a:gd name="connsiteY179" fmla="*/ 1664464 h 1684262"/>
              <a:gd name="connsiteX180" fmla="*/ 616785 w 1214923"/>
              <a:gd name="connsiteY180" fmla="*/ 1564196 h 1684262"/>
              <a:gd name="connsiteX181" fmla="*/ 555349 w 1214923"/>
              <a:gd name="connsiteY181" fmla="*/ 1541145 h 1684262"/>
              <a:gd name="connsiteX182" fmla="*/ 638597 w 1214923"/>
              <a:gd name="connsiteY182" fmla="*/ 1493520 h 1684262"/>
              <a:gd name="connsiteX183" fmla="*/ 752034 w 1214923"/>
              <a:gd name="connsiteY183" fmla="*/ 1535463 h 1684262"/>
              <a:gd name="connsiteX184" fmla="*/ 616785 w 1214923"/>
              <a:gd name="connsiteY184" fmla="*/ 1564386 h 1684262"/>
              <a:gd name="connsiteX185" fmla="*/ 616785 w 1214923"/>
              <a:gd name="connsiteY185" fmla="*/ 1564196 h 1684262"/>
              <a:gd name="connsiteX186" fmla="*/ 811979 w 1214923"/>
              <a:gd name="connsiteY186" fmla="*/ 1595484 h 1684262"/>
              <a:gd name="connsiteX187" fmla="*/ 812771 w 1214923"/>
              <a:gd name="connsiteY187" fmla="*/ 1652594 h 1684262"/>
              <a:gd name="connsiteX188" fmla="*/ 704225 w 1214923"/>
              <a:gd name="connsiteY188" fmla="*/ 1665256 h 1684262"/>
              <a:gd name="connsiteX189" fmla="*/ 651942 w 1214923"/>
              <a:gd name="connsiteY189" fmla="*/ 1653111 h 1684262"/>
              <a:gd name="connsiteX190" fmla="*/ 811979 w 1214923"/>
              <a:gd name="connsiteY190" fmla="*/ 1595484 h 1684262"/>
              <a:gd name="connsiteX191" fmla="*/ 857863 w 1214923"/>
              <a:gd name="connsiteY191" fmla="*/ 1591056 h 1684262"/>
              <a:gd name="connsiteX192" fmla="*/ 838813 w 1214923"/>
              <a:gd name="connsiteY192" fmla="*/ 1568958 h 1684262"/>
              <a:gd name="connsiteX193" fmla="*/ 836146 w 1214923"/>
              <a:gd name="connsiteY193" fmla="*/ 1564291 h 1684262"/>
              <a:gd name="connsiteX194" fmla="*/ 955179 w 1214923"/>
              <a:gd name="connsiteY194" fmla="*/ 1500720 h 1684262"/>
              <a:gd name="connsiteX195" fmla="*/ 1066493 w 1214923"/>
              <a:gd name="connsiteY195" fmla="*/ 1492065 h 1684262"/>
              <a:gd name="connsiteX196" fmla="*/ 857863 w 1214923"/>
              <a:gd name="connsiteY196" fmla="*/ 1591247 h 1684262"/>
              <a:gd name="connsiteX197" fmla="*/ 857863 w 1214923"/>
              <a:gd name="connsiteY197" fmla="*/ 1591056 h 1684262"/>
              <a:gd name="connsiteX198" fmla="*/ 1054979 w 1214923"/>
              <a:gd name="connsiteY198" fmla="*/ 1445037 h 1684262"/>
              <a:gd name="connsiteX199" fmla="*/ 916632 w 1214923"/>
              <a:gd name="connsiteY199" fmla="*/ 1468184 h 1684262"/>
              <a:gd name="connsiteX200" fmla="*/ 1028170 w 1214923"/>
              <a:gd name="connsiteY200" fmla="*/ 1445228 h 1684262"/>
              <a:gd name="connsiteX201" fmla="*/ 1054979 w 1214923"/>
              <a:gd name="connsiteY201" fmla="*/ 1445037 h 1684262"/>
              <a:gd name="connsiteX202" fmla="*/ 862816 w 1214923"/>
              <a:gd name="connsiteY202" fmla="*/ 1410462 h 1684262"/>
              <a:gd name="connsiteX203" fmla="*/ 647551 w 1214923"/>
              <a:gd name="connsiteY203" fmla="*/ 1448562 h 1684262"/>
              <a:gd name="connsiteX204" fmla="*/ 862816 w 1214923"/>
              <a:gd name="connsiteY204" fmla="*/ 1410653 h 1684262"/>
              <a:gd name="connsiteX205" fmla="*/ 862816 w 1214923"/>
              <a:gd name="connsiteY205" fmla="*/ 1410462 h 1684262"/>
              <a:gd name="connsiteX206" fmla="*/ 689842 w 1214923"/>
              <a:gd name="connsiteY206" fmla="*/ 1391412 h 1684262"/>
              <a:gd name="connsiteX207" fmla="*/ 924347 w 1214923"/>
              <a:gd name="connsiteY207" fmla="*/ 1306830 h 1684262"/>
              <a:gd name="connsiteX208" fmla="*/ 689842 w 1214923"/>
              <a:gd name="connsiteY208" fmla="*/ 1391412 h 1684262"/>
              <a:gd name="connsiteX209" fmla="*/ 1162663 w 1214923"/>
              <a:gd name="connsiteY209" fmla="*/ 1057085 h 1684262"/>
              <a:gd name="connsiteX210" fmla="*/ 1148756 w 1214923"/>
              <a:gd name="connsiteY210" fmla="*/ 1134428 h 1684262"/>
              <a:gd name="connsiteX211" fmla="*/ 1066841 w 1214923"/>
              <a:gd name="connsiteY211" fmla="*/ 1139762 h 1684262"/>
              <a:gd name="connsiteX212" fmla="*/ 1035790 w 1214923"/>
              <a:gd name="connsiteY212" fmla="*/ 1087755 h 1684262"/>
              <a:gd name="connsiteX213" fmla="*/ 1162663 w 1214923"/>
              <a:gd name="connsiteY213" fmla="*/ 1057085 h 1684262"/>
              <a:gd name="connsiteX214" fmla="*/ 987913 w 1214923"/>
              <a:gd name="connsiteY214" fmla="*/ 1181170 h 1684262"/>
              <a:gd name="connsiteX215" fmla="*/ 958923 w 1214923"/>
              <a:gd name="connsiteY215" fmla="*/ 1264444 h 1684262"/>
              <a:gd name="connsiteX216" fmla="*/ 905107 w 1214923"/>
              <a:gd name="connsiteY216" fmla="*/ 1118330 h 1684262"/>
              <a:gd name="connsiteX217" fmla="*/ 987913 w 1214923"/>
              <a:gd name="connsiteY217" fmla="*/ 1181170 h 1684262"/>
              <a:gd name="connsiteX0" fmla="*/ 1193429 w 1214923"/>
              <a:gd name="connsiteY0" fmla="*/ 899446 h 1696811"/>
              <a:gd name="connsiteX1" fmla="*/ 1157319 w 1214923"/>
              <a:gd name="connsiteY1" fmla="*/ 831924 h 1696811"/>
              <a:gd name="connsiteX2" fmla="*/ 1019985 w 1214923"/>
              <a:gd name="connsiteY2" fmla="*/ 885740 h 1696811"/>
              <a:gd name="connsiteX3" fmla="*/ 963019 w 1214923"/>
              <a:gd name="connsiteY3" fmla="*/ 860965 h 1696811"/>
              <a:gd name="connsiteX4" fmla="*/ 1035980 w 1214923"/>
              <a:gd name="connsiteY4" fmla="*/ 795623 h 1696811"/>
              <a:gd name="connsiteX5" fmla="*/ 893772 w 1214923"/>
              <a:gd name="connsiteY5" fmla="*/ 930212 h 1696811"/>
              <a:gd name="connsiteX6" fmla="*/ 951398 w 1214923"/>
              <a:gd name="connsiteY6" fmla="*/ 937927 h 1696811"/>
              <a:gd name="connsiteX7" fmla="*/ 862911 w 1214923"/>
              <a:gd name="connsiteY7" fmla="*/ 964787 h 1696811"/>
              <a:gd name="connsiteX8" fmla="*/ 813000 w 1214923"/>
              <a:gd name="connsiteY8" fmla="*/ 991648 h 1696811"/>
              <a:gd name="connsiteX9" fmla="*/ 905202 w 1214923"/>
              <a:gd name="connsiteY9" fmla="*/ 872585 h 1696811"/>
              <a:gd name="connsiteX10" fmla="*/ 1062841 w 1214923"/>
              <a:gd name="connsiteY10" fmla="*/ 784098 h 1696811"/>
              <a:gd name="connsiteX11" fmla="*/ 1113873 w 1214923"/>
              <a:gd name="connsiteY11" fmla="*/ 670346 h 1696811"/>
              <a:gd name="connsiteX12" fmla="*/ 1028265 w 1214923"/>
              <a:gd name="connsiteY12" fmla="*/ 722567 h 1696811"/>
              <a:gd name="connsiteX13" fmla="*/ 1003881 w 1214923"/>
              <a:gd name="connsiteY13" fmla="*/ 692468 h 1696811"/>
              <a:gd name="connsiteX14" fmla="*/ 1005881 w 1214923"/>
              <a:gd name="connsiteY14" fmla="*/ 661511 h 1696811"/>
              <a:gd name="connsiteX15" fmla="*/ 1065794 w 1214923"/>
              <a:gd name="connsiteY15" fmla="*/ 651415 h 1696811"/>
              <a:gd name="connsiteX16" fmla="*/ 1087938 w 1214923"/>
              <a:gd name="connsiteY16" fmla="*/ 638205 h 1696811"/>
              <a:gd name="connsiteX17" fmla="*/ 739848 w 1214923"/>
              <a:gd name="connsiteY17" fmla="*/ 595694 h 1696811"/>
              <a:gd name="connsiteX18" fmla="*/ 716893 w 1214923"/>
              <a:gd name="connsiteY18" fmla="*/ 318992 h 1696811"/>
              <a:gd name="connsiteX19" fmla="*/ 920537 w 1214923"/>
              <a:gd name="connsiteY19" fmla="*/ 246031 h 1696811"/>
              <a:gd name="connsiteX20" fmla="*/ 682412 w 1214923"/>
              <a:gd name="connsiteY20" fmla="*/ 238316 h 1696811"/>
              <a:gd name="connsiteX21" fmla="*/ 928538 w 1214923"/>
              <a:gd name="connsiteY21" fmla="*/ 226790 h 1696811"/>
              <a:gd name="connsiteX22" fmla="*/ 720893 w 1214923"/>
              <a:gd name="connsiteY22" fmla="*/ 196025 h 1696811"/>
              <a:gd name="connsiteX23" fmla="*/ 736229 w 1214923"/>
              <a:gd name="connsiteY23" fmla="*/ 49911 h 1696811"/>
              <a:gd name="connsiteX24" fmla="*/ 663267 w 1214923"/>
              <a:gd name="connsiteY24" fmla="*/ 0 h 1696811"/>
              <a:gd name="connsiteX25" fmla="*/ 625167 w 1214923"/>
              <a:gd name="connsiteY25" fmla="*/ 103727 h 1696811"/>
              <a:gd name="connsiteX26" fmla="*/ 625167 w 1214923"/>
              <a:gd name="connsiteY26" fmla="*/ 288322 h 1696811"/>
              <a:gd name="connsiteX27" fmla="*/ 336845 w 1214923"/>
              <a:gd name="connsiteY27" fmla="*/ 261366 h 1696811"/>
              <a:gd name="connsiteX28" fmla="*/ 367611 w 1214923"/>
              <a:gd name="connsiteY28" fmla="*/ 307467 h 1696811"/>
              <a:gd name="connsiteX29" fmla="*/ 579066 w 1214923"/>
              <a:gd name="connsiteY29" fmla="*/ 615029 h 1696811"/>
              <a:gd name="connsiteX30" fmla="*/ 263884 w 1214923"/>
              <a:gd name="connsiteY30" fmla="*/ 496585 h 1696811"/>
              <a:gd name="connsiteX31" fmla="*/ 233118 w 1214923"/>
              <a:gd name="connsiteY31" fmla="*/ 714947 h 1696811"/>
              <a:gd name="connsiteX32" fmla="*/ 532965 w 1214923"/>
              <a:gd name="connsiteY32" fmla="*/ 807149 h 1696811"/>
              <a:gd name="connsiteX33" fmla="*/ 502390 w 1214923"/>
              <a:gd name="connsiteY33" fmla="*/ 816184 h 1696811"/>
              <a:gd name="connsiteX34" fmla="*/ 464290 w 1214923"/>
              <a:gd name="connsiteY34" fmla="*/ 772763 h 1696811"/>
              <a:gd name="connsiteX35" fmla="*/ 375231 w 1214923"/>
              <a:gd name="connsiteY35" fmla="*/ 788670 h 1696811"/>
              <a:gd name="connsiteX36" fmla="*/ 418189 w 1214923"/>
              <a:gd name="connsiteY36" fmla="*/ 826770 h 1696811"/>
              <a:gd name="connsiteX37" fmla="*/ 333607 w 1214923"/>
              <a:gd name="connsiteY37" fmla="*/ 826770 h 1696811"/>
              <a:gd name="connsiteX38" fmla="*/ 276457 w 1214923"/>
              <a:gd name="connsiteY38" fmla="*/ 857536 h 1696811"/>
              <a:gd name="connsiteX39" fmla="*/ 288458 w 1214923"/>
              <a:gd name="connsiteY39" fmla="*/ 766001 h 1696811"/>
              <a:gd name="connsiteX40" fmla="*/ 138059 w 1214923"/>
              <a:gd name="connsiteY40" fmla="*/ 911352 h 1696811"/>
              <a:gd name="connsiteX41" fmla="*/ 237976 w 1214923"/>
              <a:gd name="connsiteY41" fmla="*/ 961358 h 1696811"/>
              <a:gd name="connsiteX42" fmla="*/ 75102 w 1214923"/>
              <a:gd name="connsiteY42" fmla="*/ 1025783 h 1696811"/>
              <a:gd name="connsiteX43" fmla="*/ 80432 w 1214923"/>
              <a:gd name="connsiteY43" fmla="*/ 915162 h 1696811"/>
              <a:gd name="connsiteX44" fmla="*/ 91958 w 1214923"/>
              <a:gd name="connsiteY44" fmla="*/ 1107377 h 1696811"/>
              <a:gd name="connsiteX45" fmla="*/ 214925 w 1214923"/>
              <a:gd name="connsiteY45" fmla="*/ 1157383 h 1696811"/>
              <a:gd name="connsiteX46" fmla="*/ 322463 w 1214923"/>
              <a:gd name="connsiteY46" fmla="*/ 1228161 h 1696811"/>
              <a:gd name="connsiteX47" fmla="*/ 235145 w 1214923"/>
              <a:gd name="connsiteY47" fmla="*/ 1221759 h 1696811"/>
              <a:gd name="connsiteX48" fmla="*/ 267875 w 1214923"/>
              <a:gd name="connsiteY48" fmla="*/ 1263023 h 1696811"/>
              <a:gd name="connsiteX49" fmla="*/ 395615 w 1214923"/>
              <a:gd name="connsiteY49" fmla="*/ 1319117 h 1696811"/>
              <a:gd name="connsiteX50" fmla="*/ 322827 w 1214923"/>
              <a:gd name="connsiteY50" fmla="*/ 1338837 h 1696811"/>
              <a:gd name="connsiteX51" fmla="*/ 247492 w 1214923"/>
              <a:gd name="connsiteY51" fmla="*/ 1296725 h 1696811"/>
              <a:gd name="connsiteX52" fmla="*/ 229880 w 1214923"/>
              <a:gd name="connsiteY52" fmla="*/ 1312259 h 1696811"/>
              <a:gd name="connsiteX53" fmla="*/ 146155 w 1214923"/>
              <a:gd name="connsiteY53" fmla="*/ 1230344 h 1696811"/>
              <a:gd name="connsiteX54" fmla="*/ 115389 w 1214923"/>
              <a:gd name="connsiteY54" fmla="*/ 1430369 h 1696811"/>
              <a:gd name="connsiteX55" fmla="*/ 349799 w 1214923"/>
              <a:gd name="connsiteY55" fmla="*/ 1480280 h 1696811"/>
              <a:gd name="connsiteX56" fmla="*/ 299507 w 1214923"/>
              <a:gd name="connsiteY56" fmla="*/ 1464659 h 1696811"/>
              <a:gd name="connsiteX57" fmla="*/ 318374 w 1214923"/>
              <a:gd name="connsiteY57" fmla="*/ 1496562 h 1696811"/>
              <a:gd name="connsiteX58" fmla="*/ 388280 w 1214923"/>
              <a:gd name="connsiteY58" fmla="*/ 1545717 h 1696811"/>
              <a:gd name="connsiteX59" fmla="*/ 348847 w 1214923"/>
              <a:gd name="connsiteY59" fmla="*/ 1542479 h 1696811"/>
              <a:gd name="connsiteX60" fmla="*/ 255883 w 1214923"/>
              <a:gd name="connsiteY60" fmla="*/ 1502664 h 1696811"/>
              <a:gd name="connsiteX61" fmla="*/ 255883 w 1214923"/>
              <a:gd name="connsiteY61" fmla="*/ 1502664 h 1696811"/>
              <a:gd name="connsiteX62" fmla="*/ 239976 w 1214923"/>
              <a:gd name="connsiteY62" fmla="*/ 1484281 h 1696811"/>
              <a:gd name="connsiteX63" fmla="*/ 203495 w 1214923"/>
              <a:gd name="connsiteY63" fmla="*/ 1484281 h 1696811"/>
              <a:gd name="connsiteX64" fmla="*/ 187303 w 1214923"/>
              <a:gd name="connsiteY64" fmla="*/ 1499140 h 1696811"/>
              <a:gd name="connsiteX65" fmla="*/ 480925 w 1214923"/>
              <a:gd name="connsiteY65" fmla="*/ 1687975 h 1696811"/>
              <a:gd name="connsiteX66" fmla="*/ 757374 w 1214923"/>
              <a:gd name="connsiteY66" fmla="*/ 1682401 h 1696811"/>
              <a:gd name="connsiteX67" fmla="*/ 988070 w 1214923"/>
              <a:gd name="connsiteY67" fmla="*/ 1594485 h 1696811"/>
              <a:gd name="connsiteX68" fmla="*/ 1152566 w 1214923"/>
              <a:gd name="connsiteY68" fmla="*/ 1394460 h 1696811"/>
              <a:gd name="connsiteX69" fmla="*/ 918822 w 1214923"/>
              <a:gd name="connsiteY69" fmla="*/ 1363507 h 1696811"/>
              <a:gd name="connsiteX70" fmla="*/ 802904 w 1214923"/>
              <a:gd name="connsiteY70" fmla="*/ 1350454 h 1696811"/>
              <a:gd name="connsiteX71" fmla="*/ 841956 w 1214923"/>
              <a:gd name="connsiteY71" fmla="*/ 1326547 h 1696811"/>
              <a:gd name="connsiteX72" fmla="*/ 1018286 w 1214923"/>
              <a:gd name="connsiteY72" fmla="*/ 1315425 h 1696811"/>
              <a:gd name="connsiteX73" fmla="*/ 980354 w 1214923"/>
              <a:gd name="connsiteY73" fmla="*/ 1268921 h 1696811"/>
              <a:gd name="connsiteX74" fmla="*/ 1091488 w 1214923"/>
              <a:gd name="connsiteY74" fmla="*/ 1221043 h 1696811"/>
              <a:gd name="connsiteX75" fmla="*/ 896580 w 1214923"/>
              <a:gd name="connsiteY75" fmla="*/ 1032638 h 1696811"/>
              <a:gd name="connsiteX76" fmla="*/ 1193429 w 1214923"/>
              <a:gd name="connsiteY76" fmla="*/ 899446 h 1696811"/>
              <a:gd name="connsiteX77" fmla="*/ 759089 w 1214923"/>
              <a:gd name="connsiteY77" fmla="*/ 61246 h 1696811"/>
              <a:gd name="connsiteX78" fmla="*/ 720989 w 1214923"/>
              <a:gd name="connsiteY78" fmla="*/ 145828 h 1696811"/>
              <a:gd name="connsiteX79" fmla="*/ 759089 w 1214923"/>
              <a:gd name="connsiteY79" fmla="*/ 61436 h 1696811"/>
              <a:gd name="connsiteX80" fmla="*/ 759089 w 1214923"/>
              <a:gd name="connsiteY80" fmla="*/ 61246 h 1696811"/>
              <a:gd name="connsiteX81" fmla="*/ 363611 w 1214923"/>
              <a:gd name="connsiteY81" fmla="*/ 545783 h 1696811"/>
              <a:gd name="connsiteX82" fmla="*/ 348275 w 1214923"/>
              <a:gd name="connsiteY82" fmla="*/ 553498 h 1696811"/>
              <a:gd name="connsiteX83" fmla="*/ 363611 w 1214923"/>
              <a:gd name="connsiteY83" fmla="*/ 545783 h 1696811"/>
              <a:gd name="connsiteX84" fmla="*/ 232451 w 1214923"/>
              <a:gd name="connsiteY84" fmla="*/ 523113 h 1696811"/>
              <a:gd name="connsiteX85" fmla="*/ 254694 w 1214923"/>
              <a:gd name="connsiteY85" fmla="*/ 664096 h 1696811"/>
              <a:gd name="connsiteX86" fmla="*/ 232451 w 1214923"/>
              <a:gd name="connsiteY86" fmla="*/ 523113 h 1696811"/>
              <a:gd name="connsiteX87" fmla="*/ 340084 w 1214923"/>
              <a:gd name="connsiteY87" fmla="*/ 692277 h 1696811"/>
              <a:gd name="connsiteX88" fmla="*/ 470767 w 1214923"/>
              <a:gd name="connsiteY88" fmla="*/ 684562 h 1696811"/>
              <a:gd name="connsiteX89" fmla="*/ 340084 w 1214923"/>
              <a:gd name="connsiteY89" fmla="*/ 691896 h 1696811"/>
              <a:gd name="connsiteX90" fmla="*/ 340084 w 1214923"/>
              <a:gd name="connsiteY90" fmla="*/ 692277 h 1696811"/>
              <a:gd name="connsiteX91" fmla="*/ 382375 w 1214923"/>
              <a:gd name="connsiteY91" fmla="*/ 615410 h 1696811"/>
              <a:gd name="connsiteX92" fmla="*/ 516868 w 1214923"/>
              <a:gd name="connsiteY92" fmla="*/ 688372 h 1696811"/>
              <a:gd name="connsiteX93" fmla="*/ 382661 w 1214923"/>
              <a:gd name="connsiteY93" fmla="*/ 615029 h 1696811"/>
              <a:gd name="connsiteX94" fmla="*/ 382375 w 1214923"/>
              <a:gd name="connsiteY94" fmla="*/ 615410 h 1696811"/>
              <a:gd name="connsiteX95" fmla="*/ 201400 w 1214923"/>
              <a:gd name="connsiteY95" fmla="*/ 907542 h 1696811"/>
              <a:gd name="connsiteX96" fmla="*/ 163300 w 1214923"/>
              <a:gd name="connsiteY96" fmla="*/ 838295 h 1696811"/>
              <a:gd name="connsiteX97" fmla="*/ 201686 w 1214923"/>
              <a:gd name="connsiteY97" fmla="*/ 907161 h 1696811"/>
              <a:gd name="connsiteX98" fmla="*/ 201400 w 1214923"/>
              <a:gd name="connsiteY98" fmla="*/ 907542 h 1696811"/>
              <a:gd name="connsiteX99" fmla="*/ 97811 w 1214923"/>
              <a:gd name="connsiteY99" fmla="*/ 1285557 h 1696811"/>
              <a:gd name="connsiteX100" fmla="*/ 123279 w 1214923"/>
              <a:gd name="connsiteY100" fmla="*/ 1264178 h 1696811"/>
              <a:gd name="connsiteX101" fmla="*/ 231975 w 1214923"/>
              <a:gd name="connsiteY101" fmla="*/ 1341501 h 1696811"/>
              <a:gd name="connsiteX102" fmla="*/ 97811 w 1214923"/>
              <a:gd name="connsiteY102" fmla="*/ 1285557 h 1696811"/>
              <a:gd name="connsiteX103" fmla="*/ 232928 w 1214923"/>
              <a:gd name="connsiteY103" fmla="*/ 1376077 h 1696811"/>
              <a:gd name="connsiteX104" fmla="*/ 279029 w 1214923"/>
              <a:gd name="connsiteY104" fmla="*/ 1379887 h 1696811"/>
              <a:gd name="connsiteX105" fmla="*/ 232451 w 1214923"/>
              <a:gd name="connsiteY105" fmla="*/ 1376077 h 1696811"/>
              <a:gd name="connsiteX106" fmla="*/ 232928 w 1214923"/>
              <a:gd name="connsiteY106" fmla="*/ 1376077 h 1696811"/>
              <a:gd name="connsiteX107" fmla="*/ 856244 w 1214923"/>
              <a:gd name="connsiteY107" fmla="*/ 715613 h 1696811"/>
              <a:gd name="connsiteX108" fmla="*/ 817635 w 1214923"/>
              <a:gd name="connsiteY108" fmla="*/ 708913 h 1696811"/>
              <a:gd name="connsiteX109" fmla="*/ 721084 w 1214923"/>
              <a:gd name="connsiteY109" fmla="*/ 657225 h 1696811"/>
              <a:gd name="connsiteX110" fmla="*/ 855767 w 1214923"/>
              <a:gd name="connsiteY110" fmla="*/ 715613 h 1696811"/>
              <a:gd name="connsiteX111" fmla="*/ 856244 w 1214923"/>
              <a:gd name="connsiteY111" fmla="*/ 715613 h 1696811"/>
              <a:gd name="connsiteX112" fmla="*/ 663458 w 1214923"/>
              <a:gd name="connsiteY112" fmla="*/ 722662 h 1696811"/>
              <a:gd name="connsiteX113" fmla="*/ 644408 w 1214923"/>
              <a:gd name="connsiteY113" fmla="*/ 807149 h 1696811"/>
              <a:gd name="connsiteX114" fmla="*/ 662981 w 1214923"/>
              <a:gd name="connsiteY114" fmla="*/ 723138 h 1696811"/>
              <a:gd name="connsiteX115" fmla="*/ 663458 w 1214923"/>
              <a:gd name="connsiteY115" fmla="*/ 722662 h 1696811"/>
              <a:gd name="connsiteX116" fmla="*/ 628882 w 1214923"/>
              <a:gd name="connsiteY116" fmla="*/ 753332 h 1696811"/>
              <a:gd name="connsiteX117" fmla="*/ 655742 w 1214923"/>
              <a:gd name="connsiteY117" fmla="*/ 726472 h 1696811"/>
              <a:gd name="connsiteX118" fmla="*/ 628406 w 1214923"/>
              <a:gd name="connsiteY118" fmla="*/ 753332 h 1696811"/>
              <a:gd name="connsiteX119" fmla="*/ 628882 w 1214923"/>
              <a:gd name="connsiteY119" fmla="*/ 753332 h 1696811"/>
              <a:gd name="connsiteX120" fmla="*/ 771090 w 1214923"/>
              <a:gd name="connsiteY120" fmla="*/ 757237 h 1696811"/>
              <a:gd name="connsiteX121" fmla="*/ 690318 w 1214923"/>
              <a:gd name="connsiteY121" fmla="*/ 822579 h 1696811"/>
              <a:gd name="connsiteX122" fmla="*/ 770614 w 1214923"/>
              <a:gd name="connsiteY122" fmla="*/ 757237 h 1696811"/>
              <a:gd name="connsiteX123" fmla="*/ 771090 w 1214923"/>
              <a:gd name="connsiteY123" fmla="*/ 757237 h 1696811"/>
              <a:gd name="connsiteX124" fmla="*/ 759565 w 1214923"/>
              <a:gd name="connsiteY124" fmla="*/ 538162 h 1696811"/>
              <a:gd name="connsiteX125" fmla="*/ 851767 w 1214923"/>
              <a:gd name="connsiteY125" fmla="*/ 480536 h 1696811"/>
              <a:gd name="connsiteX126" fmla="*/ 759089 w 1214923"/>
              <a:gd name="connsiteY126" fmla="*/ 538067 h 1696811"/>
              <a:gd name="connsiteX127" fmla="*/ 759565 w 1214923"/>
              <a:gd name="connsiteY127" fmla="*/ 538162 h 1696811"/>
              <a:gd name="connsiteX128" fmla="*/ 868213 w 1214923"/>
              <a:gd name="connsiteY128" fmla="*/ 356761 h 1696811"/>
              <a:gd name="connsiteX129" fmla="*/ 812619 w 1214923"/>
              <a:gd name="connsiteY129" fmla="*/ 442055 h 1696811"/>
              <a:gd name="connsiteX130" fmla="*/ 868213 w 1214923"/>
              <a:gd name="connsiteY130" fmla="*/ 356761 h 1696811"/>
              <a:gd name="connsiteX131" fmla="*/ 681841 w 1214923"/>
              <a:gd name="connsiteY131" fmla="*/ 323088 h 1696811"/>
              <a:gd name="connsiteX132" fmla="*/ 758803 w 1214923"/>
              <a:gd name="connsiteY132" fmla="*/ 430816 h 1696811"/>
              <a:gd name="connsiteX133" fmla="*/ 643455 w 1214923"/>
              <a:gd name="connsiteY133" fmla="*/ 396145 h 1696811"/>
              <a:gd name="connsiteX134" fmla="*/ 639550 w 1214923"/>
              <a:gd name="connsiteY134" fmla="*/ 438436 h 1696811"/>
              <a:gd name="connsiteX135" fmla="*/ 682127 w 1214923"/>
              <a:gd name="connsiteY135" fmla="*/ 323088 h 1696811"/>
              <a:gd name="connsiteX136" fmla="*/ 681841 w 1214923"/>
              <a:gd name="connsiteY136" fmla="*/ 323088 h 1696811"/>
              <a:gd name="connsiteX137" fmla="*/ 395477 w 1214923"/>
              <a:gd name="connsiteY137" fmla="*/ 216638 h 1696811"/>
              <a:gd name="connsiteX138" fmla="*/ 432956 w 1214923"/>
              <a:gd name="connsiteY138" fmla="*/ 194566 h 1696811"/>
              <a:gd name="connsiteX139" fmla="*/ 564476 w 1214923"/>
              <a:gd name="connsiteY139" fmla="*/ 247666 h 1696811"/>
              <a:gd name="connsiteX140" fmla="*/ 558873 w 1214923"/>
              <a:gd name="connsiteY140" fmla="*/ 299942 h 1696811"/>
              <a:gd name="connsiteX141" fmla="*/ 395477 w 1214923"/>
              <a:gd name="connsiteY141" fmla="*/ 216638 h 1696811"/>
              <a:gd name="connsiteX142" fmla="*/ 470767 w 1214923"/>
              <a:gd name="connsiteY142" fmla="*/ 361188 h 1696811"/>
              <a:gd name="connsiteX143" fmla="*/ 566874 w 1214923"/>
              <a:gd name="connsiteY143" fmla="*/ 503396 h 1696811"/>
              <a:gd name="connsiteX144" fmla="*/ 470767 w 1214923"/>
              <a:gd name="connsiteY144" fmla="*/ 361188 h 1696811"/>
              <a:gd name="connsiteX145" fmla="*/ 632216 w 1214923"/>
              <a:gd name="connsiteY145" fmla="*/ 475419 h 1696811"/>
              <a:gd name="connsiteX146" fmla="*/ 759089 w 1214923"/>
              <a:gd name="connsiteY146" fmla="*/ 438055 h 1696811"/>
              <a:gd name="connsiteX147" fmla="*/ 640217 w 1214923"/>
              <a:gd name="connsiteY147" fmla="*/ 641593 h 1696811"/>
              <a:gd name="connsiteX148" fmla="*/ 622468 w 1214923"/>
              <a:gd name="connsiteY148" fmla="*/ 453581 h 1696811"/>
              <a:gd name="connsiteX149" fmla="*/ 632216 w 1214923"/>
              <a:gd name="connsiteY149" fmla="*/ 475419 h 1696811"/>
              <a:gd name="connsiteX150" fmla="*/ 686032 w 1214923"/>
              <a:gd name="connsiteY150" fmla="*/ 837819 h 1696811"/>
              <a:gd name="connsiteX151" fmla="*/ 628310 w 1214923"/>
              <a:gd name="connsiteY151" fmla="*/ 930116 h 1696811"/>
              <a:gd name="connsiteX152" fmla="*/ 686032 w 1214923"/>
              <a:gd name="connsiteY152" fmla="*/ 837914 h 1696811"/>
              <a:gd name="connsiteX153" fmla="*/ 686032 w 1214923"/>
              <a:gd name="connsiteY153" fmla="*/ 837819 h 1696811"/>
              <a:gd name="connsiteX154" fmla="*/ 743658 w 1214923"/>
              <a:gd name="connsiteY154" fmla="*/ 1291400 h 1696811"/>
              <a:gd name="connsiteX155" fmla="*/ 547634 w 1214923"/>
              <a:gd name="connsiteY155" fmla="*/ 1206818 h 1696811"/>
              <a:gd name="connsiteX156" fmla="*/ 573446 w 1214923"/>
              <a:gd name="connsiteY156" fmla="*/ 1222439 h 1696811"/>
              <a:gd name="connsiteX157" fmla="*/ 603450 w 1214923"/>
              <a:gd name="connsiteY157" fmla="*/ 1227487 h 1696811"/>
              <a:gd name="connsiteX158" fmla="*/ 743658 w 1214923"/>
              <a:gd name="connsiteY158" fmla="*/ 1291495 h 1696811"/>
              <a:gd name="connsiteX159" fmla="*/ 743658 w 1214923"/>
              <a:gd name="connsiteY159" fmla="*/ 1291400 h 1696811"/>
              <a:gd name="connsiteX160" fmla="*/ 556465 w 1214923"/>
              <a:gd name="connsiteY160" fmla="*/ 950327 h 1696811"/>
              <a:gd name="connsiteX161" fmla="*/ 689842 w 1214923"/>
              <a:gd name="connsiteY161" fmla="*/ 1122236 h 1696811"/>
              <a:gd name="connsiteX162" fmla="*/ 568651 w 1214923"/>
              <a:gd name="connsiteY162" fmla="*/ 984541 h 1696811"/>
              <a:gd name="connsiteX163" fmla="*/ 556465 w 1214923"/>
              <a:gd name="connsiteY163" fmla="*/ 950327 h 1696811"/>
              <a:gd name="connsiteX164" fmla="*/ 351609 w 1214923"/>
              <a:gd name="connsiteY164" fmla="*/ 1045464 h 1696811"/>
              <a:gd name="connsiteX165" fmla="*/ 382375 w 1214923"/>
              <a:gd name="connsiteY165" fmla="*/ 887825 h 1696811"/>
              <a:gd name="connsiteX166" fmla="*/ 351609 w 1214923"/>
              <a:gd name="connsiteY166" fmla="*/ 1045559 h 1696811"/>
              <a:gd name="connsiteX167" fmla="*/ 351609 w 1214923"/>
              <a:gd name="connsiteY167" fmla="*/ 1045464 h 1696811"/>
              <a:gd name="connsiteX168" fmla="*/ 420761 w 1214923"/>
              <a:gd name="connsiteY168" fmla="*/ 1054969 h 1696811"/>
              <a:gd name="connsiteX169" fmla="*/ 605260 w 1214923"/>
              <a:gd name="connsiteY169" fmla="*/ 1180338 h 1696811"/>
              <a:gd name="connsiteX170" fmla="*/ 420761 w 1214923"/>
              <a:gd name="connsiteY170" fmla="*/ 1054969 h 1696811"/>
              <a:gd name="connsiteX171" fmla="*/ 366944 w 1214923"/>
              <a:gd name="connsiteY171" fmla="*/ 1414272 h 1696811"/>
              <a:gd name="connsiteX172" fmla="*/ 597640 w 1214923"/>
              <a:gd name="connsiteY172" fmla="*/ 1460468 h 1696811"/>
              <a:gd name="connsiteX173" fmla="*/ 366944 w 1214923"/>
              <a:gd name="connsiteY173" fmla="*/ 1414463 h 1696811"/>
              <a:gd name="connsiteX174" fmla="*/ 366944 w 1214923"/>
              <a:gd name="connsiteY174" fmla="*/ 1414272 h 1696811"/>
              <a:gd name="connsiteX175" fmla="*/ 597035 w 1214923"/>
              <a:gd name="connsiteY175" fmla="*/ 1664464 h 1696811"/>
              <a:gd name="connsiteX176" fmla="*/ 471148 w 1214923"/>
              <a:gd name="connsiteY176" fmla="*/ 1664399 h 1696811"/>
              <a:gd name="connsiteX177" fmla="*/ 401901 w 1214923"/>
              <a:gd name="connsiteY177" fmla="*/ 1579817 h 1696811"/>
              <a:gd name="connsiteX178" fmla="*/ 582412 w 1214923"/>
              <a:gd name="connsiteY178" fmla="*/ 1645158 h 1696811"/>
              <a:gd name="connsiteX179" fmla="*/ 597035 w 1214923"/>
              <a:gd name="connsiteY179" fmla="*/ 1664464 h 1696811"/>
              <a:gd name="connsiteX180" fmla="*/ 616785 w 1214923"/>
              <a:gd name="connsiteY180" fmla="*/ 1564196 h 1696811"/>
              <a:gd name="connsiteX181" fmla="*/ 555349 w 1214923"/>
              <a:gd name="connsiteY181" fmla="*/ 1541145 h 1696811"/>
              <a:gd name="connsiteX182" fmla="*/ 638597 w 1214923"/>
              <a:gd name="connsiteY182" fmla="*/ 1493520 h 1696811"/>
              <a:gd name="connsiteX183" fmla="*/ 752034 w 1214923"/>
              <a:gd name="connsiteY183" fmla="*/ 1535463 h 1696811"/>
              <a:gd name="connsiteX184" fmla="*/ 616785 w 1214923"/>
              <a:gd name="connsiteY184" fmla="*/ 1564386 h 1696811"/>
              <a:gd name="connsiteX185" fmla="*/ 616785 w 1214923"/>
              <a:gd name="connsiteY185" fmla="*/ 1564196 h 1696811"/>
              <a:gd name="connsiteX186" fmla="*/ 811979 w 1214923"/>
              <a:gd name="connsiteY186" fmla="*/ 1595484 h 1696811"/>
              <a:gd name="connsiteX187" fmla="*/ 812771 w 1214923"/>
              <a:gd name="connsiteY187" fmla="*/ 1652594 h 1696811"/>
              <a:gd name="connsiteX188" fmla="*/ 704225 w 1214923"/>
              <a:gd name="connsiteY188" fmla="*/ 1665256 h 1696811"/>
              <a:gd name="connsiteX189" fmla="*/ 651942 w 1214923"/>
              <a:gd name="connsiteY189" fmla="*/ 1653111 h 1696811"/>
              <a:gd name="connsiteX190" fmla="*/ 811979 w 1214923"/>
              <a:gd name="connsiteY190" fmla="*/ 1595484 h 1696811"/>
              <a:gd name="connsiteX191" fmla="*/ 857863 w 1214923"/>
              <a:gd name="connsiteY191" fmla="*/ 1591056 h 1696811"/>
              <a:gd name="connsiteX192" fmla="*/ 838813 w 1214923"/>
              <a:gd name="connsiteY192" fmla="*/ 1568958 h 1696811"/>
              <a:gd name="connsiteX193" fmla="*/ 836146 w 1214923"/>
              <a:gd name="connsiteY193" fmla="*/ 1564291 h 1696811"/>
              <a:gd name="connsiteX194" fmla="*/ 955179 w 1214923"/>
              <a:gd name="connsiteY194" fmla="*/ 1500720 h 1696811"/>
              <a:gd name="connsiteX195" fmla="*/ 1066493 w 1214923"/>
              <a:gd name="connsiteY195" fmla="*/ 1492065 h 1696811"/>
              <a:gd name="connsiteX196" fmla="*/ 857863 w 1214923"/>
              <a:gd name="connsiteY196" fmla="*/ 1591247 h 1696811"/>
              <a:gd name="connsiteX197" fmla="*/ 857863 w 1214923"/>
              <a:gd name="connsiteY197" fmla="*/ 1591056 h 1696811"/>
              <a:gd name="connsiteX198" fmla="*/ 1054979 w 1214923"/>
              <a:gd name="connsiteY198" fmla="*/ 1445037 h 1696811"/>
              <a:gd name="connsiteX199" fmla="*/ 916632 w 1214923"/>
              <a:gd name="connsiteY199" fmla="*/ 1468184 h 1696811"/>
              <a:gd name="connsiteX200" fmla="*/ 1028170 w 1214923"/>
              <a:gd name="connsiteY200" fmla="*/ 1445228 h 1696811"/>
              <a:gd name="connsiteX201" fmla="*/ 1054979 w 1214923"/>
              <a:gd name="connsiteY201" fmla="*/ 1445037 h 1696811"/>
              <a:gd name="connsiteX202" fmla="*/ 862816 w 1214923"/>
              <a:gd name="connsiteY202" fmla="*/ 1410462 h 1696811"/>
              <a:gd name="connsiteX203" fmla="*/ 647551 w 1214923"/>
              <a:gd name="connsiteY203" fmla="*/ 1448562 h 1696811"/>
              <a:gd name="connsiteX204" fmla="*/ 862816 w 1214923"/>
              <a:gd name="connsiteY204" fmla="*/ 1410653 h 1696811"/>
              <a:gd name="connsiteX205" fmla="*/ 862816 w 1214923"/>
              <a:gd name="connsiteY205" fmla="*/ 1410462 h 1696811"/>
              <a:gd name="connsiteX206" fmla="*/ 689842 w 1214923"/>
              <a:gd name="connsiteY206" fmla="*/ 1391412 h 1696811"/>
              <a:gd name="connsiteX207" fmla="*/ 924347 w 1214923"/>
              <a:gd name="connsiteY207" fmla="*/ 1306830 h 1696811"/>
              <a:gd name="connsiteX208" fmla="*/ 689842 w 1214923"/>
              <a:gd name="connsiteY208" fmla="*/ 1391412 h 1696811"/>
              <a:gd name="connsiteX209" fmla="*/ 1162663 w 1214923"/>
              <a:gd name="connsiteY209" fmla="*/ 1057085 h 1696811"/>
              <a:gd name="connsiteX210" fmla="*/ 1148756 w 1214923"/>
              <a:gd name="connsiteY210" fmla="*/ 1134428 h 1696811"/>
              <a:gd name="connsiteX211" fmla="*/ 1066841 w 1214923"/>
              <a:gd name="connsiteY211" fmla="*/ 1139762 h 1696811"/>
              <a:gd name="connsiteX212" fmla="*/ 1035790 w 1214923"/>
              <a:gd name="connsiteY212" fmla="*/ 1087755 h 1696811"/>
              <a:gd name="connsiteX213" fmla="*/ 1162663 w 1214923"/>
              <a:gd name="connsiteY213" fmla="*/ 1057085 h 1696811"/>
              <a:gd name="connsiteX214" fmla="*/ 987913 w 1214923"/>
              <a:gd name="connsiteY214" fmla="*/ 1181170 h 1696811"/>
              <a:gd name="connsiteX215" fmla="*/ 958923 w 1214923"/>
              <a:gd name="connsiteY215" fmla="*/ 1264444 h 1696811"/>
              <a:gd name="connsiteX216" fmla="*/ 905107 w 1214923"/>
              <a:gd name="connsiteY216" fmla="*/ 1118330 h 1696811"/>
              <a:gd name="connsiteX217" fmla="*/ 987913 w 1214923"/>
              <a:gd name="connsiteY217" fmla="*/ 1181170 h 1696811"/>
              <a:gd name="connsiteX0" fmla="*/ 1193429 w 1214923"/>
              <a:gd name="connsiteY0" fmla="*/ 899446 h 1696811"/>
              <a:gd name="connsiteX1" fmla="*/ 1157319 w 1214923"/>
              <a:gd name="connsiteY1" fmla="*/ 831924 h 1696811"/>
              <a:gd name="connsiteX2" fmla="*/ 1019985 w 1214923"/>
              <a:gd name="connsiteY2" fmla="*/ 885740 h 1696811"/>
              <a:gd name="connsiteX3" fmla="*/ 963019 w 1214923"/>
              <a:gd name="connsiteY3" fmla="*/ 860965 h 1696811"/>
              <a:gd name="connsiteX4" fmla="*/ 1035980 w 1214923"/>
              <a:gd name="connsiteY4" fmla="*/ 795623 h 1696811"/>
              <a:gd name="connsiteX5" fmla="*/ 893772 w 1214923"/>
              <a:gd name="connsiteY5" fmla="*/ 930212 h 1696811"/>
              <a:gd name="connsiteX6" fmla="*/ 951398 w 1214923"/>
              <a:gd name="connsiteY6" fmla="*/ 937927 h 1696811"/>
              <a:gd name="connsiteX7" fmla="*/ 862911 w 1214923"/>
              <a:gd name="connsiteY7" fmla="*/ 964787 h 1696811"/>
              <a:gd name="connsiteX8" fmla="*/ 813000 w 1214923"/>
              <a:gd name="connsiteY8" fmla="*/ 991648 h 1696811"/>
              <a:gd name="connsiteX9" fmla="*/ 905202 w 1214923"/>
              <a:gd name="connsiteY9" fmla="*/ 872585 h 1696811"/>
              <a:gd name="connsiteX10" fmla="*/ 1062841 w 1214923"/>
              <a:gd name="connsiteY10" fmla="*/ 784098 h 1696811"/>
              <a:gd name="connsiteX11" fmla="*/ 1113873 w 1214923"/>
              <a:gd name="connsiteY11" fmla="*/ 670346 h 1696811"/>
              <a:gd name="connsiteX12" fmla="*/ 1028265 w 1214923"/>
              <a:gd name="connsiteY12" fmla="*/ 722567 h 1696811"/>
              <a:gd name="connsiteX13" fmla="*/ 1003881 w 1214923"/>
              <a:gd name="connsiteY13" fmla="*/ 692468 h 1696811"/>
              <a:gd name="connsiteX14" fmla="*/ 1005881 w 1214923"/>
              <a:gd name="connsiteY14" fmla="*/ 661511 h 1696811"/>
              <a:gd name="connsiteX15" fmla="*/ 1065794 w 1214923"/>
              <a:gd name="connsiteY15" fmla="*/ 651415 h 1696811"/>
              <a:gd name="connsiteX16" fmla="*/ 1087938 w 1214923"/>
              <a:gd name="connsiteY16" fmla="*/ 638205 h 1696811"/>
              <a:gd name="connsiteX17" fmla="*/ 739848 w 1214923"/>
              <a:gd name="connsiteY17" fmla="*/ 595694 h 1696811"/>
              <a:gd name="connsiteX18" fmla="*/ 716893 w 1214923"/>
              <a:gd name="connsiteY18" fmla="*/ 318992 h 1696811"/>
              <a:gd name="connsiteX19" fmla="*/ 920537 w 1214923"/>
              <a:gd name="connsiteY19" fmla="*/ 246031 h 1696811"/>
              <a:gd name="connsiteX20" fmla="*/ 682412 w 1214923"/>
              <a:gd name="connsiteY20" fmla="*/ 238316 h 1696811"/>
              <a:gd name="connsiteX21" fmla="*/ 928538 w 1214923"/>
              <a:gd name="connsiteY21" fmla="*/ 226790 h 1696811"/>
              <a:gd name="connsiteX22" fmla="*/ 720893 w 1214923"/>
              <a:gd name="connsiteY22" fmla="*/ 196025 h 1696811"/>
              <a:gd name="connsiteX23" fmla="*/ 736229 w 1214923"/>
              <a:gd name="connsiteY23" fmla="*/ 49911 h 1696811"/>
              <a:gd name="connsiteX24" fmla="*/ 663267 w 1214923"/>
              <a:gd name="connsiteY24" fmla="*/ 0 h 1696811"/>
              <a:gd name="connsiteX25" fmla="*/ 625167 w 1214923"/>
              <a:gd name="connsiteY25" fmla="*/ 103727 h 1696811"/>
              <a:gd name="connsiteX26" fmla="*/ 625167 w 1214923"/>
              <a:gd name="connsiteY26" fmla="*/ 288322 h 1696811"/>
              <a:gd name="connsiteX27" fmla="*/ 336845 w 1214923"/>
              <a:gd name="connsiteY27" fmla="*/ 261366 h 1696811"/>
              <a:gd name="connsiteX28" fmla="*/ 367611 w 1214923"/>
              <a:gd name="connsiteY28" fmla="*/ 307467 h 1696811"/>
              <a:gd name="connsiteX29" fmla="*/ 579066 w 1214923"/>
              <a:gd name="connsiteY29" fmla="*/ 615029 h 1696811"/>
              <a:gd name="connsiteX30" fmla="*/ 263884 w 1214923"/>
              <a:gd name="connsiteY30" fmla="*/ 496585 h 1696811"/>
              <a:gd name="connsiteX31" fmla="*/ 233118 w 1214923"/>
              <a:gd name="connsiteY31" fmla="*/ 714947 h 1696811"/>
              <a:gd name="connsiteX32" fmla="*/ 532965 w 1214923"/>
              <a:gd name="connsiteY32" fmla="*/ 807149 h 1696811"/>
              <a:gd name="connsiteX33" fmla="*/ 502390 w 1214923"/>
              <a:gd name="connsiteY33" fmla="*/ 816184 h 1696811"/>
              <a:gd name="connsiteX34" fmla="*/ 464290 w 1214923"/>
              <a:gd name="connsiteY34" fmla="*/ 772763 h 1696811"/>
              <a:gd name="connsiteX35" fmla="*/ 375231 w 1214923"/>
              <a:gd name="connsiteY35" fmla="*/ 788670 h 1696811"/>
              <a:gd name="connsiteX36" fmla="*/ 418189 w 1214923"/>
              <a:gd name="connsiteY36" fmla="*/ 826770 h 1696811"/>
              <a:gd name="connsiteX37" fmla="*/ 333607 w 1214923"/>
              <a:gd name="connsiteY37" fmla="*/ 826770 h 1696811"/>
              <a:gd name="connsiteX38" fmla="*/ 276457 w 1214923"/>
              <a:gd name="connsiteY38" fmla="*/ 857536 h 1696811"/>
              <a:gd name="connsiteX39" fmla="*/ 288458 w 1214923"/>
              <a:gd name="connsiteY39" fmla="*/ 766001 h 1696811"/>
              <a:gd name="connsiteX40" fmla="*/ 138059 w 1214923"/>
              <a:gd name="connsiteY40" fmla="*/ 911352 h 1696811"/>
              <a:gd name="connsiteX41" fmla="*/ 237976 w 1214923"/>
              <a:gd name="connsiteY41" fmla="*/ 961358 h 1696811"/>
              <a:gd name="connsiteX42" fmla="*/ 75102 w 1214923"/>
              <a:gd name="connsiteY42" fmla="*/ 1025783 h 1696811"/>
              <a:gd name="connsiteX43" fmla="*/ 80432 w 1214923"/>
              <a:gd name="connsiteY43" fmla="*/ 915162 h 1696811"/>
              <a:gd name="connsiteX44" fmla="*/ 91958 w 1214923"/>
              <a:gd name="connsiteY44" fmla="*/ 1107377 h 1696811"/>
              <a:gd name="connsiteX45" fmla="*/ 214925 w 1214923"/>
              <a:gd name="connsiteY45" fmla="*/ 1157383 h 1696811"/>
              <a:gd name="connsiteX46" fmla="*/ 322463 w 1214923"/>
              <a:gd name="connsiteY46" fmla="*/ 1228161 h 1696811"/>
              <a:gd name="connsiteX47" fmla="*/ 235145 w 1214923"/>
              <a:gd name="connsiteY47" fmla="*/ 1221759 h 1696811"/>
              <a:gd name="connsiteX48" fmla="*/ 267875 w 1214923"/>
              <a:gd name="connsiteY48" fmla="*/ 1263023 h 1696811"/>
              <a:gd name="connsiteX49" fmla="*/ 395615 w 1214923"/>
              <a:gd name="connsiteY49" fmla="*/ 1319117 h 1696811"/>
              <a:gd name="connsiteX50" fmla="*/ 322827 w 1214923"/>
              <a:gd name="connsiteY50" fmla="*/ 1338837 h 1696811"/>
              <a:gd name="connsiteX51" fmla="*/ 247492 w 1214923"/>
              <a:gd name="connsiteY51" fmla="*/ 1296725 h 1696811"/>
              <a:gd name="connsiteX52" fmla="*/ 229880 w 1214923"/>
              <a:gd name="connsiteY52" fmla="*/ 1312259 h 1696811"/>
              <a:gd name="connsiteX53" fmla="*/ 146155 w 1214923"/>
              <a:gd name="connsiteY53" fmla="*/ 1230344 h 1696811"/>
              <a:gd name="connsiteX54" fmla="*/ 115389 w 1214923"/>
              <a:gd name="connsiteY54" fmla="*/ 1430369 h 1696811"/>
              <a:gd name="connsiteX55" fmla="*/ 349799 w 1214923"/>
              <a:gd name="connsiteY55" fmla="*/ 1480280 h 1696811"/>
              <a:gd name="connsiteX56" fmla="*/ 299507 w 1214923"/>
              <a:gd name="connsiteY56" fmla="*/ 1464659 h 1696811"/>
              <a:gd name="connsiteX57" fmla="*/ 318374 w 1214923"/>
              <a:gd name="connsiteY57" fmla="*/ 1496562 h 1696811"/>
              <a:gd name="connsiteX58" fmla="*/ 388280 w 1214923"/>
              <a:gd name="connsiteY58" fmla="*/ 1545717 h 1696811"/>
              <a:gd name="connsiteX59" fmla="*/ 348847 w 1214923"/>
              <a:gd name="connsiteY59" fmla="*/ 1542479 h 1696811"/>
              <a:gd name="connsiteX60" fmla="*/ 255883 w 1214923"/>
              <a:gd name="connsiteY60" fmla="*/ 1502664 h 1696811"/>
              <a:gd name="connsiteX61" fmla="*/ 255883 w 1214923"/>
              <a:gd name="connsiteY61" fmla="*/ 1502664 h 1696811"/>
              <a:gd name="connsiteX62" fmla="*/ 239976 w 1214923"/>
              <a:gd name="connsiteY62" fmla="*/ 1484281 h 1696811"/>
              <a:gd name="connsiteX63" fmla="*/ 203495 w 1214923"/>
              <a:gd name="connsiteY63" fmla="*/ 1484281 h 1696811"/>
              <a:gd name="connsiteX64" fmla="*/ 187303 w 1214923"/>
              <a:gd name="connsiteY64" fmla="*/ 1499140 h 1696811"/>
              <a:gd name="connsiteX65" fmla="*/ 480925 w 1214923"/>
              <a:gd name="connsiteY65" fmla="*/ 1687975 h 1696811"/>
              <a:gd name="connsiteX66" fmla="*/ 757374 w 1214923"/>
              <a:gd name="connsiteY66" fmla="*/ 1682401 h 1696811"/>
              <a:gd name="connsiteX67" fmla="*/ 988070 w 1214923"/>
              <a:gd name="connsiteY67" fmla="*/ 1594485 h 1696811"/>
              <a:gd name="connsiteX68" fmla="*/ 1152566 w 1214923"/>
              <a:gd name="connsiteY68" fmla="*/ 1394460 h 1696811"/>
              <a:gd name="connsiteX69" fmla="*/ 918822 w 1214923"/>
              <a:gd name="connsiteY69" fmla="*/ 1363507 h 1696811"/>
              <a:gd name="connsiteX70" fmla="*/ 802904 w 1214923"/>
              <a:gd name="connsiteY70" fmla="*/ 1350454 h 1696811"/>
              <a:gd name="connsiteX71" fmla="*/ 841956 w 1214923"/>
              <a:gd name="connsiteY71" fmla="*/ 1326547 h 1696811"/>
              <a:gd name="connsiteX72" fmla="*/ 1018286 w 1214923"/>
              <a:gd name="connsiteY72" fmla="*/ 1315425 h 1696811"/>
              <a:gd name="connsiteX73" fmla="*/ 980354 w 1214923"/>
              <a:gd name="connsiteY73" fmla="*/ 1268921 h 1696811"/>
              <a:gd name="connsiteX74" fmla="*/ 1091488 w 1214923"/>
              <a:gd name="connsiteY74" fmla="*/ 1221043 h 1696811"/>
              <a:gd name="connsiteX75" fmla="*/ 896580 w 1214923"/>
              <a:gd name="connsiteY75" fmla="*/ 1032638 h 1696811"/>
              <a:gd name="connsiteX76" fmla="*/ 1193429 w 1214923"/>
              <a:gd name="connsiteY76" fmla="*/ 899446 h 1696811"/>
              <a:gd name="connsiteX77" fmla="*/ 759089 w 1214923"/>
              <a:gd name="connsiteY77" fmla="*/ 61246 h 1696811"/>
              <a:gd name="connsiteX78" fmla="*/ 720989 w 1214923"/>
              <a:gd name="connsiteY78" fmla="*/ 145828 h 1696811"/>
              <a:gd name="connsiteX79" fmla="*/ 759089 w 1214923"/>
              <a:gd name="connsiteY79" fmla="*/ 61436 h 1696811"/>
              <a:gd name="connsiteX80" fmla="*/ 759089 w 1214923"/>
              <a:gd name="connsiteY80" fmla="*/ 61246 h 1696811"/>
              <a:gd name="connsiteX81" fmla="*/ 363611 w 1214923"/>
              <a:gd name="connsiteY81" fmla="*/ 545783 h 1696811"/>
              <a:gd name="connsiteX82" fmla="*/ 348275 w 1214923"/>
              <a:gd name="connsiteY82" fmla="*/ 553498 h 1696811"/>
              <a:gd name="connsiteX83" fmla="*/ 363611 w 1214923"/>
              <a:gd name="connsiteY83" fmla="*/ 545783 h 1696811"/>
              <a:gd name="connsiteX84" fmla="*/ 232451 w 1214923"/>
              <a:gd name="connsiteY84" fmla="*/ 523113 h 1696811"/>
              <a:gd name="connsiteX85" fmla="*/ 254694 w 1214923"/>
              <a:gd name="connsiteY85" fmla="*/ 664096 h 1696811"/>
              <a:gd name="connsiteX86" fmla="*/ 232451 w 1214923"/>
              <a:gd name="connsiteY86" fmla="*/ 523113 h 1696811"/>
              <a:gd name="connsiteX87" fmla="*/ 340084 w 1214923"/>
              <a:gd name="connsiteY87" fmla="*/ 692277 h 1696811"/>
              <a:gd name="connsiteX88" fmla="*/ 470767 w 1214923"/>
              <a:gd name="connsiteY88" fmla="*/ 684562 h 1696811"/>
              <a:gd name="connsiteX89" fmla="*/ 340084 w 1214923"/>
              <a:gd name="connsiteY89" fmla="*/ 691896 h 1696811"/>
              <a:gd name="connsiteX90" fmla="*/ 340084 w 1214923"/>
              <a:gd name="connsiteY90" fmla="*/ 692277 h 1696811"/>
              <a:gd name="connsiteX91" fmla="*/ 382375 w 1214923"/>
              <a:gd name="connsiteY91" fmla="*/ 615410 h 1696811"/>
              <a:gd name="connsiteX92" fmla="*/ 516868 w 1214923"/>
              <a:gd name="connsiteY92" fmla="*/ 688372 h 1696811"/>
              <a:gd name="connsiteX93" fmla="*/ 382661 w 1214923"/>
              <a:gd name="connsiteY93" fmla="*/ 615029 h 1696811"/>
              <a:gd name="connsiteX94" fmla="*/ 382375 w 1214923"/>
              <a:gd name="connsiteY94" fmla="*/ 615410 h 1696811"/>
              <a:gd name="connsiteX95" fmla="*/ 201400 w 1214923"/>
              <a:gd name="connsiteY95" fmla="*/ 907542 h 1696811"/>
              <a:gd name="connsiteX96" fmla="*/ 163300 w 1214923"/>
              <a:gd name="connsiteY96" fmla="*/ 838295 h 1696811"/>
              <a:gd name="connsiteX97" fmla="*/ 201686 w 1214923"/>
              <a:gd name="connsiteY97" fmla="*/ 907161 h 1696811"/>
              <a:gd name="connsiteX98" fmla="*/ 201400 w 1214923"/>
              <a:gd name="connsiteY98" fmla="*/ 907542 h 1696811"/>
              <a:gd name="connsiteX99" fmla="*/ 97811 w 1214923"/>
              <a:gd name="connsiteY99" fmla="*/ 1285557 h 1696811"/>
              <a:gd name="connsiteX100" fmla="*/ 123279 w 1214923"/>
              <a:gd name="connsiteY100" fmla="*/ 1264178 h 1696811"/>
              <a:gd name="connsiteX101" fmla="*/ 231975 w 1214923"/>
              <a:gd name="connsiteY101" fmla="*/ 1341501 h 1696811"/>
              <a:gd name="connsiteX102" fmla="*/ 97811 w 1214923"/>
              <a:gd name="connsiteY102" fmla="*/ 1285557 h 1696811"/>
              <a:gd name="connsiteX103" fmla="*/ 232928 w 1214923"/>
              <a:gd name="connsiteY103" fmla="*/ 1376077 h 1696811"/>
              <a:gd name="connsiteX104" fmla="*/ 279029 w 1214923"/>
              <a:gd name="connsiteY104" fmla="*/ 1379887 h 1696811"/>
              <a:gd name="connsiteX105" fmla="*/ 232451 w 1214923"/>
              <a:gd name="connsiteY105" fmla="*/ 1376077 h 1696811"/>
              <a:gd name="connsiteX106" fmla="*/ 232928 w 1214923"/>
              <a:gd name="connsiteY106" fmla="*/ 1376077 h 1696811"/>
              <a:gd name="connsiteX107" fmla="*/ 856244 w 1214923"/>
              <a:gd name="connsiteY107" fmla="*/ 715613 h 1696811"/>
              <a:gd name="connsiteX108" fmla="*/ 817635 w 1214923"/>
              <a:gd name="connsiteY108" fmla="*/ 708913 h 1696811"/>
              <a:gd name="connsiteX109" fmla="*/ 721084 w 1214923"/>
              <a:gd name="connsiteY109" fmla="*/ 657225 h 1696811"/>
              <a:gd name="connsiteX110" fmla="*/ 855767 w 1214923"/>
              <a:gd name="connsiteY110" fmla="*/ 715613 h 1696811"/>
              <a:gd name="connsiteX111" fmla="*/ 856244 w 1214923"/>
              <a:gd name="connsiteY111" fmla="*/ 715613 h 1696811"/>
              <a:gd name="connsiteX112" fmla="*/ 663458 w 1214923"/>
              <a:gd name="connsiteY112" fmla="*/ 722662 h 1696811"/>
              <a:gd name="connsiteX113" fmla="*/ 644408 w 1214923"/>
              <a:gd name="connsiteY113" fmla="*/ 807149 h 1696811"/>
              <a:gd name="connsiteX114" fmla="*/ 662981 w 1214923"/>
              <a:gd name="connsiteY114" fmla="*/ 723138 h 1696811"/>
              <a:gd name="connsiteX115" fmla="*/ 663458 w 1214923"/>
              <a:gd name="connsiteY115" fmla="*/ 722662 h 1696811"/>
              <a:gd name="connsiteX116" fmla="*/ 628882 w 1214923"/>
              <a:gd name="connsiteY116" fmla="*/ 753332 h 1696811"/>
              <a:gd name="connsiteX117" fmla="*/ 655742 w 1214923"/>
              <a:gd name="connsiteY117" fmla="*/ 726472 h 1696811"/>
              <a:gd name="connsiteX118" fmla="*/ 628406 w 1214923"/>
              <a:gd name="connsiteY118" fmla="*/ 753332 h 1696811"/>
              <a:gd name="connsiteX119" fmla="*/ 628882 w 1214923"/>
              <a:gd name="connsiteY119" fmla="*/ 753332 h 1696811"/>
              <a:gd name="connsiteX120" fmla="*/ 771090 w 1214923"/>
              <a:gd name="connsiteY120" fmla="*/ 757237 h 1696811"/>
              <a:gd name="connsiteX121" fmla="*/ 690318 w 1214923"/>
              <a:gd name="connsiteY121" fmla="*/ 822579 h 1696811"/>
              <a:gd name="connsiteX122" fmla="*/ 770614 w 1214923"/>
              <a:gd name="connsiteY122" fmla="*/ 757237 h 1696811"/>
              <a:gd name="connsiteX123" fmla="*/ 771090 w 1214923"/>
              <a:gd name="connsiteY123" fmla="*/ 757237 h 1696811"/>
              <a:gd name="connsiteX124" fmla="*/ 759565 w 1214923"/>
              <a:gd name="connsiteY124" fmla="*/ 538162 h 1696811"/>
              <a:gd name="connsiteX125" fmla="*/ 851767 w 1214923"/>
              <a:gd name="connsiteY125" fmla="*/ 480536 h 1696811"/>
              <a:gd name="connsiteX126" fmla="*/ 759089 w 1214923"/>
              <a:gd name="connsiteY126" fmla="*/ 538067 h 1696811"/>
              <a:gd name="connsiteX127" fmla="*/ 759565 w 1214923"/>
              <a:gd name="connsiteY127" fmla="*/ 538162 h 1696811"/>
              <a:gd name="connsiteX128" fmla="*/ 868213 w 1214923"/>
              <a:gd name="connsiteY128" fmla="*/ 356761 h 1696811"/>
              <a:gd name="connsiteX129" fmla="*/ 812619 w 1214923"/>
              <a:gd name="connsiteY129" fmla="*/ 442055 h 1696811"/>
              <a:gd name="connsiteX130" fmla="*/ 868213 w 1214923"/>
              <a:gd name="connsiteY130" fmla="*/ 356761 h 1696811"/>
              <a:gd name="connsiteX131" fmla="*/ 681841 w 1214923"/>
              <a:gd name="connsiteY131" fmla="*/ 323088 h 1696811"/>
              <a:gd name="connsiteX132" fmla="*/ 758803 w 1214923"/>
              <a:gd name="connsiteY132" fmla="*/ 430816 h 1696811"/>
              <a:gd name="connsiteX133" fmla="*/ 643455 w 1214923"/>
              <a:gd name="connsiteY133" fmla="*/ 396145 h 1696811"/>
              <a:gd name="connsiteX134" fmla="*/ 639550 w 1214923"/>
              <a:gd name="connsiteY134" fmla="*/ 438436 h 1696811"/>
              <a:gd name="connsiteX135" fmla="*/ 682127 w 1214923"/>
              <a:gd name="connsiteY135" fmla="*/ 323088 h 1696811"/>
              <a:gd name="connsiteX136" fmla="*/ 681841 w 1214923"/>
              <a:gd name="connsiteY136" fmla="*/ 323088 h 1696811"/>
              <a:gd name="connsiteX137" fmla="*/ 395477 w 1214923"/>
              <a:gd name="connsiteY137" fmla="*/ 216638 h 1696811"/>
              <a:gd name="connsiteX138" fmla="*/ 432956 w 1214923"/>
              <a:gd name="connsiteY138" fmla="*/ 194566 h 1696811"/>
              <a:gd name="connsiteX139" fmla="*/ 564476 w 1214923"/>
              <a:gd name="connsiteY139" fmla="*/ 247666 h 1696811"/>
              <a:gd name="connsiteX140" fmla="*/ 558873 w 1214923"/>
              <a:gd name="connsiteY140" fmla="*/ 299942 h 1696811"/>
              <a:gd name="connsiteX141" fmla="*/ 395477 w 1214923"/>
              <a:gd name="connsiteY141" fmla="*/ 216638 h 1696811"/>
              <a:gd name="connsiteX142" fmla="*/ 470767 w 1214923"/>
              <a:gd name="connsiteY142" fmla="*/ 361188 h 1696811"/>
              <a:gd name="connsiteX143" fmla="*/ 566874 w 1214923"/>
              <a:gd name="connsiteY143" fmla="*/ 503396 h 1696811"/>
              <a:gd name="connsiteX144" fmla="*/ 470767 w 1214923"/>
              <a:gd name="connsiteY144" fmla="*/ 361188 h 1696811"/>
              <a:gd name="connsiteX145" fmla="*/ 632216 w 1214923"/>
              <a:gd name="connsiteY145" fmla="*/ 475419 h 1696811"/>
              <a:gd name="connsiteX146" fmla="*/ 759089 w 1214923"/>
              <a:gd name="connsiteY146" fmla="*/ 438055 h 1696811"/>
              <a:gd name="connsiteX147" fmla="*/ 640217 w 1214923"/>
              <a:gd name="connsiteY147" fmla="*/ 641593 h 1696811"/>
              <a:gd name="connsiteX148" fmla="*/ 622468 w 1214923"/>
              <a:gd name="connsiteY148" fmla="*/ 453581 h 1696811"/>
              <a:gd name="connsiteX149" fmla="*/ 632216 w 1214923"/>
              <a:gd name="connsiteY149" fmla="*/ 475419 h 1696811"/>
              <a:gd name="connsiteX150" fmla="*/ 686032 w 1214923"/>
              <a:gd name="connsiteY150" fmla="*/ 837819 h 1696811"/>
              <a:gd name="connsiteX151" fmla="*/ 628310 w 1214923"/>
              <a:gd name="connsiteY151" fmla="*/ 930116 h 1696811"/>
              <a:gd name="connsiteX152" fmla="*/ 686032 w 1214923"/>
              <a:gd name="connsiteY152" fmla="*/ 837914 h 1696811"/>
              <a:gd name="connsiteX153" fmla="*/ 686032 w 1214923"/>
              <a:gd name="connsiteY153" fmla="*/ 837819 h 1696811"/>
              <a:gd name="connsiteX154" fmla="*/ 743658 w 1214923"/>
              <a:gd name="connsiteY154" fmla="*/ 1291400 h 1696811"/>
              <a:gd name="connsiteX155" fmla="*/ 547634 w 1214923"/>
              <a:gd name="connsiteY155" fmla="*/ 1206818 h 1696811"/>
              <a:gd name="connsiteX156" fmla="*/ 573446 w 1214923"/>
              <a:gd name="connsiteY156" fmla="*/ 1222439 h 1696811"/>
              <a:gd name="connsiteX157" fmla="*/ 603450 w 1214923"/>
              <a:gd name="connsiteY157" fmla="*/ 1227487 h 1696811"/>
              <a:gd name="connsiteX158" fmla="*/ 743658 w 1214923"/>
              <a:gd name="connsiteY158" fmla="*/ 1291495 h 1696811"/>
              <a:gd name="connsiteX159" fmla="*/ 743658 w 1214923"/>
              <a:gd name="connsiteY159" fmla="*/ 1291400 h 1696811"/>
              <a:gd name="connsiteX160" fmla="*/ 556465 w 1214923"/>
              <a:gd name="connsiteY160" fmla="*/ 950327 h 1696811"/>
              <a:gd name="connsiteX161" fmla="*/ 689842 w 1214923"/>
              <a:gd name="connsiteY161" fmla="*/ 1122236 h 1696811"/>
              <a:gd name="connsiteX162" fmla="*/ 568651 w 1214923"/>
              <a:gd name="connsiteY162" fmla="*/ 984541 h 1696811"/>
              <a:gd name="connsiteX163" fmla="*/ 556465 w 1214923"/>
              <a:gd name="connsiteY163" fmla="*/ 950327 h 1696811"/>
              <a:gd name="connsiteX164" fmla="*/ 351609 w 1214923"/>
              <a:gd name="connsiteY164" fmla="*/ 1045464 h 1696811"/>
              <a:gd name="connsiteX165" fmla="*/ 382375 w 1214923"/>
              <a:gd name="connsiteY165" fmla="*/ 887825 h 1696811"/>
              <a:gd name="connsiteX166" fmla="*/ 351609 w 1214923"/>
              <a:gd name="connsiteY166" fmla="*/ 1045559 h 1696811"/>
              <a:gd name="connsiteX167" fmla="*/ 351609 w 1214923"/>
              <a:gd name="connsiteY167" fmla="*/ 1045464 h 1696811"/>
              <a:gd name="connsiteX168" fmla="*/ 420761 w 1214923"/>
              <a:gd name="connsiteY168" fmla="*/ 1054969 h 1696811"/>
              <a:gd name="connsiteX169" fmla="*/ 605260 w 1214923"/>
              <a:gd name="connsiteY169" fmla="*/ 1180338 h 1696811"/>
              <a:gd name="connsiteX170" fmla="*/ 420761 w 1214923"/>
              <a:gd name="connsiteY170" fmla="*/ 1054969 h 1696811"/>
              <a:gd name="connsiteX171" fmla="*/ 366944 w 1214923"/>
              <a:gd name="connsiteY171" fmla="*/ 1414272 h 1696811"/>
              <a:gd name="connsiteX172" fmla="*/ 597640 w 1214923"/>
              <a:gd name="connsiteY172" fmla="*/ 1460468 h 1696811"/>
              <a:gd name="connsiteX173" fmla="*/ 366944 w 1214923"/>
              <a:gd name="connsiteY173" fmla="*/ 1414463 h 1696811"/>
              <a:gd name="connsiteX174" fmla="*/ 366944 w 1214923"/>
              <a:gd name="connsiteY174" fmla="*/ 1414272 h 1696811"/>
              <a:gd name="connsiteX175" fmla="*/ 597035 w 1214923"/>
              <a:gd name="connsiteY175" fmla="*/ 1664464 h 1696811"/>
              <a:gd name="connsiteX176" fmla="*/ 471148 w 1214923"/>
              <a:gd name="connsiteY176" fmla="*/ 1649777 h 1696811"/>
              <a:gd name="connsiteX177" fmla="*/ 401901 w 1214923"/>
              <a:gd name="connsiteY177" fmla="*/ 1579817 h 1696811"/>
              <a:gd name="connsiteX178" fmla="*/ 582412 w 1214923"/>
              <a:gd name="connsiteY178" fmla="*/ 1645158 h 1696811"/>
              <a:gd name="connsiteX179" fmla="*/ 597035 w 1214923"/>
              <a:gd name="connsiteY179" fmla="*/ 1664464 h 1696811"/>
              <a:gd name="connsiteX180" fmla="*/ 616785 w 1214923"/>
              <a:gd name="connsiteY180" fmla="*/ 1564196 h 1696811"/>
              <a:gd name="connsiteX181" fmla="*/ 555349 w 1214923"/>
              <a:gd name="connsiteY181" fmla="*/ 1541145 h 1696811"/>
              <a:gd name="connsiteX182" fmla="*/ 638597 w 1214923"/>
              <a:gd name="connsiteY182" fmla="*/ 1493520 h 1696811"/>
              <a:gd name="connsiteX183" fmla="*/ 752034 w 1214923"/>
              <a:gd name="connsiteY183" fmla="*/ 1535463 h 1696811"/>
              <a:gd name="connsiteX184" fmla="*/ 616785 w 1214923"/>
              <a:gd name="connsiteY184" fmla="*/ 1564386 h 1696811"/>
              <a:gd name="connsiteX185" fmla="*/ 616785 w 1214923"/>
              <a:gd name="connsiteY185" fmla="*/ 1564196 h 1696811"/>
              <a:gd name="connsiteX186" fmla="*/ 811979 w 1214923"/>
              <a:gd name="connsiteY186" fmla="*/ 1595484 h 1696811"/>
              <a:gd name="connsiteX187" fmla="*/ 812771 w 1214923"/>
              <a:gd name="connsiteY187" fmla="*/ 1652594 h 1696811"/>
              <a:gd name="connsiteX188" fmla="*/ 704225 w 1214923"/>
              <a:gd name="connsiteY188" fmla="*/ 1665256 h 1696811"/>
              <a:gd name="connsiteX189" fmla="*/ 651942 w 1214923"/>
              <a:gd name="connsiteY189" fmla="*/ 1653111 h 1696811"/>
              <a:gd name="connsiteX190" fmla="*/ 811979 w 1214923"/>
              <a:gd name="connsiteY190" fmla="*/ 1595484 h 1696811"/>
              <a:gd name="connsiteX191" fmla="*/ 857863 w 1214923"/>
              <a:gd name="connsiteY191" fmla="*/ 1591056 h 1696811"/>
              <a:gd name="connsiteX192" fmla="*/ 838813 w 1214923"/>
              <a:gd name="connsiteY192" fmla="*/ 1568958 h 1696811"/>
              <a:gd name="connsiteX193" fmla="*/ 836146 w 1214923"/>
              <a:gd name="connsiteY193" fmla="*/ 1564291 h 1696811"/>
              <a:gd name="connsiteX194" fmla="*/ 955179 w 1214923"/>
              <a:gd name="connsiteY194" fmla="*/ 1500720 h 1696811"/>
              <a:gd name="connsiteX195" fmla="*/ 1066493 w 1214923"/>
              <a:gd name="connsiteY195" fmla="*/ 1492065 h 1696811"/>
              <a:gd name="connsiteX196" fmla="*/ 857863 w 1214923"/>
              <a:gd name="connsiteY196" fmla="*/ 1591247 h 1696811"/>
              <a:gd name="connsiteX197" fmla="*/ 857863 w 1214923"/>
              <a:gd name="connsiteY197" fmla="*/ 1591056 h 1696811"/>
              <a:gd name="connsiteX198" fmla="*/ 1054979 w 1214923"/>
              <a:gd name="connsiteY198" fmla="*/ 1445037 h 1696811"/>
              <a:gd name="connsiteX199" fmla="*/ 916632 w 1214923"/>
              <a:gd name="connsiteY199" fmla="*/ 1468184 h 1696811"/>
              <a:gd name="connsiteX200" fmla="*/ 1028170 w 1214923"/>
              <a:gd name="connsiteY200" fmla="*/ 1445228 h 1696811"/>
              <a:gd name="connsiteX201" fmla="*/ 1054979 w 1214923"/>
              <a:gd name="connsiteY201" fmla="*/ 1445037 h 1696811"/>
              <a:gd name="connsiteX202" fmla="*/ 862816 w 1214923"/>
              <a:gd name="connsiteY202" fmla="*/ 1410462 h 1696811"/>
              <a:gd name="connsiteX203" fmla="*/ 647551 w 1214923"/>
              <a:gd name="connsiteY203" fmla="*/ 1448562 h 1696811"/>
              <a:gd name="connsiteX204" fmla="*/ 862816 w 1214923"/>
              <a:gd name="connsiteY204" fmla="*/ 1410653 h 1696811"/>
              <a:gd name="connsiteX205" fmla="*/ 862816 w 1214923"/>
              <a:gd name="connsiteY205" fmla="*/ 1410462 h 1696811"/>
              <a:gd name="connsiteX206" fmla="*/ 689842 w 1214923"/>
              <a:gd name="connsiteY206" fmla="*/ 1391412 h 1696811"/>
              <a:gd name="connsiteX207" fmla="*/ 924347 w 1214923"/>
              <a:gd name="connsiteY207" fmla="*/ 1306830 h 1696811"/>
              <a:gd name="connsiteX208" fmla="*/ 689842 w 1214923"/>
              <a:gd name="connsiteY208" fmla="*/ 1391412 h 1696811"/>
              <a:gd name="connsiteX209" fmla="*/ 1162663 w 1214923"/>
              <a:gd name="connsiteY209" fmla="*/ 1057085 h 1696811"/>
              <a:gd name="connsiteX210" fmla="*/ 1148756 w 1214923"/>
              <a:gd name="connsiteY210" fmla="*/ 1134428 h 1696811"/>
              <a:gd name="connsiteX211" fmla="*/ 1066841 w 1214923"/>
              <a:gd name="connsiteY211" fmla="*/ 1139762 h 1696811"/>
              <a:gd name="connsiteX212" fmla="*/ 1035790 w 1214923"/>
              <a:gd name="connsiteY212" fmla="*/ 1087755 h 1696811"/>
              <a:gd name="connsiteX213" fmla="*/ 1162663 w 1214923"/>
              <a:gd name="connsiteY213" fmla="*/ 1057085 h 1696811"/>
              <a:gd name="connsiteX214" fmla="*/ 987913 w 1214923"/>
              <a:gd name="connsiteY214" fmla="*/ 1181170 h 1696811"/>
              <a:gd name="connsiteX215" fmla="*/ 958923 w 1214923"/>
              <a:gd name="connsiteY215" fmla="*/ 1264444 h 1696811"/>
              <a:gd name="connsiteX216" fmla="*/ 905107 w 1214923"/>
              <a:gd name="connsiteY216" fmla="*/ 1118330 h 1696811"/>
              <a:gd name="connsiteX217" fmla="*/ 987913 w 1214923"/>
              <a:gd name="connsiteY217" fmla="*/ 1181170 h 1696811"/>
              <a:gd name="connsiteX0" fmla="*/ 1193429 w 1214923"/>
              <a:gd name="connsiteY0" fmla="*/ 899446 h 1689168"/>
              <a:gd name="connsiteX1" fmla="*/ 1157319 w 1214923"/>
              <a:gd name="connsiteY1" fmla="*/ 831924 h 1689168"/>
              <a:gd name="connsiteX2" fmla="*/ 1019985 w 1214923"/>
              <a:gd name="connsiteY2" fmla="*/ 885740 h 1689168"/>
              <a:gd name="connsiteX3" fmla="*/ 963019 w 1214923"/>
              <a:gd name="connsiteY3" fmla="*/ 860965 h 1689168"/>
              <a:gd name="connsiteX4" fmla="*/ 1035980 w 1214923"/>
              <a:gd name="connsiteY4" fmla="*/ 795623 h 1689168"/>
              <a:gd name="connsiteX5" fmla="*/ 893772 w 1214923"/>
              <a:gd name="connsiteY5" fmla="*/ 930212 h 1689168"/>
              <a:gd name="connsiteX6" fmla="*/ 951398 w 1214923"/>
              <a:gd name="connsiteY6" fmla="*/ 937927 h 1689168"/>
              <a:gd name="connsiteX7" fmla="*/ 862911 w 1214923"/>
              <a:gd name="connsiteY7" fmla="*/ 964787 h 1689168"/>
              <a:gd name="connsiteX8" fmla="*/ 813000 w 1214923"/>
              <a:gd name="connsiteY8" fmla="*/ 991648 h 1689168"/>
              <a:gd name="connsiteX9" fmla="*/ 905202 w 1214923"/>
              <a:gd name="connsiteY9" fmla="*/ 872585 h 1689168"/>
              <a:gd name="connsiteX10" fmla="*/ 1062841 w 1214923"/>
              <a:gd name="connsiteY10" fmla="*/ 784098 h 1689168"/>
              <a:gd name="connsiteX11" fmla="*/ 1113873 w 1214923"/>
              <a:gd name="connsiteY11" fmla="*/ 670346 h 1689168"/>
              <a:gd name="connsiteX12" fmla="*/ 1028265 w 1214923"/>
              <a:gd name="connsiteY12" fmla="*/ 722567 h 1689168"/>
              <a:gd name="connsiteX13" fmla="*/ 1003881 w 1214923"/>
              <a:gd name="connsiteY13" fmla="*/ 692468 h 1689168"/>
              <a:gd name="connsiteX14" fmla="*/ 1005881 w 1214923"/>
              <a:gd name="connsiteY14" fmla="*/ 661511 h 1689168"/>
              <a:gd name="connsiteX15" fmla="*/ 1065794 w 1214923"/>
              <a:gd name="connsiteY15" fmla="*/ 651415 h 1689168"/>
              <a:gd name="connsiteX16" fmla="*/ 1087938 w 1214923"/>
              <a:gd name="connsiteY16" fmla="*/ 638205 h 1689168"/>
              <a:gd name="connsiteX17" fmla="*/ 739848 w 1214923"/>
              <a:gd name="connsiteY17" fmla="*/ 595694 h 1689168"/>
              <a:gd name="connsiteX18" fmla="*/ 716893 w 1214923"/>
              <a:gd name="connsiteY18" fmla="*/ 318992 h 1689168"/>
              <a:gd name="connsiteX19" fmla="*/ 920537 w 1214923"/>
              <a:gd name="connsiteY19" fmla="*/ 246031 h 1689168"/>
              <a:gd name="connsiteX20" fmla="*/ 682412 w 1214923"/>
              <a:gd name="connsiteY20" fmla="*/ 238316 h 1689168"/>
              <a:gd name="connsiteX21" fmla="*/ 928538 w 1214923"/>
              <a:gd name="connsiteY21" fmla="*/ 226790 h 1689168"/>
              <a:gd name="connsiteX22" fmla="*/ 720893 w 1214923"/>
              <a:gd name="connsiteY22" fmla="*/ 196025 h 1689168"/>
              <a:gd name="connsiteX23" fmla="*/ 736229 w 1214923"/>
              <a:gd name="connsiteY23" fmla="*/ 49911 h 1689168"/>
              <a:gd name="connsiteX24" fmla="*/ 663267 w 1214923"/>
              <a:gd name="connsiteY24" fmla="*/ 0 h 1689168"/>
              <a:gd name="connsiteX25" fmla="*/ 625167 w 1214923"/>
              <a:gd name="connsiteY25" fmla="*/ 103727 h 1689168"/>
              <a:gd name="connsiteX26" fmla="*/ 625167 w 1214923"/>
              <a:gd name="connsiteY26" fmla="*/ 288322 h 1689168"/>
              <a:gd name="connsiteX27" fmla="*/ 336845 w 1214923"/>
              <a:gd name="connsiteY27" fmla="*/ 261366 h 1689168"/>
              <a:gd name="connsiteX28" fmla="*/ 367611 w 1214923"/>
              <a:gd name="connsiteY28" fmla="*/ 307467 h 1689168"/>
              <a:gd name="connsiteX29" fmla="*/ 579066 w 1214923"/>
              <a:gd name="connsiteY29" fmla="*/ 615029 h 1689168"/>
              <a:gd name="connsiteX30" fmla="*/ 263884 w 1214923"/>
              <a:gd name="connsiteY30" fmla="*/ 496585 h 1689168"/>
              <a:gd name="connsiteX31" fmla="*/ 233118 w 1214923"/>
              <a:gd name="connsiteY31" fmla="*/ 714947 h 1689168"/>
              <a:gd name="connsiteX32" fmla="*/ 532965 w 1214923"/>
              <a:gd name="connsiteY32" fmla="*/ 807149 h 1689168"/>
              <a:gd name="connsiteX33" fmla="*/ 502390 w 1214923"/>
              <a:gd name="connsiteY33" fmla="*/ 816184 h 1689168"/>
              <a:gd name="connsiteX34" fmla="*/ 464290 w 1214923"/>
              <a:gd name="connsiteY34" fmla="*/ 772763 h 1689168"/>
              <a:gd name="connsiteX35" fmla="*/ 375231 w 1214923"/>
              <a:gd name="connsiteY35" fmla="*/ 788670 h 1689168"/>
              <a:gd name="connsiteX36" fmla="*/ 418189 w 1214923"/>
              <a:gd name="connsiteY36" fmla="*/ 826770 h 1689168"/>
              <a:gd name="connsiteX37" fmla="*/ 333607 w 1214923"/>
              <a:gd name="connsiteY37" fmla="*/ 826770 h 1689168"/>
              <a:gd name="connsiteX38" fmla="*/ 276457 w 1214923"/>
              <a:gd name="connsiteY38" fmla="*/ 857536 h 1689168"/>
              <a:gd name="connsiteX39" fmla="*/ 288458 w 1214923"/>
              <a:gd name="connsiteY39" fmla="*/ 766001 h 1689168"/>
              <a:gd name="connsiteX40" fmla="*/ 138059 w 1214923"/>
              <a:gd name="connsiteY40" fmla="*/ 911352 h 1689168"/>
              <a:gd name="connsiteX41" fmla="*/ 237976 w 1214923"/>
              <a:gd name="connsiteY41" fmla="*/ 961358 h 1689168"/>
              <a:gd name="connsiteX42" fmla="*/ 75102 w 1214923"/>
              <a:gd name="connsiteY42" fmla="*/ 1025783 h 1689168"/>
              <a:gd name="connsiteX43" fmla="*/ 80432 w 1214923"/>
              <a:gd name="connsiteY43" fmla="*/ 915162 h 1689168"/>
              <a:gd name="connsiteX44" fmla="*/ 91958 w 1214923"/>
              <a:gd name="connsiteY44" fmla="*/ 1107377 h 1689168"/>
              <a:gd name="connsiteX45" fmla="*/ 214925 w 1214923"/>
              <a:gd name="connsiteY45" fmla="*/ 1157383 h 1689168"/>
              <a:gd name="connsiteX46" fmla="*/ 322463 w 1214923"/>
              <a:gd name="connsiteY46" fmla="*/ 1228161 h 1689168"/>
              <a:gd name="connsiteX47" fmla="*/ 235145 w 1214923"/>
              <a:gd name="connsiteY47" fmla="*/ 1221759 h 1689168"/>
              <a:gd name="connsiteX48" fmla="*/ 267875 w 1214923"/>
              <a:gd name="connsiteY48" fmla="*/ 1263023 h 1689168"/>
              <a:gd name="connsiteX49" fmla="*/ 395615 w 1214923"/>
              <a:gd name="connsiteY49" fmla="*/ 1319117 h 1689168"/>
              <a:gd name="connsiteX50" fmla="*/ 322827 w 1214923"/>
              <a:gd name="connsiteY50" fmla="*/ 1338837 h 1689168"/>
              <a:gd name="connsiteX51" fmla="*/ 247492 w 1214923"/>
              <a:gd name="connsiteY51" fmla="*/ 1296725 h 1689168"/>
              <a:gd name="connsiteX52" fmla="*/ 229880 w 1214923"/>
              <a:gd name="connsiteY52" fmla="*/ 1312259 h 1689168"/>
              <a:gd name="connsiteX53" fmla="*/ 146155 w 1214923"/>
              <a:gd name="connsiteY53" fmla="*/ 1230344 h 1689168"/>
              <a:gd name="connsiteX54" fmla="*/ 115389 w 1214923"/>
              <a:gd name="connsiteY54" fmla="*/ 1430369 h 1689168"/>
              <a:gd name="connsiteX55" fmla="*/ 349799 w 1214923"/>
              <a:gd name="connsiteY55" fmla="*/ 1480280 h 1689168"/>
              <a:gd name="connsiteX56" fmla="*/ 299507 w 1214923"/>
              <a:gd name="connsiteY56" fmla="*/ 1464659 h 1689168"/>
              <a:gd name="connsiteX57" fmla="*/ 318374 w 1214923"/>
              <a:gd name="connsiteY57" fmla="*/ 1496562 h 1689168"/>
              <a:gd name="connsiteX58" fmla="*/ 388280 w 1214923"/>
              <a:gd name="connsiteY58" fmla="*/ 1545717 h 1689168"/>
              <a:gd name="connsiteX59" fmla="*/ 348847 w 1214923"/>
              <a:gd name="connsiteY59" fmla="*/ 1542479 h 1689168"/>
              <a:gd name="connsiteX60" fmla="*/ 255883 w 1214923"/>
              <a:gd name="connsiteY60" fmla="*/ 1502664 h 1689168"/>
              <a:gd name="connsiteX61" fmla="*/ 255883 w 1214923"/>
              <a:gd name="connsiteY61" fmla="*/ 1502664 h 1689168"/>
              <a:gd name="connsiteX62" fmla="*/ 239976 w 1214923"/>
              <a:gd name="connsiteY62" fmla="*/ 1484281 h 1689168"/>
              <a:gd name="connsiteX63" fmla="*/ 203495 w 1214923"/>
              <a:gd name="connsiteY63" fmla="*/ 1484281 h 1689168"/>
              <a:gd name="connsiteX64" fmla="*/ 187303 w 1214923"/>
              <a:gd name="connsiteY64" fmla="*/ 1499140 h 1689168"/>
              <a:gd name="connsiteX65" fmla="*/ 490673 w 1214923"/>
              <a:gd name="connsiteY65" fmla="*/ 1673352 h 1689168"/>
              <a:gd name="connsiteX66" fmla="*/ 757374 w 1214923"/>
              <a:gd name="connsiteY66" fmla="*/ 1682401 h 1689168"/>
              <a:gd name="connsiteX67" fmla="*/ 988070 w 1214923"/>
              <a:gd name="connsiteY67" fmla="*/ 1594485 h 1689168"/>
              <a:gd name="connsiteX68" fmla="*/ 1152566 w 1214923"/>
              <a:gd name="connsiteY68" fmla="*/ 1394460 h 1689168"/>
              <a:gd name="connsiteX69" fmla="*/ 918822 w 1214923"/>
              <a:gd name="connsiteY69" fmla="*/ 1363507 h 1689168"/>
              <a:gd name="connsiteX70" fmla="*/ 802904 w 1214923"/>
              <a:gd name="connsiteY70" fmla="*/ 1350454 h 1689168"/>
              <a:gd name="connsiteX71" fmla="*/ 841956 w 1214923"/>
              <a:gd name="connsiteY71" fmla="*/ 1326547 h 1689168"/>
              <a:gd name="connsiteX72" fmla="*/ 1018286 w 1214923"/>
              <a:gd name="connsiteY72" fmla="*/ 1315425 h 1689168"/>
              <a:gd name="connsiteX73" fmla="*/ 980354 w 1214923"/>
              <a:gd name="connsiteY73" fmla="*/ 1268921 h 1689168"/>
              <a:gd name="connsiteX74" fmla="*/ 1091488 w 1214923"/>
              <a:gd name="connsiteY74" fmla="*/ 1221043 h 1689168"/>
              <a:gd name="connsiteX75" fmla="*/ 896580 w 1214923"/>
              <a:gd name="connsiteY75" fmla="*/ 1032638 h 1689168"/>
              <a:gd name="connsiteX76" fmla="*/ 1193429 w 1214923"/>
              <a:gd name="connsiteY76" fmla="*/ 899446 h 1689168"/>
              <a:gd name="connsiteX77" fmla="*/ 759089 w 1214923"/>
              <a:gd name="connsiteY77" fmla="*/ 61246 h 1689168"/>
              <a:gd name="connsiteX78" fmla="*/ 720989 w 1214923"/>
              <a:gd name="connsiteY78" fmla="*/ 145828 h 1689168"/>
              <a:gd name="connsiteX79" fmla="*/ 759089 w 1214923"/>
              <a:gd name="connsiteY79" fmla="*/ 61436 h 1689168"/>
              <a:gd name="connsiteX80" fmla="*/ 759089 w 1214923"/>
              <a:gd name="connsiteY80" fmla="*/ 61246 h 1689168"/>
              <a:gd name="connsiteX81" fmla="*/ 363611 w 1214923"/>
              <a:gd name="connsiteY81" fmla="*/ 545783 h 1689168"/>
              <a:gd name="connsiteX82" fmla="*/ 348275 w 1214923"/>
              <a:gd name="connsiteY82" fmla="*/ 553498 h 1689168"/>
              <a:gd name="connsiteX83" fmla="*/ 363611 w 1214923"/>
              <a:gd name="connsiteY83" fmla="*/ 545783 h 1689168"/>
              <a:gd name="connsiteX84" fmla="*/ 232451 w 1214923"/>
              <a:gd name="connsiteY84" fmla="*/ 523113 h 1689168"/>
              <a:gd name="connsiteX85" fmla="*/ 254694 w 1214923"/>
              <a:gd name="connsiteY85" fmla="*/ 664096 h 1689168"/>
              <a:gd name="connsiteX86" fmla="*/ 232451 w 1214923"/>
              <a:gd name="connsiteY86" fmla="*/ 523113 h 1689168"/>
              <a:gd name="connsiteX87" fmla="*/ 340084 w 1214923"/>
              <a:gd name="connsiteY87" fmla="*/ 692277 h 1689168"/>
              <a:gd name="connsiteX88" fmla="*/ 470767 w 1214923"/>
              <a:gd name="connsiteY88" fmla="*/ 684562 h 1689168"/>
              <a:gd name="connsiteX89" fmla="*/ 340084 w 1214923"/>
              <a:gd name="connsiteY89" fmla="*/ 691896 h 1689168"/>
              <a:gd name="connsiteX90" fmla="*/ 340084 w 1214923"/>
              <a:gd name="connsiteY90" fmla="*/ 692277 h 1689168"/>
              <a:gd name="connsiteX91" fmla="*/ 382375 w 1214923"/>
              <a:gd name="connsiteY91" fmla="*/ 615410 h 1689168"/>
              <a:gd name="connsiteX92" fmla="*/ 516868 w 1214923"/>
              <a:gd name="connsiteY92" fmla="*/ 688372 h 1689168"/>
              <a:gd name="connsiteX93" fmla="*/ 382661 w 1214923"/>
              <a:gd name="connsiteY93" fmla="*/ 615029 h 1689168"/>
              <a:gd name="connsiteX94" fmla="*/ 382375 w 1214923"/>
              <a:gd name="connsiteY94" fmla="*/ 615410 h 1689168"/>
              <a:gd name="connsiteX95" fmla="*/ 201400 w 1214923"/>
              <a:gd name="connsiteY95" fmla="*/ 907542 h 1689168"/>
              <a:gd name="connsiteX96" fmla="*/ 163300 w 1214923"/>
              <a:gd name="connsiteY96" fmla="*/ 838295 h 1689168"/>
              <a:gd name="connsiteX97" fmla="*/ 201686 w 1214923"/>
              <a:gd name="connsiteY97" fmla="*/ 907161 h 1689168"/>
              <a:gd name="connsiteX98" fmla="*/ 201400 w 1214923"/>
              <a:gd name="connsiteY98" fmla="*/ 907542 h 1689168"/>
              <a:gd name="connsiteX99" fmla="*/ 97811 w 1214923"/>
              <a:gd name="connsiteY99" fmla="*/ 1285557 h 1689168"/>
              <a:gd name="connsiteX100" fmla="*/ 123279 w 1214923"/>
              <a:gd name="connsiteY100" fmla="*/ 1264178 h 1689168"/>
              <a:gd name="connsiteX101" fmla="*/ 231975 w 1214923"/>
              <a:gd name="connsiteY101" fmla="*/ 1341501 h 1689168"/>
              <a:gd name="connsiteX102" fmla="*/ 97811 w 1214923"/>
              <a:gd name="connsiteY102" fmla="*/ 1285557 h 1689168"/>
              <a:gd name="connsiteX103" fmla="*/ 232928 w 1214923"/>
              <a:gd name="connsiteY103" fmla="*/ 1376077 h 1689168"/>
              <a:gd name="connsiteX104" fmla="*/ 279029 w 1214923"/>
              <a:gd name="connsiteY104" fmla="*/ 1379887 h 1689168"/>
              <a:gd name="connsiteX105" fmla="*/ 232451 w 1214923"/>
              <a:gd name="connsiteY105" fmla="*/ 1376077 h 1689168"/>
              <a:gd name="connsiteX106" fmla="*/ 232928 w 1214923"/>
              <a:gd name="connsiteY106" fmla="*/ 1376077 h 1689168"/>
              <a:gd name="connsiteX107" fmla="*/ 856244 w 1214923"/>
              <a:gd name="connsiteY107" fmla="*/ 715613 h 1689168"/>
              <a:gd name="connsiteX108" fmla="*/ 817635 w 1214923"/>
              <a:gd name="connsiteY108" fmla="*/ 708913 h 1689168"/>
              <a:gd name="connsiteX109" fmla="*/ 721084 w 1214923"/>
              <a:gd name="connsiteY109" fmla="*/ 657225 h 1689168"/>
              <a:gd name="connsiteX110" fmla="*/ 855767 w 1214923"/>
              <a:gd name="connsiteY110" fmla="*/ 715613 h 1689168"/>
              <a:gd name="connsiteX111" fmla="*/ 856244 w 1214923"/>
              <a:gd name="connsiteY111" fmla="*/ 715613 h 1689168"/>
              <a:gd name="connsiteX112" fmla="*/ 663458 w 1214923"/>
              <a:gd name="connsiteY112" fmla="*/ 722662 h 1689168"/>
              <a:gd name="connsiteX113" fmla="*/ 644408 w 1214923"/>
              <a:gd name="connsiteY113" fmla="*/ 807149 h 1689168"/>
              <a:gd name="connsiteX114" fmla="*/ 662981 w 1214923"/>
              <a:gd name="connsiteY114" fmla="*/ 723138 h 1689168"/>
              <a:gd name="connsiteX115" fmla="*/ 663458 w 1214923"/>
              <a:gd name="connsiteY115" fmla="*/ 722662 h 1689168"/>
              <a:gd name="connsiteX116" fmla="*/ 628882 w 1214923"/>
              <a:gd name="connsiteY116" fmla="*/ 753332 h 1689168"/>
              <a:gd name="connsiteX117" fmla="*/ 655742 w 1214923"/>
              <a:gd name="connsiteY117" fmla="*/ 726472 h 1689168"/>
              <a:gd name="connsiteX118" fmla="*/ 628406 w 1214923"/>
              <a:gd name="connsiteY118" fmla="*/ 753332 h 1689168"/>
              <a:gd name="connsiteX119" fmla="*/ 628882 w 1214923"/>
              <a:gd name="connsiteY119" fmla="*/ 753332 h 1689168"/>
              <a:gd name="connsiteX120" fmla="*/ 771090 w 1214923"/>
              <a:gd name="connsiteY120" fmla="*/ 757237 h 1689168"/>
              <a:gd name="connsiteX121" fmla="*/ 690318 w 1214923"/>
              <a:gd name="connsiteY121" fmla="*/ 822579 h 1689168"/>
              <a:gd name="connsiteX122" fmla="*/ 770614 w 1214923"/>
              <a:gd name="connsiteY122" fmla="*/ 757237 h 1689168"/>
              <a:gd name="connsiteX123" fmla="*/ 771090 w 1214923"/>
              <a:gd name="connsiteY123" fmla="*/ 757237 h 1689168"/>
              <a:gd name="connsiteX124" fmla="*/ 759565 w 1214923"/>
              <a:gd name="connsiteY124" fmla="*/ 538162 h 1689168"/>
              <a:gd name="connsiteX125" fmla="*/ 851767 w 1214923"/>
              <a:gd name="connsiteY125" fmla="*/ 480536 h 1689168"/>
              <a:gd name="connsiteX126" fmla="*/ 759089 w 1214923"/>
              <a:gd name="connsiteY126" fmla="*/ 538067 h 1689168"/>
              <a:gd name="connsiteX127" fmla="*/ 759565 w 1214923"/>
              <a:gd name="connsiteY127" fmla="*/ 538162 h 1689168"/>
              <a:gd name="connsiteX128" fmla="*/ 868213 w 1214923"/>
              <a:gd name="connsiteY128" fmla="*/ 356761 h 1689168"/>
              <a:gd name="connsiteX129" fmla="*/ 812619 w 1214923"/>
              <a:gd name="connsiteY129" fmla="*/ 442055 h 1689168"/>
              <a:gd name="connsiteX130" fmla="*/ 868213 w 1214923"/>
              <a:gd name="connsiteY130" fmla="*/ 356761 h 1689168"/>
              <a:gd name="connsiteX131" fmla="*/ 681841 w 1214923"/>
              <a:gd name="connsiteY131" fmla="*/ 323088 h 1689168"/>
              <a:gd name="connsiteX132" fmla="*/ 758803 w 1214923"/>
              <a:gd name="connsiteY132" fmla="*/ 430816 h 1689168"/>
              <a:gd name="connsiteX133" fmla="*/ 643455 w 1214923"/>
              <a:gd name="connsiteY133" fmla="*/ 396145 h 1689168"/>
              <a:gd name="connsiteX134" fmla="*/ 639550 w 1214923"/>
              <a:gd name="connsiteY134" fmla="*/ 438436 h 1689168"/>
              <a:gd name="connsiteX135" fmla="*/ 682127 w 1214923"/>
              <a:gd name="connsiteY135" fmla="*/ 323088 h 1689168"/>
              <a:gd name="connsiteX136" fmla="*/ 681841 w 1214923"/>
              <a:gd name="connsiteY136" fmla="*/ 323088 h 1689168"/>
              <a:gd name="connsiteX137" fmla="*/ 395477 w 1214923"/>
              <a:gd name="connsiteY137" fmla="*/ 216638 h 1689168"/>
              <a:gd name="connsiteX138" fmla="*/ 432956 w 1214923"/>
              <a:gd name="connsiteY138" fmla="*/ 194566 h 1689168"/>
              <a:gd name="connsiteX139" fmla="*/ 564476 w 1214923"/>
              <a:gd name="connsiteY139" fmla="*/ 247666 h 1689168"/>
              <a:gd name="connsiteX140" fmla="*/ 558873 w 1214923"/>
              <a:gd name="connsiteY140" fmla="*/ 299942 h 1689168"/>
              <a:gd name="connsiteX141" fmla="*/ 395477 w 1214923"/>
              <a:gd name="connsiteY141" fmla="*/ 216638 h 1689168"/>
              <a:gd name="connsiteX142" fmla="*/ 470767 w 1214923"/>
              <a:gd name="connsiteY142" fmla="*/ 361188 h 1689168"/>
              <a:gd name="connsiteX143" fmla="*/ 566874 w 1214923"/>
              <a:gd name="connsiteY143" fmla="*/ 503396 h 1689168"/>
              <a:gd name="connsiteX144" fmla="*/ 470767 w 1214923"/>
              <a:gd name="connsiteY144" fmla="*/ 361188 h 1689168"/>
              <a:gd name="connsiteX145" fmla="*/ 632216 w 1214923"/>
              <a:gd name="connsiteY145" fmla="*/ 475419 h 1689168"/>
              <a:gd name="connsiteX146" fmla="*/ 759089 w 1214923"/>
              <a:gd name="connsiteY146" fmla="*/ 438055 h 1689168"/>
              <a:gd name="connsiteX147" fmla="*/ 640217 w 1214923"/>
              <a:gd name="connsiteY147" fmla="*/ 641593 h 1689168"/>
              <a:gd name="connsiteX148" fmla="*/ 622468 w 1214923"/>
              <a:gd name="connsiteY148" fmla="*/ 453581 h 1689168"/>
              <a:gd name="connsiteX149" fmla="*/ 632216 w 1214923"/>
              <a:gd name="connsiteY149" fmla="*/ 475419 h 1689168"/>
              <a:gd name="connsiteX150" fmla="*/ 686032 w 1214923"/>
              <a:gd name="connsiteY150" fmla="*/ 837819 h 1689168"/>
              <a:gd name="connsiteX151" fmla="*/ 628310 w 1214923"/>
              <a:gd name="connsiteY151" fmla="*/ 930116 h 1689168"/>
              <a:gd name="connsiteX152" fmla="*/ 686032 w 1214923"/>
              <a:gd name="connsiteY152" fmla="*/ 837914 h 1689168"/>
              <a:gd name="connsiteX153" fmla="*/ 686032 w 1214923"/>
              <a:gd name="connsiteY153" fmla="*/ 837819 h 1689168"/>
              <a:gd name="connsiteX154" fmla="*/ 743658 w 1214923"/>
              <a:gd name="connsiteY154" fmla="*/ 1291400 h 1689168"/>
              <a:gd name="connsiteX155" fmla="*/ 547634 w 1214923"/>
              <a:gd name="connsiteY155" fmla="*/ 1206818 h 1689168"/>
              <a:gd name="connsiteX156" fmla="*/ 573446 w 1214923"/>
              <a:gd name="connsiteY156" fmla="*/ 1222439 h 1689168"/>
              <a:gd name="connsiteX157" fmla="*/ 603450 w 1214923"/>
              <a:gd name="connsiteY157" fmla="*/ 1227487 h 1689168"/>
              <a:gd name="connsiteX158" fmla="*/ 743658 w 1214923"/>
              <a:gd name="connsiteY158" fmla="*/ 1291495 h 1689168"/>
              <a:gd name="connsiteX159" fmla="*/ 743658 w 1214923"/>
              <a:gd name="connsiteY159" fmla="*/ 1291400 h 1689168"/>
              <a:gd name="connsiteX160" fmla="*/ 556465 w 1214923"/>
              <a:gd name="connsiteY160" fmla="*/ 950327 h 1689168"/>
              <a:gd name="connsiteX161" fmla="*/ 689842 w 1214923"/>
              <a:gd name="connsiteY161" fmla="*/ 1122236 h 1689168"/>
              <a:gd name="connsiteX162" fmla="*/ 568651 w 1214923"/>
              <a:gd name="connsiteY162" fmla="*/ 984541 h 1689168"/>
              <a:gd name="connsiteX163" fmla="*/ 556465 w 1214923"/>
              <a:gd name="connsiteY163" fmla="*/ 950327 h 1689168"/>
              <a:gd name="connsiteX164" fmla="*/ 351609 w 1214923"/>
              <a:gd name="connsiteY164" fmla="*/ 1045464 h 1689168"/>
              <a:gd name="connsiteX165" fmla="*/ 382375 w 1214923"/>
              <a:gd name="connsiteY165" fmla="*/ 887825 h 1689168"/>
              <a:gd name="connsiteX166" fmla="*/ 351609 w 1214923"/>
              <a:gd name="connsiteY166" fmla="*/ 1045559 h 1689168"/>
              <a:gd name="connsiteX167" fmla="*/ 351609 w 1214923"/>
              <a:gd name="connsiteY167" fmla="*/ 1045464 h 1689168"/>
              <a:gd name="connsiteX168" fmla="*/ 420761 w 1214923"/>
              <a:gd name="connsiteY168" fmla="*/ 1054969 h 1689168"/>
              <a:gd name="connsiteX169" fmla="*/ 605260 w 1214923"/>
              <a:gd name="connsiteY169" fmla="*/ 1180338 h 1689168"/>
              <a:gd name="connsiteX170" fmla="*/ 420761 w 1214923"/>
              <a:gd name="connsiteY170" fmla="*/ 1054969 h 1689168"/>
              <a:gd name="connsiteX171" fmla="*/ 366944 w 1214923"/>
              <a:gd name="connsiteY171" fmla="*/ 1414272 h 1689168"/>
              <a:gd name="connsiteX172" fmla="*/ 597640 w 1214923"/>
              <a:gd name="connsiteY172" fmla="*/ 1460468 h 1689168"/>
              <a:gd name="connsiteX173" fmla="*/ 366944 w 1214923"/>
              <a:gd name="connsiteY173" fmla="*/ 1414463 h 1689168"/>
              <a:gd name="connsiteX174" fmla="*/ 366944 w 1214923"/>
              <a:gd name="connsiteY174" fmla="*/ 1414272 h 1689168"/>
              <a:gd name="connsiteX175" fmla="*/ 597035 w 1214923"/>
              <a:gd name="connsiteY175" fmla="*/ 1664464 h 1689168"/>
              <a:gd name="connsiteX176" fmla="*/ 471148 w 1214923"/>
              <a:gd name="connsiteY176" fmla="*/ 1649777 h 1689168"/>
              <a:gd name="connsiteX177" fmla="*/ 401901 w 1214923"/>
              <a:gd name="connsiteY177" fmla="*/ 1579817 h 1689168"/>
              <a:gd name="connsiteX178" fmla="*/ 582412 w 1214923"/>
              <a:gd name="connsiteY178" fmla="*/ 1645158 h 1689168"/>
              <a:gd name="connsiteX179" fmla="*/ 597035 w 1214923"/>
              <a:gd name="connsiteY179" fmla="*/ 1664464 h 1689168"/>
              <a:gd name="connsiteX180" fmla="*/ 616785 w 1214923"/>
              <a:gd name="connsiteY180" fmla="*/ 1564196 h 1689168"/>
              <a:gd name="connsiteX181" fmla="*/ 555349 w 1214923"/>
              <a:gd name="connsiteY181" fmla="*/ 1541145 h 1689168"/>
              <a:gd name="connsiteX182" fmla="*/ 638597 w 1214923"/>
              <a:gd name="connsiteY182" fmla="*/ 1493520 h 1689168"/>
              <a:gd name="connsiteX183" fmla="*/ 752034 w 1214923"/>
              <a:gd name="connsiteY183" fmla="*/ 1535463 h 1689168"/>
              <a:gd name="connsiteX184" fmla="*/ 616785 w 1214923"/>
              <a:gd name="connsiteY184" fmla="*/ 1564386 h 1689168"/>
              <a:gd name="connsiteX185" fmla="*/ 616785 w 1214923"/>
              <a:gd name="connsiteY185" fmla="*/ 1564196 h 1689168"/>
              <a:gd name="connsiteX186" fmla="*/ 811979 w 1214923"/>
              <a:gd name="connsiteY186" fmla="*/ 1595484 h 1689168"/>
              <a:gd name="connsiteX187" fmla="*/ 812771 w 1214923"/>
              <a:gd name="connsiteY187" fmla="*/ 1652594 h 1689168"/>
              <a:gd name="connsiteX188" fmla="*/ 704225 w 1214923"/>
              <a:gd name="connsiteY188" fmla="*/ 1665256 h 1689168"/>
              <a:gd name="connsiteX189" fmla="*/ 651942 w 1214923"/>
              <a:gd name="connsiteY189" fmla="*/ 1653111 h 1689168"/>
              <a:gd name="connsiteX190" fmla="*/ 811979 w 1214923"/>
              <a:gd name="connsiteY190" fmla="*/ 1595484 h 1689168"/>
              <a:gd name="connsiteX191" fmla="*/ 857863 w 1214923"/>
              <a:gd name="connsiteY191" fmla="*/ 1591056 h 1689168"/>
              <a:gd name="connsiteX192" fmla="*/ 838813 w 1214923"/>
              <a:gd name="connsiteY192" fmla="*/ 1568958 h 1689168"/>
              <a:gd name="connsiteX193" fmla="*/ 836146 w 1214923"/>
              <a:gd name="connsiteY193" fmla="*/ 1564291 h 1689168"/>
              <a:gd name="connsiteX194" fmla="*/ 955179 w 1214923"/>
              <a:gd name="connsiteY194" fmla="*/ 1500720 h 1689168"/>
              <a:gd name="connsiteX195" fmla="*/ 1066493 w 1214923"/>
              <a:gd name="connsiteY195" fmla="*/ 1492065 h 1689168"/>
              <a:gd name="connsiteX196" fmla="*/ 857863 w 1214923"/>
              <a:gd name="connsiteY196" fmla="*/ 1591247 h 1689168"/>
              <a:gd name="connsiteX197" fmla="*/ 857863 w 1214923"/>
              <a:gd name="connsiteY197" fmla="*/ 1591056 h 1689168"/>
              <a:gd name="connsiteX198" fmla="*/ 1054979 w 1214923"/>
              <a:gd name="connsiteY198" fmla="*/ 1445037 h 1689168"/>
              <a:gd name="connsiteX199" fmla="*/ 916632 w 1214923"/>
              <a:gd name="connsiteY199" fmla="*/ 1468184 h 1689168"/>
              <a:gd name="connsiteX200" fmla="*/ 1028170 w 1214923"/>
              <a:gd name="connsiteY200" fmla="*/ 1445228 h 1689168"/>
              <a:gd name="connsiteX201" fmla="*/ 1054979 w 1214923"/>
              <a:gd name="connsiteY201" fmla="*/ 1445037 h 1689168"/>
              <a:gd name="connsiteX202" fmla="*/ 862816 w 1214923"/>
              <a:gd name="connsiteY202" fmla="*/ 1410462 h 1689168"/>
              <a:gd name="connsiteX203" fmla="*/ 647551 w 1214923"/>
              <a:gd name="connsiteY203" fmla="*/ 1448562 h 1689168"/>
              <a:gd name="connsiteX204" fmla="*/ 862816 w 1214923"/>
              <a:gd name="connsiteY204" fmla="*/ 1410653 h 1689168"/>
              <a:gd name="connsiteX205" fmla="*/ 862816 w 1214923"/>
              <a:gd name="connsiteY205" fmla="*/ 1410462 h 1689168"/>
              <a:gd name="connsiteX206" fmla="*/ 689842 w 1214923"/>
              <a:gd name="connsiteY206" fmla="*/ 1391412 h 1689168"/>
              <a:gd name="connsiteX207" fmla="*/ 924347 w 1214923"/>
              <a:gd name="connsiteY207" fmla="*/ 1306830 h 1689168"/>
              <a:gd name="connsiteX208" fmla="*/ 689842 w 1214923"/>
              <a:gd name="connsiteY208" fmla="*/ 1391412 h 1689168"/>
              <a:gd name="connsiteX209" fmla="*/ 1162663 w 1214923"/>
              <a:gd name="connsiteY209" fmla="*/ 1057085 h 1689168"/>
              <a:gd name="connsiteX210" fmla="*/ 1148756 w 1214923"/>
              <a:gd name="connsiteY210" fmla="*/ 1134428 h 1689168"/>
              <a:gd name="connsiteX211" fmla="*/ 1066841 w 1214923"/>
              <a:gd name="connsiteY211" fmla="*/ 1139762 h 1689168"/>
              <a:gd name="connsiteX212" fmla="*/ 1035790 w 1214923"/>
              <a:gd name="connsiteY212" fmla="*/ 1087755 h 1689168"/>
              <a:gd name="connsiteX213" fmla="*/ 1162663 w 1214923"/>
              <a:gd name="connsiteY213" fmla="*/ 1057085 h 1689168"/>
              <a:gd name="connsiteX214" fmla="*/ 987913 w 1214923"/>
              <a:gd name="connsiteY214" fmla="*/ 1181170 h 1689168"/>
              <a:gd name="connsiteX215" fmla="*/ 958923 w 1214923"/>
              <a:gd name="connsiteY215" fmla="*/ 1264444 h 1689168"/>
              <a:gd name="connsiteX216" fmla="*/ 905107 w 1214923"/>
              <a:gd name="connsiteY216" fmla="*/ 1118330 h 1689168"/>
              <a:gd name="connsiteX217" fmla="*/ 987913 w 1214923"/>
              <a:gd name="connsiteY217" fmla="*/ 1181170 h 1689168"/>
              <a:gd name="connsiteX0" fmla="*/ 1193429 w 1214923"/>
              <a:gd name="connsiteY0" fmla="*/ 899446 h 1691662"/>
              <a:gd name="connsiteX1" fmla="*/ 1157319 w 1214923"/>
              <a:gd name="connsiteY1" fmla="*/ 831924 h 1691662"/>
              <a:gd name="connsiteX2" fmla="*/ 1019985 w 1214923"/>
              <a:gd name="connsiteY2" fmla="*/ 885740 h 1691662"/>
              <a:gd name="connsiteX3" fmla="*/ 963019 w 1214923"/>
              <a:gd name="connsiteY3" fmla="*/ 860965 h 1691662"/>
              <a:gd name="connsiteX4" fmla="*/ 1035980 w 1214923"/>
              <a:gd name="connsiteY4" fmla="*/ 795623 h 1691662"/>
              <a:gd name="connsiteX5" fmla="*/ 893772 w 1214923"/>
              <a:gd name="connsiteY5" fmla="*/ 930212 h 1691662"/>
              <a:gd name="connsiteX6" fmla="*/ 951398 w 1214923"/>
              <a:gd name="connsiteY6" fmla="*/ 937927 h 1691662"/>
              <a:gd name="connsiteX7" fmla="*/ 862911 w 1214923"/>
              <a:gd name="connsiteY7" fmla="*/ 964787 h 1691662"/>
              <a:gd name="connsiteX8" fmla="*/ 813000 w 1214923"/>
              <a:gd name="connsiteY8" fmla="*/ 991648 h 1691662"/>
              <a:gd name="connsiteX9" fmla="*/ 905202 w 1214923"/>
              <a:gd name="connsiteY9" fmla="*/ 872585 h 1691662"/>
              <a:gd name="connsiteX10" fmla="*/ 1062841 w 1214923"/>
              <a:gd name="connsiteY10" fmla="*/ 784098 h 1691662"/>
              <a:gd name="connsiteX11" fmla="*/ 1113873 w 1214923"/>
              <a:gd name="connsiteY11" fmla="*/ 670346 h 1691662"/>
              <a:gd name="connsiteX12" fmla="*/ 1028265 w 1214923"/>
              <a:gd name="connsiteY12" fmla="*/ 722567 h 1691662"/>
              <a:gd name="connsiteX13" fmla="*/ 1003881 w 1214923"/>
              <a:gd name="connsiteY13" fmla="*/ 692468 h 1691662"/>
              <a:gd name="connsiteX14" fmla="*/ 1005881 w 1214923"/>
              <a:gd name="connsiteY14" fmla="*/ 661511 h 1691662"/>
              <a:gd name="connsiteX15" fmla="*/ 1065794 w 1214923"/>
              <a:gd name="connsiteY15" fmla="*/ 651415 h 1691662"/>
              <a:gd name="connsiteX16" fmla="*/ 1087938 w 1214923"/>
              <a:gd name="connsiteY16" fmla="*/ 638205 h 1691662"/>
              <a:gd name="connsiteX17" fmla="*/ 739848 w 1214923"/>
              <a:gd name="connsiteY17" fmla="*/ 595694 h 1691662"/>
              <a:gd name="connsiteX18" fmla="*/ 716893 w 1214923"/>
              <a:gd name="connsiteY18" fmla="*/ 318992 h 1691662"/>
              <a:gd name="connsiteX19" fmla="*/ 920537 w 1214923"/>
              <a:gd name="connsiteY19" fmla="*/ 246031 h 1691662"/>
              <a:gd name="connsiteX20" fmla="*/ 682412 w 1214923"/>
              <a:gd name="connsiteY20" fmla="*/ 238316 h 1691662"/>
              <a:gd name="connsiteX21" fmla="*/ 928538 w 1214923"/>
              <a:gd name="connsiteY21" fmla="*/ 226790 h 1691662"/>
              <a:gd name="connsiteX22" fmla="*/ 720893 w 1214923"/>
              <a:gd name="connsiteY22" fmla="*/ 196025 h 1691662"/>
              <a:gd name="connsiteX23" fmla="*/ 736229 w 1214923"/>
              <a:gd name="connsiteY23" fmla="*/ 49911 h 1691662"/>
              <a:gd name="connsiteX24" fmla="*/ 663267 w 1214923"/>
              <a:gd name="connsiteY24" fmla="*/ 0 h 1691662"/>
              <a:gd name="connsiteX25" fmla="*/ 625167 w 1214923"/>
              <a:gd name="connsiteY25" fmla="*/ 103727 h 1691662"/>
              <a:gd name="connsiteX26" fmla="*/ 625167 w 1214923"/>
              <a:gd name="connsiteY26" fmla="*/ 288322 h 1691662"/>
              <a:gd name="connsiteX27" fmla="*/ 336845 w 1214923"/>
              <a:gd name="connsiteY27" fmla="*/ 261366 h 1691662"/>
              <a:gd name="connsiteX28" fmla="*/ 367611 w 1214923"/>
              <a:gd name="connsiteY28" fmla="*/ 307467 h 1691662"/>
              <a:gd name="connsiteX29" fmla="*/ 579066 w 1214923"/>
              <a:gd name="connsiteY29" fmla="*/ 615029 h 1691662"/>
              <a:gd name="connsiteX30" fmla="*/ 263884 w 1214923"/>
              <a:gd name="connsiteY30" fmla="*/ 496585 h 1691662"/>
              <a:gd name="connsiteX31" fmla="*/ 233118 w 1214923"/>
              <a:gd name="connsiteY31" fmla="*/ 714947 h 1691662"/>
              <a:gd name="connsiteX32" fmla="*/ 532965 w 1214923"/>
              <a:gd name="connsiteY32" fmla="*/ 807149 h 1691662"/>
              <a:gd name="connsiteX33" fmla="*/ 502390 w 1214923"/>
              <a:gd name="connsiteY33" fmla="*/ 816184 h 1691662"/>
              <a:gd name="connsiteX34" fmla="*/ 464290 w 1214923"/>
              <a:gd name="connsiteY34" fmla="*/ 772763 h 1691662"/>
              <a:gd name="connsiteX35" fmla="*/ 375231 w 1214923"/>
              <a:gd name="connsiteY35" fmla="*/ 788670 h 1691662"/>
              <a:gd name="connsiteX36" fmla="*/ 418189 w 1214923"/>
              <a:gd name="connsiteY36" fmla="*/ 826770 h 1691662"/>
              <a:gd name="connsiteX37" fmla="*/ 333607 w 1214923"/>
              <a:gd name="connsiteY37" fmla="*/ 826770 h 1691662"/>
              <a:gd name="connsiteX38" fmla="*/ 276457 w 1214923"/>
              <a:gd name="connsiteY38" fmla="*/ 857536 h 1691662"/>
              <a:gd name="connsiteX39" fmla="*/ 288458 w 1214923"/>
              <a:gd name="connsiteY39" fmla="*/ 766001 h 1691662"/>
              <a:gd name="connsiteX40" fmla="*/ 138059 w 1214923"/>
              <a:gd name="connsiteY40" fmla="*/ 911352 h 1691662"/>
              <a:gd name="connsiteX41" fmla="*/ 237976 w 1214923"/>
              <a:gd name="connsiteY41" fmla="*/ 961358 h 1691662"/>
              <a:gd name="connsiteX42" fmla="*/ 75102 w 1214923"/>
              <a:gd name="connsiteY42" fmla="*/ 1025783 h 1691662"/>
              <a:gd name="connsiteX43" fmla="*/ 80432 w 1214923"/>
              <a:gd name="connsiteY43" fmla="*/ 915162 h 1691662"/>
              <a:gd name="connsiteX44" fmla="*/ 91958 w 1214923"/>
              <a:gd name="connsiteY44" fmla="*/ 1107377 h 1691662"/>
              <a:gd name="connsiteX45" fmla="*/ 214925 w 1214923"/>
              <a:gd name="connsiteY45" fmla="*/ 1157383 h 1691662"/>
              <a:gd name="connsiteX46" fmla="*/ 322463 w 1214923"/>
              <a:gd name="connsiteY46" fmla="*/ 1228161 h 1691662"/>
              <a:gd name="connsiteX47" fmla="*/ 235145 w 1214923"/>
              <a:gd name="connsiteY47" fmla="*/ 1221759 h 1691662"/>
              <a:gd name="connsiteX48" fmla="*/ 267875 w 1214923"/>
              <a:gd name="connsiteY48" fmla="*/ 1263023 h 1691662"/>
              <a:gd name="connsiteX49" fmla="*/ 395615 w 1214923"/>
              <a:gd name="connsiteY49" fmla="*/ 1319117 h 1691662"/>
              <a:gd name="connsiteX50" fmla="*/ 322827 w 1214923"/>
              <a:gd name="connsiteY50" fmla="*/ 1338837 h 1691662"/>
              <a:gd name="connsiteX51" fmla="*/ 247492 w 1214923"/>
              <a:gd name="connsiteY51" fmla="*/ 1296725 h 1691662"/>
              <a:gd name="connsiteX52" fmla="*/ 229880 w 1214923"/>
              <a:gd name="connsiteY52" fmla="*/ 1312259 h 1691662"/>
              <a:gd name="connsiteX53" fmla="*/ 146155 w 1214923"/>
              <a:gd name="connsiteY53" fmla="*/ 1230344 h 1691662"/>
              <a:gd name="connsiteX54" fmla="*/ 115389 w 1214923"/>
              <a:gd name="connsiteY54" fmla="*/ 1430369 h 1691662"/>
              <a:gd name="connsiteX55" fmla="*/ 349799 w 1214923"/>
              <a:gd name="connsiteY55" fmla="*/ 1480280 h 1691662"/>
              <a:gd name="connsiteX56" fmla="*/ 299507 w 1214923"/>
              <a:gd name="connsiteY56" fmla="*/ 1464659 h 1691662"/>
              <a:gd name="connsiteX57" fmla="*/ 318374 w 1214923"/>
              <a:gd name="connsiteY57" fmla="*/ 1496562 h 1691662"/>
              <a:gd name="connsiteX58" fmla="*/ 388280 w 1214923"/>
              <a:gd name="connsiteY58" fmla="*/ 1545717 h 1691662"/>
              <a:gd name="connsiteX59" fmla="*/ 348847 w 1214923"/>
              <a:gd name="connsiteY59" fmla="*/ 1542479 h 1691662"/>
              <a:gd name="connsiteX60" fmla="*/ 255883 w 1214923"/>
              <a:gd name="connsiteY60" fmla="*/ 1502664 h 1691662"/>
              <a:gd name="connsiteX61" fmla="*/ 255883 w 1214923"/>
              <a:gd name="connsiteY61" fmla="*/ 1502664 h 1691662"/>
              <a:gd name="connsiteX62" fmla="*/ 239976 w 1214923"/>
              <a:gd name="connsiteY62" fmla="*/ 1484281 h 1691662"/>
              <a:gd name="connsiteX63" fmla="*/ 203495 w 1214923"/>
              <a:gd name="connsiteY63" fmla="*/ 1484281 h 1691662"/>
              <a:gd name="connsiteX64" fmla="*/ 187303 w 1214923"/>
              <a:gd name="connsiteY64" fmla="*/ 1499140 h 1691662"/>
              <a:gd name="connsiteX65" fmla="*/ 490673 w 1214923"/>
              <a:gd name="connsiteY65" fmla="*/ 1673352 h 1691662"/>
              <a:gd name="connsiteX66" fmla="*/ 767123 w 1214923"/>
              <a:gd name="connsiteY66" fmla="*/ 1677527 h 1691662"/>
              <a:gd name="connsiteX67" fmla="*/ 988070 w 1214923"/>
              <a:gd name="connsiteY67" fmla="*/ 1594485 h 1691662"/>
              <a:gd name="connsiteX68" fmla="*/ 1152566 w 1214923"/>
              <a:gd name="connsiteY68" fmla="*/ 1394460 h 1691662"/>
              <a:gd name="connsiteX69" fmla="*/ 918822 w 1214923"/>
              <a:gd name="connsiteY69" fmla="*/ 1363507 h 1691662"/>
              <a:gd name="connsiteX70" fmla="*/ 802904 w 1214923"/>
              <a:gd name="connsiteY70" fmla="*/ 1350454 h 1691662"/>
              <a:gd name="connsiteX71" fmla="*/ 841956 w 1214923"/>
              <a:gd name="connsiteY71" fmla="*/ 1326547 h 1691662"/>
              <a:gd name="connsiteX72" fmla="*/ 1018286 w 1214923"/>
              <a:gd name="connsiteY72" fmla="*/ 1315425 h 1691662"/>
              <a:gd name="connsiteX73" fmla="*/ 980354 w 1214923"/>
              <a:gd name="connsiteY73" fmla="*/ 1268921 h 1691662"/>
              <a:gd name="connsiteX74" fmla="*/ 1091488 w 1214923"/>
              <a:gd name="connsiteY74" fmla="*/ 1221043 h 1691662"/>
              <a:gd name="connsiteX75" fmla="*/ 896580 w 1214923"/>
              <a:gd name="connsiteY75" fmla="*/ 1032638 h 1691662"/>
              <a:gd name="connsiteX76" fmla="*/ 1193429 w 1214923"/>
              <a:gd name="connsiteY76" fmla="*/ 899446 h 1691662"/>
              <a:gd name="connsiteX77" fmla="*/ 759089 w 1214923"/>
              <a:gd name="connsiteY77" fmla="*/ 61246 h 1691662"/>
              <a:gd name="connsiteX78" fmla="*/ 720989 w 1214923"/>
              <a:gd name="connsiteY78" fmla="*/ 145828 h 1691662"/>
              <a:gd name="connsiteX79" fmla="*/ 759089 w 1214923"/>
              <a:gd name="connsiteY79" fmla="*/ 61436 h 1691662"/>
              <a:gd name="connsiteX80" fmla="*/ 759089 w 1214923"/>
              <a:gd name="connsiteY80" fmla="*/ 61246 h 1691662"/>
              <a:gd name="connsiteX81" fmla="*/ 363611 w 1214923"/>
              <a:gd name="connsiteY81" fmla="*/ 545783 h 1691662"/>
              <a:gd name="connsiteX82" fmla="*/ 348275 w 1214923"/>
              <a:gd name="connsiteY82" fmla="*/ 553498 h 1691662"/>
              <a:gd name="connsiteX83" fmla="*/ 363611 w 1214923"/>
              <a:gd name="connsiteY83" fmla="*/ 545783 h 1691662"/>
              <a:gd name="connsiteX84" fmla="*/ 232451 w 1214923"/>
              <a:gd name="connsiteY84" fmla="*/ 523113 h 1691662"/>
              <a:gd name="connsiteX85" fmla="*/ 254694 w 1214923"/>
              <a:gd name="connsiteY85" fmla="*/ 664096 h 1691662"/>
              <a:gd name="connsiteX86" fmla="*/ 232451 w 1214923"/>
              <a:gd name="connsiteY86" fmla="*/ 523113 h 1691662"/>
              <a:gd name="connsiteX87" fmla="*/ 340084 w 1214923"/>
              <a:gd name="connsiteY87" fmla="*/ 692277 h 1691662"/>
              <a:gd name="connsiteX88" fmla="*/ 470767 w 1214923"/>
              <a:gd name="connsiteY88" fmla="*/ 684562 h 1691662"/>
              <a:gd name="connsiteX89" fmla="*/ 340084 w 1214923"/>
              <a:gd name="connsiteY89" fmla="*/ 691896 h 1691662"/>
              <a:gd name="connsiteX90" fmla="*/ 340084 w 1214923"/>
              <a:gd name="connsiteY90" fmla="*/ 692277 h 1691662"/>
              <a:gd name="connsiteX91" fmla="*/ 382375 w 1214923"/>
              <a:gd name="connsiteY91" fmla="*/ 615410 h 1691662"/>
              <a:gd name="connsiteX92" fmla="*/ 516868 w 1214923"/>
              <a:gd name="connsiteY92" fmla="*/ 688372 h 1691662"/>
              <a:gd name="connsiteX93" fmla="*/ 382661 w 1214923"/>
              <a:gd name="connsiteY93" fmla="*/ 615029 h 1691662"/>
              <a:gd name="connsiteX94" fmla="*/ 382375 w 1214923"/>
              <a:gd name="connsiteY94" fmla="*/ 615410 h 1691662"/>
              <a:gd name="connsiteX95" fmla="*/ 201400 w 1214923"/>
              <a:gd name="connsiteY95" fmla="*/ 907542 h 1691662"/>
              <a:gd name="connsiteX96" fmla="*/ 163300 w 1214923"/>
              <a:gd name="connsiteY96" fmla="*/ 838295 h 1691662"/>
              <a:gd name="connsiteX97" fmla="*/ 201686 w 1214923"/>
              <a:gd name="connsiteY97" fmla="*/ 907161 h 1691662"/>
              <a:gd name="connsiteX98" fmla="*/ 201400 w 1214923"/>
              <a:gd name="connsiteY98" fmla="*/ 907542 h 1691662"/>
              <a:gd name="connsiteX99" fmla="*/ 97811 w 1214923"/>
              <a:gd name="connsiteY99" fmla="*/ 1285557 h 1691662"/>
              <a:gd name="connsiteX100" fmla="*/ 123279 w 1214923"/>
              <a:gd name="connsiteY100" fmla="*/ 1264178 h 1691662"/>
              <a:gd name="connsiteX101" fmla="*/ 231975 w 1214923"/>
              <a:gd name="connsiteY101" fmla="*/ 1341501 h 1691662"/>
              <a:gd name="connsiteX102" fmla="*/ 97811 w 1214923"/>
              <a:gd name="connsiteY102" fmla="*/ 1285557 h 1691662"/>
              <a:gd name="connsiteX103" fmla="*/ 232928 w 1214923"/>
              <a:gd name="connsiteY103" fmla="*/ 1376077 h 1691662"/>
              <a:gd name="connsiteX104" fmla="*/ 279029 w 1214923"/>
              <a:gd name="connsiteY104" fmla="*/ 1379887 h 1691662"/>
              <a:gd name="connsiteX105" fmla="*/ 232451 w 1214923"/>
              <a:gd name="connsiteY105" fmla="*/ 1376077 h 1691662"/>
              <a:gd name="connsiteX106" fmla="*/ 232928 w 1214923"/>
              <a:gd name="connsiteY106" fmla="*/ 1376077 h 1691662"/>
              <a:gd name="connsiteX107" fmla="*/ 856244 w 1214923"/>
              <a:gd name="connsiteY107" fmla="*/ 715613 h 1691662"/>
              <a:gd name="connsiteX108" fmla="*/ 817635 w 1214923"/>
              <a:gd name="connsiteY108" fmla="*/ 708913 h 1691662"/>
              <a:gd name="connsiteX109" fmla="*/ 721084 w 1214923"/>
              <a:gd name="connsiteY109" fmla="*/ 657225 h 1691662"/>
              <a:gd name="connsiteX110" fmla="*/ 855767 w 1214923"/>
              <a:gd name="connsiteY110" fmla="*/ 715613 h 1691662"/>
              <a:gd name="connsiteX111" fmla="*/ 856244 w 1214923"/>
              <a:gd name="connsiteY111" fmla="*/ 715613 h 1691662"/>
              <a:gd name="connsiteX112" fmla="*/ 663458 w 1214923"/>
              <a:gd name="connsiteY112" fmla="*/ 722662 h 1691662"/>
              <a:gd name="connsiteX113" fmla="*/ 644408 w 1214923"/>
              <a:gd name="connsiteY113" fmla="*/ 807149 h 1691662"/>
              <a:gd name="connsiteX114" fmla="*/ 662981 w 1214923"/>
              <a:gd name="connsiteY114" fmla="*/ 723138 h 1691662"/>
              <a:gd name="connsiteX115" fmla="*/ 663458 w 1214923"/>
              <a:gd name="connsiteY115" fmla="*/ 722662 h 1691662"/>
              <a:gd name="connsiteX116" fmla="*/ 628882 w 1214923"/>
              <a:gd name="connsiteY116" fmla="*/ 753332 h 1691662"/>
              <a:gd name="connsiteX117" fmla="*/ 655742 w 1214923"/>
              <a:gd name="connsiteY117" fmla="*/ 726472 h 1691662"/>
              <a:gd name="connsiteX118" fmla="*/ 628406 w 1214923"/>
              <a:gd name="connsiteY118" fmla="*/ 753332 h 1691662"/>
              <a:gd name="connsiteX119" fmla="*/ 628882 w 1214923"/>
              <a:gd name="connsiteY119" fmla="*/ 753332 h 1691662"/>
              <a:gd name="connsiteX120" fmla="*/ 771090 w 1214923"/>
              <a:gd name="connsiteY120" fmla="*/ 757237 h 1691662"/>
              <a:gd name="connsiteX121" fmla="*/ 690318 w 1214923"/>
              <a:gd name="connsiteY121" fmla="*/ 822579 h 1691662"/>
              <a:gd name="connsiteX122" fmla="*/ 770614 w 1214923"/>
              <a:gd name="connsiteY122" fmla="*/ 757237 h 1691662"/>
              <a:gd name="connsiteX123" fmla="*/ 771090 w 1214923"/>
              <a:gd name="connsiteY123" fmla="*/ 757237 h 1691662"/>
              <a:gd name="connsiteX124" fmla="*/ 759565 w 1214923"/>
              <a:gd name="connsiteY124" fmla="*/ 538162 h 1691662"/>
              <a:gd name="connsiteX125" fmla="*/ 851767 w 1214923"/>
              <a:gd name="connsiteY125" fmla="*/ 480536 h 1691662"/>
              <a:gd name="connsiteX126" fmla="*/ 759089 w 1214923"/>
              <a:gd name="connsiteY126" fmla="*/ 538067 h 1691662"/>
              <a:gd name="connsiteX127" fmla="*/ 759565 w 1214923"/>
              <a:gd name="connsiteY127" fmla="*/ 538162 h 1691662"/>
              <a:gd name="connsiteX128" fmla="*/ 868213 w 1214923"/>
              <a:gd name="connsiteY128" fmla="*/ 356761 h 1691662"/>
              <a:gd name="connsiteX129" fmla="*/ 812619 w 1214923"/>
              <a:gd name="connsiteY129" fmla="*/ 442055 h 1691662"/>
              <a:gd name="connsiteX130" fmla="*/ 868213 w 1214923"/>
              <a:gd name="connsiteY130" fmla="*/ 356761 h 1691662"/>
              <a:gd name="connsiteX131" fmla="*/ 681841 w 1214923"/>
              <a:gd name="connsiteY131" fmla="*/ 323088 h 1691662"/>
              <a:gd name="connsiteX132" fmla="*/ 758803 w 1214923"/>
              <a:gd name="connsiteY132" fmla="*/ 430816 h 1691662"/>
              <a:gd name="connsiteX133" fmla="*/ 643455 w 1214923"/>
              <a:gd name="connsiteY133" fmla="*/ 396145 h 1691662"/>
              <a:gd name="connsiteX134" fmla="*/ 639550 w 1214923"/>
              <a:gd name="connsiteY134" fmla="*/ 438436 h 1691662"/>
              <a:gd name="connsiteX135" fmla="*/ 682127 w 1214923"/>
              <a:gd name="connsiteY135" fmla="*/ 323088 h 1691662"/>
              <a:gd name="connsiteX136" fmla="*/ 681841 w 1214923"/>
              <a:gd name="connsiteY136" fmla="*/ 323088 h 1691662"/>
              <a:gd name="connsiteX137" fmla="*/ 395477 w 1214923"/>
              <a:gd name="connsiteY137" fmla="*/ 216638 h 1691662"/>
              <a:gd name="connsiteX138" fmla="*/ 432956 w 1214923"/>
              <a:gd name="connsiteY138" fmla="*/ 194566 h 1691662"/>
              <a:gd name="connsiteX139" fmla="*/ 564476 w 1214923"/>
              <a:gd name="connsiteY139" fmla="*/ 247666 h 1691662"/>
              <a:gd name="connsiteX140" fmla="*/ 558873 w 1214923"/>
              <a:gd name="connsiteY140" fmla="*/ 299942 h 1691662"/>
              <a:gd name="connsiteX141" fmla="*/ 395477 w 1214923"/>
              <a:gd name="connsiteY141" fmla="*/ 216638 h 1691662"/>
              <a:gd name="connsiteX142" fmla="*/ 470767 w 1214923"/>
              <a:gd name="connsiteY142" fmla="*/ 361188 h 1691662"/>
              <a:gd name="connsiteX143" fmla="*/ 566874 w 1214923"/>
              <a:gd name="connsiteY143" fmla="*/ 503396 h 1691662"/>
              <a:gd name="connsiteX144" fmla="*/ 470767 w 1214923"/>
              <a:gd name="connsiteY144" fmla="*/ 361188 h 1691662"/>
              <a:gd name="connsiteX145" fmla="*/ 632216 w 1214923"/>
              <a:gd name="connsiteY145" fmla="*/ 475419 h 1691662"/>
              <a:gd name="connsiteX146" fmla="*/ 759089 w 1214923"/>
              <a:gd name="connsiteY146" fmla="*/ 438055 h 1691662"/>
              <a:gd name="connsiteX147" fmla="*/ 640217 w 1214923"/>
              <a:gd name="connsiteY147" fmla="*/ 641593 h 1691662"/>
              <a:gd name="connsiteX148" fmla="*/ 622468 w 1214923"/>
              <a:gd name="connsiteY148" fmla="*/ 453581 h 1691662"/>
              <a:gd name="connsiteX149" fmla="*/ 632216 w 1214923"/>
              <a:gd name="connsiteY149" fmla="*/ 475419 h 1691662"/>
              <a:gd name="connsiteX150" fmla="*/ 686032 w 1214923"/>
              <a:gd name="connsiteY150" fmla="*/ 837819 h 1691662"/>
              <a:gd name="connsiteX151" fmla="*/ 628310 w 1214923"/>
              <a:gd name="connsiteY151" fmla="*/ 930116 h 1691662"/>
              <a:gd name="connsiteX152" fmla="*/ 686032 w 1214923"/>
              <a:gd name="connsiteY152" fmla="*/ 837914 h 1691662"/>
              <a:gd name="connsiteX153" fmla="*/ 686032 w 1214923"/>
              <a:gd name="connsiteY153" fmla="*/ 837819 h 1691662"/>
              <a:gd name="connsiteX154" fmla="*/ 743658 w 1214923"/>
              <a:gd name="connsiteY154" fmla="*/ 1291400 h 1691662"/>
              <a:gd name="connsiteX155" fmla="*/ 547634 w 1214923"/>
              <a:gd name="connsiteY155" fmla="*/ 1206818 h 1691662"/>
              <a:gd name="connsiteX156" fmla="*/ 573446 w 1214923"/>
              <a:gd name="connsiteY156" fmla="*/ 1222439 h 1691662"/>
              <a:gd name="connsiteX157" fmla="*/ 603450 w 1214923"/>
              <a:gd name="connsiteY157" fmla="*/ 1227487 h 1691662"/>
              <a:gd name="connsiteX158" fmla="*/ 743658 w 1214923"/>
              <a:gd name="connsiteY158" fmla="*/ 1291495 h 1691662"/>
              <a:gd name="connsiteX159" fmla="*/ 743658 w 1214923"/>
              <a:gd name="connsiteY159" fmla="*/ 1291400 h 1691662"/>
              <a:gd name="connsiteX160" fmla="*/ 556465 w 1214923"/>
              <a:gd name="connsiteY160" fmla="*/ 950327 h 1691662"/>
              <a:gd name="connsiteX161" fmla="*/ 689842 w 1214923"/>
              <a:gd name="connsiteY161" fmla="*/ 1122236 h 1691662"/>
              <a:gd name="connsiteX162" fmla="*/ 568651 w 1214923"/>
              <a:gd name="connsiteY162" fmla="*/ 984541 h 1691662"/>
              <a:gd name="connsiteX163" fmla="*/ 556465 w 1214923"/>
              <a:gd name="connsiteY163" fmla="*/ 950327 h 1691662"/>
              <a:gd name="connsiteX164" fmla="*/ 351609 w 1214923"/>
              <a:gd name="connsiteY164" fmla="*/ 1045464 h 1691662"/>
              <a:gd name="connsiteX165" fmla="*/ 382375 w 1214923"/>
              <a:gd name="connsiteY165" fmla="*/ 887825 h 1691662"/>
              <a:gd name="connsiteX166" fmla="*/ 351609 w 1214923"/>
              <a:gd name="connsiteY166" fmla="*/ 1045559 h 1691662"/>
              <a:gd name="connsiteX167" fmla="*/ 351609 w 1214923"/>
              <a:gd name="connsiteY167" fmla="*/ 1045464 h 1691662"/>
              <a:gd name="connsiteX168" fmla="*/ 420761 w 1214923"/>
              <a:gd name="connsiteY168" fmla="*/ 1054969 h 1691662"/>
              <a:gd name="connsiteX169" fmla="*/ 605260 w 1214923"/>
              <a:gd name="connsiteY169" fmla="*/ 1180338 h 1691662"/>
              <a:gd name="connsiteX170" fmla="*/ 420761 w 1214923"/>
              <a:gd name="connsiteY170" fmla="*/ 1054969 h 1691662"/>
              <a:gd name="connsiteX171" fmla="*/ 366944 w 1214923"/>
              <a:gd name="connsiteY171" fmla="*/ 1414272 h 1691662"/>
              <a:gd name="connsiteX172" fmla="*/ 597640 w 1214923"/>
              <a:gd name="connsiteY172" fmla="*/ 1460468 h 1691662"/>
              <a:gd name="connsiteX173" fmla="*/ 366944 w 1214923"/>
              <a:gd name="connsiteY173" fmla="*/ 1414463 h 1691662"/>
              <a:gd name="connsiteX174" fmla="*/ 366944 w 1214923"/>
              <a:gd name="connsiteY174" fmla="*/ 1414272 h 1691662"/>
              <a:gd name="connsiteX175" fmla="*/ 597035 w 1214923"/>
              <a:gd name="connsiteY175" fmla="*/ 1664464 h 1691662"/>
              <a:gd name="connsiteX176" fmla="*/ 471148 w 1214923"/>
              <a:gd name="connsiteY176" fmla="*/ 1649777 h 1691662"/>
              <a:gd name="connsiteX177" fmla="*/ 401901 w 1214923"/>
              <a:gd name="connsiteY177" fmla="*/ 1579817 h 1691662"/>
              <a:gd name="connsiteX178" fmla="*/ 582412 w 1214923"/>
              <a:gd name="connsiteY178" fmla="*/ 1645158 h 1691662"/>
              <a:gd name="connsiteX179" fmla="*/ 597035 w 1214923"/>
              <a:gd name="connsiteY179" fmla="*/ 1664464 h 1691662"/>
              <a:gd name="connsiteX180" fmla="*/ 616785 w 1214923"/>
              <a:gd name="connsiteY180" fmla="*/ 1564196 h 1691662"/>
              <a:gd name="connsiteX181" fmla="*/ 555349 w 1214923"/>
              <a:gd name="connsiteY181" fmla="*/ 1541145 h 1691662"/>
              <a:gd name="connsiteX182" fmla="*/ 638597 w 1214923"/>
              <a:gd name="connsiteY182" fmla="*/ 1493520 h 1691662"/>
              <a:gd name="connsiteX183" fmla="*/ 752034 w 1214923"/>
              <a:gd name="connsiteY183" fmla="*/ 1535463 h 1691662"/>
              <a:gd name="connsiteX184" fmla="*/ 616785 w 1214923"/>
              <a:gd name="connsiteY184" fmla="*/ 1564386 h 1691662"/>
              <a:gd name="connsiteX185" fmla="*/ 616785 w 1214923"/>
              <a:gd name="connsiteY185" fmla="*/ 1564196 h 1691662"/>
              <a:gd name="connsiteX186" fmla="*/ 811979 w 1214923"/>
              <a:gd name="connsiteY186" fmla="*/ 1595484 h 1691662"/>
              <a:gd name="connsiteX187" fmla="*/ 812771 w 1214923"/>
              <a:gd name="connsiteY187" fmla="*/ 1652594 h 1691662"/>
              <a:gd name="connsiteX188" fmla="*/ 704225 w 1214923"/>
              <a:gd name="connsiteY188" fmla="*/ 1665256 h 1691662"/>
              <a:gd name="connsiteX189" fmla="*/ 651942 w 1214923"/>
              <a:gd name="connsiteY189" fmla="*/ 1653111 h 1691662"/>
              <a:gd name="connsiteX190" fmla="*/ 811979 w 1214923"/>
              <a:gd name="connsiteY190" fmla="*/ 1595484 h 1691662"/>
              <a:gd name="connsiteX191" fmla="*/ 857863 w 1214923"/>
              <a:gd name="connsiteY191" fmla="*/ 1591056 h 1691662"/>
              <a:gd name="connsiteX192" fmla="*/ 838813 w 1214923"/>
              <a:gd name="connsiteY192" fmla="*/ 1568958 h 1691662"/>
              <a:gd name="connsiteX193" fmla="*/ 836146 w 1214923"/>
              <a:gd name="connsiteY193" fmla="*/ 1564291 h 1691662"/>
              <a:gd name="connsiteX194" fmla="*/ 955179 w 1214923"/>
              <a:gd name="connsiteY194" fmla="*/ 1500720 h 1691662"/>
              <a:gd name="connsiteX195" fmla="*/ 1066493 w 1214923"/>
              <a:gd name="connsiteY195" fmla="*/ 1492065 h 1691662"/>
              <a:gd name="connsiteX196" fmla="*/ 857863 w 1214923"/>
              <a:gd name="connsiteY196" fmla="*/ 1591247 h 1691662"/>
              <a:gd name="connsiteX197" fmla="*/ 857863 w 1214923"/>
              <a:gd name="connsiteY197" fmla="*/ 1591056 h 1691662"/>
              <a:gd name="connsiteX198" fmla="*/ 1054979 w 1214923"/>
              <a:gd name="connsiteY198" fmla="*/ 1445037 h 1691662"/>
              <a:gd name="connsiteX199" fmla="*/ 916632 w 1214923"/>
              <a:gd name="connsiteY199" fmla="*/ 1468184 h 1691662"/>
              <a:gd name="connsiteX200" fmla="*/ 1028170 w 1214923"/>
              <a:gd name="connsiteY200" fmla="*/ 1445228 h 1691662"/>
              <a:gd name="connsiteX201" fmla="*/ 1054979 w 1214923"/>
              <a:gd name="connsiteY201" fmla="*/ 1445037 h 1691662"/>
              <a:gd name="connsiteX202" fmla="*/ 862816 w 1214923"/>
              <a:gd name="connsiteY202" fmla="*/ 1410462 h 1691662"/>
              <a:gd name="connsiteX203" fmla="*/ 647551 w 1214923"/>
              <a:gd name="connsiteY203" fmla="*/ 1448562 h 1691662"/>
              <a:gd name="connsiteX204" fmla="*/ 862816 w 1214923"/>
              <a:gd name="connsiteY204" fmla="*/ 1410653 h 1691662"/>
              <a:gd name="connsiteX205" fmla="*/ 862816 w 1214923"/>
              <a:gd name="connsiteY205" fmla="*/ 1410462 h 1691662"/>
              <a:gd name="connsiteX206" fmla="*/ 689842 w 1214923"/>
              <a:gd name="connsiteY206" fmla="*/ 1391412 h 1691662"/>
              <a:gd name="connsiteX207" fmla="*/ 924347 w 1214923"/>
              <a:gd name="connsiteY207" fmla="*/ 1306830 h 1691662"/>
              <a:gd name="connsiteX208" fmla="*/ 689842 w 1214923"/>
              <a:gd name="connsiteY208" fmla="*/ 1391412 h 1691662"/>
              <a:gd name="connsiteX209" fmla="*/ 1162663 w 1214923"/>
              <a:gd name="connsiteY209" fmla="*/ 1057085 h 1691662"/>
              <a:gd name="connsiteX210" fmla="*/ 1148756 w 1214923"/>
              <a:gd name="connsiteY210" fmla="*/ 1134428 h 1691662"/>
              <a:gd name="connsiteX211" fmla="*/ 1066841 w 1214923"/>
              <a:gd name="connsiteY211" fmla="*/ 1139762 h 1691662"/>
              <a:gd name="connsiteX212" fmla="*/ 1035790 w 1214923"/>
              <a:gd name="connsiteY212" fmla="*/ 1087755 h 1691662"/>
              <a:gd name="connsiteX213" fmla="*/ 1162663 w 1214923"/>
              <a:gd name="connsiteY213" fmla="*/ 1057085 h 1691662"/>
              <a:gd name="connsiteX214" fmla="*/ 987913 w 1214923"/>
              <a:gd name="connsiteY214" fmla="*/ 1181170 h 1691662"/>
              <a:gd name="connsiteX215" fmla="*/ 958923 w 1214923"/>
              <a:gd name="connsiteY215" fmla="*/ 1264444 h 1691662"/>
              <a:gd name="connsiteX216" fmla="*/ 905107 w 1214923"/>
              <a:gd name="connsiteY216" fmla="*/ 1118330 h 1691662"/>
              <a:gd name="connsiteX217" fmla="*/ 987913 w 1214923"/>
              <a:gd name="connsiteY217" fmla="*/ 1181170 h 1691662"/>
              <a:gd name="connsiteX0" fmla="*/ 1193429 w 1214923"/>
              <a:gd name="connsiteY0" fmla="*/ 899446 h 1691662"/>
              <a:gd name="connsiteX1" fmla="*/ 1157319 w 1214923"/>
              <a:gd name="connsiteY1" fmla="*/ 831924 h 1691662"/>
              <a:gd name="connsiteX2" fmla="*/ 1019985 w 1214923"/>
              <a:gd name="connsiteY2" fmla="*/ 885740 h 1691662"/>
              <a:gd name="connsiteX3" fmla="*/ 963019 w 1214923"/>
              <a:gd name="connsiteY3" fmla="*/ 860965 h 1691662"/>
              <a:gd name="connsiteX4" fmla="*/ 1035980 w 1214923"/>
              <a:gd name="connsiteY4" fmla="*/ 795623 h 1691662"/>
              <a:gd name="connsiteX5" fmla="*/ 893772 w 1214923"/>
              <a:gd name="connsiteY5" fmla="*/ 930212 h 1691662"/>
              <a:gd name="connsiteX6" fmla="*/ 951398 w 1214923"/>
              <a:gd name="connsiteY6" fmla="*/ 937927 h 1691662"/>
              <a:gd name="connsiteX7" fmla="*/ 862911 w 1214923"/>
              <a:gd name="connsiteY7" fmla="*/ 964787 h 1691662"/>
              <a:gd name="connsiteX8" fmla="*/ 813000 w 1214923"/>
              <a:gd name="connsiteY8" fmla="*/ 991648 h 1691662"/>
              <a:gd name="connsiteX9" fmla="*/ 905202 w 1214923"/>
              <a:gd name="connsiteY9" fmla="*/ 872585 h 1691662"/>
              <a:gd name="connsiteX10" fmla="*/ 1062841 w 1214923"/>
              <a:gd name="connsiteY10" fmla="*/ 784098 h 1691662"/>
              <a:gd name="connsiteX11" fmla="*/ 1113873 w 1214923"/>
              <a:gd name="connsiteY11" fmla="*/ 670346 h 1691662"/>
              <a:gd name="connsiteX12" fmla="*/ 1028265 w 1214923"/>
              <a:gd name="connsiteY12" fmla="*/ 722567 h 1691662"/>
              <a:gd name="connsiteX13" fmla="*/ 1003881 w 1214923"/>
              <a:gd name="connsiteY13" fmla="*/ 692468 h 1691662"/>
              <a:gd name="connsiteX14" fmla="*/ 1005881 w 1214923"/>
              <a:gd name="connsiteY14" fmla="*/ 661511 h 1691662"/>
              <a:gd name="connsiteX15" fmla="*/ 1065794 w 1214923"/>
              <a:gd name="connsiteY15" fmla="*/ 651415 h 1691662"/>
              <a:gd name="connsiteX16" fmla="*/ 1087938 w 1214923"/>
              <a:gd name="connsiteY16" fmla="*/ 638205 h 1691662"/>
              <a:gd name="connsiteX17" fmla="*/ 739848 w 1214923"/>
              <a:gd name="connsiteY17" fmla="*/ 595694 h 1691662"/>
              <a:gd name="connsiteX18" fmla="*/ 716893 w 1214923"/>
              <a:gd name="connsiteY18" fmla="*/ 318992 h 1691662"/>
              <a:gd name="connsiteX19" fmla="*/ 920537 w 1214923"/>
              <a:gd name="connsiteY19" fmla="*/ 246031 h 1691662"/>
              <a:gd name="connsiteX20" fmla="*/ 682412 w 1214923"/>
              <a:gd name="connsiteY20" fmla="*/ 238316 h 1691662"/>
              <a:gd name="connsiteX21" fmla="*/ 928538 w 1214923"/>
              <a:gd name="connsiteY21" fmla="*/ 226790 h 1691662"/>
              <a:gd name="connsiteX22" fmla="*/ 720893 w 1214923"/>
              <a:gd name="connsiteY22" fmla="*/ 196025 h 1691662"/>
              <a:gd name="connsiteX23" fmla="*/ 736229 w 1214923"/>
              <a:gd name="connsiteY23" fmla="*/ 49911 h 1691662"/>
              <a:gd name="connsiteX24" fmla="*/ 663267 w 1214923"/>
              <a:gd name="connsiteY24" fmla="*/ 0 h 1691662"/>
              <a:gd name="connsiteX25" fmla="*/ 625167 w 1214923"/>
              <a:gd name="connsiteY25" fmla="*/ 103727 h 1691662"/>
              <a:gd name="connsiteX26" fmla="*/ 625167 w 1214923"/>
              <a:gd name="connsiteY26" fmla="*/ 288322 h 1691662"/>
              <a:gd name="connsiteX27" fmla="*/ 336845 w 1214923"/>
              <a:gd name="connsiteY27" fmla="*/ 261366 h 1691662"/>
              <a:gd name="connsiteX28" fmla="*/ 367611 w 1214923"/>
              <a:gd name="connsiteY28" fmla="*/ 307467 h 1691662"/>
              <a:gd name="connsiteX29" fmla="*/ 579066 w 1214923"/>
              <a:gd name="connsiteY29" fmla="*/ 615029 h 1691662"/>
              <a:gd name="connsiteX30" fmla="*/ 263884 w 1214923"/>
              <a:gd name="connsiteY30" fmla="*/ 496585 h 1691662"/>
              <a:gd name="connsiteX31" fmla="*/ 233118 w 1214923"/>
              <a:gd name="connsiteY31" fmla="*/ 714947 h 1691662"/>
              <a:gd name="connsiteX32" fmla="*/ 532965 w 1214923"/>
              <a:gd name="connsiteY32" fmla="*/ 807149 h 1691662"/>
              <a:gd name="connsiteX33" fmla="*/ 502390 w 1214923"/>
              <a:gd name="connsiteY33" fmla="*/ 816184 h 1691662"/>
              <a:gd name="connsiteX34" fmla="*/ 464290 w 1214923"/>
              <a:gd name="connsiteY34" fmla="*/ 772763 h 1691662"/>
              <a:gd name="connsiteX35" fmla="*/ 375231 w 1214923"/>
              <a:gd name="connsiteY35" fmla="*/ 788670 h 1691662"/>
              <a:gd name="connsiteX36" fmla="*/ 418189 w 1214923"/>
              <a:gd name="connsiteY36" fmla="*/ 826770 h 1691662"/>
              <a:gd name="connsiteX37" fmla="*/ 333607 w 1214923"/>
              <a:gd name="connsiteY37" fmla="*/ 826770 h 1691662"/>
              <a:gd name="connsiteX38" fmla="*/ 276457 w 1214923"/>
              <a:gd name="connsiteY38" fmla="*/ 857536 h 1691662"/>
              <a:gd name="connsiteX39" fmla="*/ 288458 w 1214923"/>
              <a:gd name="connsiteY39" fmla="*/ 766001 h 1691662"/>
              <a:gd name="connsiteX40" fmla="*/ 138059 w 1214923"/>
              <a:gd name="connsiteY40" fmla="*/ 911352 h 1691662"/>
              <a:gd name="connsiteX41" fmla="*/ 237976 w 1214923"/>
              <a:gd name="connsiteY41" fmla="*/ 961358 h 1691662"/>
              <a:gd name="connsiteX42" fmla="*/ 75102 w 1214923"/>
              <a:gd name="connsiteY42" fmla="*/ 1025783 h 1691662"/>
              <a:gd name="connsiteX43" fmla="*/ 80432 w 1214923"/>
              <a:gd name="connsiteY43" fmla="*/ 915162 h 1691662"/>
              <a:gd name="connsiteX44" fmla="*/ 91958 w 1214923"/>
              <a:gd name="connsiteY44" fmla="*/ 1107377 h 1691662"/>
              <a:gd name="connsiteX45" fmla="*/ 214925 w 1214923"/>
              <a:gd name="connsiteY45" fmla="*/ 1157383 h 1691662"/>
              <a:gd name="connsiteX46" fmla="*/ 322463 w 1214923"/>
              <a:gd name="connsiteY46" fmla="*/ 1228161 h 1691662"/>
              <a:gd name="connsiteX47" fmla="*/ 235145 w 1214923"/>
              <a:gd name="connsiteY47" fmla="*/ 1221759 h 1691662"/>
              <a:gd name="connsiteX48" fmla="*/ 267875 w 1214923"/>
              <a:gd name="connsiteY48" fmla="*/ 1263023 h 1691662"/>
              <a:gd name="connsiteX49" fmla="*/ 395615 w 1214923"/>
              <a:gd name="connsiteY49" fmla="*/ 1319117 h 1691662"/>
              <a:gd name="connsiteX50" fmla="*/ 322827 w 1214923"/>
              <a:gd name="connsiteY50" fmla="*/ 1338837 h 1691662"/>
              <a:gd name="connsiteX51" fmla="*/ 247492 w 1214923"/>
              <a:gd name="connsiteY51" fmla="*/ 1296725 h 1691662"/>
              <a:gd name="connsiteX52" fmla="*/ 229880 w 1214923"/>
              <a:gd name="connsiteY52" fmla="*/ 1312259 h 1691662"/>
              <a:gd name="connsiteX53" fmla="*/ 146155 w 1214923"/>
              <a:gd name="connsiteY53" fmla="*/ 1230344 h 1691662"/>
              <a:gd name="connsiteX54" fmla="*/ 115389 w 1214923"/>
              <a:gd name="connsiteY54" fmla="*/ 1430369 h 1691662"/>
              <a:gd name="connsiteX55" fmla="*/ 349799 w 1214923"/>
              <a:gd name="connsiteY55" fmla="*/ 1480280 h 1691662"/>
              <a:gd name="connsiteX56" fmla="*/ 299507 w 1214923"/>
              <a:gd name="connsiteY56" fmla="*/ 1464659 h 1691662"/>
              <a:gd name="connsiteX57" fmla="*/ 318374 w 1214923"/>
              <a:gd name="connsiteY57" fmla="*/ 1496562 h 1691662"/>
              <a:gd name="connsiteX58" fmla="*/ 388280 w 1214923"/>
              <a:gd name="connsiteY58" fmla="*/ 1545717 h 1691662"/>
              <a:gd name="connsiteX59" fmla="*/ 348847 w 1214923"/>
              <a:gd name="connsiteY59" fmla="*/ 1542479 h 1691662"/>
              <a:gd name="connsiteX60" fmla="*/ 255883 w 1214923"/>
              <a:gd name="connsiteY60" fmla="*/ 1502664 h 1691662"/>
              <a:gd name="connsiteX61" fmla="*/ 255883 w 1214923"/>
              <a:gd name="connsiteY61" fmla="*/ 1502664 h 1691662"/>
              <a:gd name="connsiteX62" fmla="*/ 239976 w 1214923"/>
              <a:gd name="connsiteY62" fmla="*/ 1484281 h 1691662"/>
              <a:gd name="connsiteX63" fmla="*/ 203495 w 1214923"/>
              <a:gd name="connsiteY63" fmla="*/ 1484281 h 1691662"/>
              <a:gd name="connsiteX64" fmla="*/ 187303 w 1214923"/>
              <a:gd name="connsiteY64" fmla="*/ 1499140 h 1691662"/>
              <a:gd name="connsiteX65" fmla="*/ 490673 w 1214923"/>
              <a:gd name="connsiteY65" fmla="*/ 1673352 h 1691662"/>
              <a:gd name="connsiteX66" fmla="*/ 767123 w 1214923"/>
              <a:gd name="connsiteY66" fmla="*/ 1677527 h 1691662"/>
              <a:gd name="connsiteX67" fmla="*/ 967500 w 1214923"/>
              <a:gd name="connsiteY67" fmla="*/ 1594485 h 1691662"/>
              <a:gd name="connsiteX68" fmla="*/ 1152566 w 1214923"/>
              <a:gd name="connsiteY68" fmla="*/ 1394460 h 1691662"/>
              <a:gd name="connsiteX69" fmla="*/ 918822 w 1214923"/>
              <a:gd name="connsiteY69" fmla="*/ 1363507 h 1691662"/>
              <a:gd name="connsiteX70" fmla="*/ 802904 w 1214923"/>
              <a:gd name="connsiteY70" fmla="*/ 1350454 h 1691662"/>
              <a:gd name="connsiteX71" fmla="*/ 841956 w 1214923"/>
              <a:gd name="connsiteY71" fmla="*/ 1326547 h 1691662"/>
              <a:gd name="connsiteX72" fmla="*/ 1018286 w 1214923"/>
              <a:gd name="connsiteY72" fmla="*/ 1315425 h 1691662"/>
              <a:gd name="connsiteX73" fmla="*/ 980354 w 1214923"/>
              <a:gd name="connsiteY73" fmla="*/ 1268921 h 1691662"/>
              <a:gd name="connsiteX74" fmla="*/ 1091488 w 1214923"/>
              <a:gd name="connsiteY74" fmla="*/ 1221043 h 1691662"/>
              <a:gd name="connsiteX75" fmla="*/ 896580 w 1214923"/>
              <a:gd name="connsiteY75" fmla="*/ 1032638 h 1691662"/>
              <a:gd name="connsiteX76" fmla="*/ 1193429 w 1214923"/>
              <a:gd name="connsiteY76" fmla="*/ 899446 h 1691662"/>
              <a:gd name="connsiteX77" fmla="*/ 759089 w 1214923"/>
              <a:gd name="connsiteY77" fmla="*/ 61246 h 1691662"/>
              <a:gd name="connsiteX78" fmla="*/ 720989 w 1214923"/>
              <a:gd name="connsiteY78" fmla="*/ 145828 h 1691662"/>
              <a:gd name="connsiteX79" fmla="*/ 759089 w 1214923"/>
              <a:gd name="connsiteY79" fmla="*/ 61436 h 1691662"/>
              <a:gd name="connsiteX80" fmla="*/ 759089 w 1214923"/>
              <a:gd name="connsiteY80" fmla="*/ 61246 h 1691662"/>
              <a:gd name="connsiteX81" fmla="*/ 363611 w 1214923"/>
              <a:gd name="connsiteY81" fmla="*/ 545783 h 1691662"/>
              <a:gd name="connsiteX82" fmla="*/ 348275 w 1214923"/>
              <a:gd name="connsiteY82" fmla="*/ 553498 h 1691662"/>
              <a:gd name="connsiteX83" fmla="*/ 363611 w 1214923"/>
              <a:gd name="connsiteY83" fmla="*/ 545783 h 1691662"/>
              <a:gd name="connsiteX84" fmla="*/ 232451 w 1214923"/>
              <a:gd name="connsiteY84" fmla="*/ 523113 h 1691662"/>
              <a:gd name="connsiteX85" fmla="*/ 254694 w 1214923"/>
              <a:gd name="connsiteY85" fmla="*/ 664096 h 1691662"/>
              <a:gd name="connsiteX86" fmla="*/ 232451 w 1214923"/>
              <a:gd name="connsiteY86" fmla="*/ 523113 h 1691662"/>
              <a:gd name="connsiteX87" fmla="*/ 340084 w 1214923"/>
              <a:gd name="connsiteY87" fmla="*/ 692277 h 1691662"/>
              <a:gd name="connsiteX88" fmla="*/ 470767 w 1214923"/>
              <a:gd name="connsiteY88" fmla="*/ 684562 h 1691662"/>
              <a:gd name="connsiteX89" fmla="*/ 340084 w 1214923"/>
              <a:gd name="connsiteY89" fmla="*/ 691896 h 1691662"/>
              <a:gd name="connsiteX90" fmla="*/ 340084 w 1214923"/>
              <a:gd name="connsiteY90" fmla="*/ 692277 h 1691662"/>
              <a:gd name="connsiteX91" fmla="*/ 382375 w 1214923"/>
              <a:gd name="connsiteY91" fmla="*/ 615410 h 1691662"/>
              <a:gd name="connsiteX92" fmla="*/ 516868 w 1214923"/>
              <a:gd name="connsiteY92" fmla="*/ 688372 h 1691662"/>
              <a:gd name="connsiteX93" fmla="*/ 382661 w 1214923"/>
              <a:gd name="connsiteY93" fmla="*/ 615029 h 1691662"/>
              <a:gd name="connsiteX94" fmla="*/ 382375 w 1214923"/>
              <a:gd name="connsiteY94" fmla="*/ 615410 h 1691662"/>
              <a:gd name="connsiteX95" fmla="*/ 201400 w 1214923"/>
              <a:gd name="connsiteY95" fmla="*/ 907542 h 1691662"/>
              <a:gd name="connsiteX96" fmla="*/ 163300 w 1214923"/>
              <a:gd name="connsiteY96" fmla="*/ 838295 h 1691662"/>
              <a:gd name="connsiteX97" fmla="*/ 201686 w 1214923"/>
              <a:gd name="connsiteY97" fmla="*/ 907161 h 1691662"/>
              <a:gd name="connsiteX98" fmla="*/ 201400 w 1214923"/>
              <a:gd name="connsiteY98" fmla="*/ 907542 h 1691662"/>
              <a:gd name="connsiteX99" fmla="*/ 97811 w 1214923"/>
              <a:gd name="connsiteY99" fmla="*/ 1285557 h 1691662"/>
              <a:gd name="connsiteX100" fmla="*/ 123279 w 1214923"/>
              <a:gd name="connsiteY100" fmla="*/ 1264178 h 1691662"/>
              <a:gd name="connsiteX101" fmla="*/ 231975 w 1214923"/>
              <a:gd name="connsiteY101" fmla="*/ 1341501 h 1691662"/>
              <a:gd name="connsiteX102" fmla="*/ 97811 w 1214923"/>
              <a:gd name="connsiteY102" fmla="*/ 1285557 h 1691662"/>
              <a:gd name="connsiteX103" fmla="*/ 232928 w 1214923"/>
              <a:gd name="connsiteY103" fmla="*/ 1376077 h 1691662"/>
              <a:gd name="connsiteX104" fmla="*/ 279029 w 1214923"/>
              <a:gd name="connsiteY104" fmla="*/ 1379887 h 1691662"/>
              <a:gd name="connsiteX105" fmla="*/ 232451 w 1214923"/>
              <a:gd name="connsiteY105" fmla="*/ 1376077 h 1691662"/>
              <a:gd name="connsiteX106" fmla="*/ 232928 w 1214923"/>
              <a:gd name="connsiteY106" fmla="*/ 1376077 h 1691662"/>
              <a:gd name="connsiteX107" fmla="*/ 856244 w 1214923"/>
              <a:gd name="connsiteY107" fmla="*/ 715613 h 1691662"/>
              <a:gd name="connsiteX108" fmla="*/ 817635 w 1214923"/>
              <a:gd name="connsiteY108" fmla="*/ 708913 h 1691662"/>
              <a:gd name="connsiteX109" fmla="*/ 721084 w 1214923"/>
              <a:gd name="connsiteY109" fmla="*/ 657225 h 1691662"/>
              <a:gd name="connsiteX110" fmla="*/ 855767 w 1214923"/>
              <a:gd name="connsiteY110" fmla="*/ 715613 h 1691662"/>
              <a:gd name="connsiteX111" fmla="*/ 856244 w 1214923"/>
              <a:gd name="connsiteY111" fmla="*/ 715613 h 1691662"/>
              <a:gd name="connsiteX112" fmla="*/ 663458 w 1214923"/>
              <a:gd name="connsiteY112" fmla="*/ 722662 h 1691662"/>
              <a:gd name="connsiteX113" fmla="*/ 644408 w 1214923"/>
              <a:gd name="connsiteY113" fmla="*/ 807149 h 1691662"/>
              <a:gd name="connsiteX114" fmla="*/ 662981 w 1214923"/>
              <a:gd name="connsiteY114" fmla="*/ 723138 h 1691662"/>
              <a:gd name="connsiteX115" fmla="*/ 663458 w 1214923"/>
              <a:gd name="connsiteY115" fmla="*/ 722662 h 1691662"/>
              <a:gd name="connsiteX116" fmla="*/ 628882 w 1214923"/>
              <a:gd name="connsiteY116" fmla="*/ 753332 h 1691662"/>
              <a:gd name="connsiteX117" fmla="*/ 655742 w 1214923"/>
              <a:gd name="connsiteY117" fmla="*/ 726472 h 1691662"/>
              <a:gd name="connsiteX118" fmla="*/ 628406 w 1214923"/>
              <a:gd name="connsiteY118" fmla="*/ 753332 h 1691662"/>
              <a:gd name="connsiteX119" fmla="*/ 628882 w 1214923"/>
              <a:gd name="connsiteY119" fmla="*/ 753332 h 1691662"/>
              <a:gd name="connsiteX120" fmla="*/ 771090 w 1214923"/>
              <a:gd name="connsiteY120" fmla="*/ 757237 h 1691662"/>
              <a:gd name="connsiteX121" fmla="*/ 690318 w 1214923"/>
              <a:gd name="connsiteY121" fmla="*/ 822579 h 1691662"/>
              <a:gd name="connsiteX122" fmla="*/ 770614 w 1214923"/>
              <a:gd name="connsiteY122" fmla="*/ 757237 h 1691662"/>
              <a:gd name="connsiteX123" fmla="*/ 771090 w 1214923"/>
              <a:gd name="connsiteY123" fmla="*/ 757237 h 1691662"/>
              <a:gd name="connsiteX124" fmla="*/ 759565 w 1214923"/>
              <a:gd name="connsiteY124" fmla="*/ 538162 h 1691662"/>
              <a:gd name="connsiteX125" fmla="*/ 851767 w 1214923"/>
              <a:gd name="connsiteY125" fmla="*/ 480536 h 1691662"/>
              <a:gd name="connsiteX126" fmla="*/ 759089 w 1214923"/>
              <a:gd name="connsiteY126" fmla="*/ 538067 h 1691662"/>
              <a:gd name="connsiteX127" fmla="*/ 759565 w 1214923"/>
              <a:gd name="connsiteY127" fmla="*/ 538162 h 1691662"/>
              <a:gd name="connsiteX128" fmla="*/ 868213 w 1214923"/>
              <a:gd name="connsiteY128" fmla="*/ 356761 h 1691662"/>
              <a:gd name="connsiteX129" fmla="*/ 812619 w 1214923"/>
              <a:gd name="connsiteY129" fmla="*/ 442055 h 1691662"/>
              <a:gd name="connsiteX130" fmla="*/ 868213 w 1214923"/>
              <a:gd name="connsiteY130" fmla="*/ 356761 h 1691662"/>
              <a:gd name="connsiteX131" fmla="*/ 681841 w 1214923"/>
              <a:gd name="connsiteY131" fmla="*/ 323088 h 1691662"/>
              <a:gd name="connsiteX132" fmla="*/ 758803 w 1214923"/>
              <a:gd name="connsiteY132" fmla="*/ 430816 h 1691662"/>
              <a:gd name="connsiteX133" fmla="*/ 643455 w 1214923"/>
              <a:gd name="connsiteY133" fmla="*/ 396145 h 1691662"/>
              <a:gd name="connsiteX134" fmla="*/ 639550 w 1214923"/>
              <a:gd name="connsiteY134" fmla="*/ 438436 h 1691662"/>
              <a:gd name="connsiteX135" fmla="*/ 682127 w 1214923"/>
              <a:gd name="connsiteY135" fmla="*/ 323088 h 1691662"/>
              <a:gd name="connsiteX136" fmla="*/ 681841 w 1214923"/>
              <a:gd name="connsiteY136" fmla="*/ 323088 h 1691662"/>
              <a:gd name="connsiteX137" fmla="*/ 395477 w 1214923"/>
              <a:gd name="connsiteY137" fmla="*/ 216638 h 1691662"/>
              <a:gd name="connsiteX138" fmla="*/ 432956 w 1214923"/>
              <a:gd name="connsiteY138" fmla="*/ 194566 h 1691662"/>
              <a:gd name="connsiteX139" fmla="*/ 564476 w 1214923"/>
              <a:gd name="connsiteY139" fmla="*/ 247666 h 1691662"/>
              <a:gd name="connsiteX140" fmla="*/ 558873 w 1214923"/>
              <a:gd name="connsiteY140" fmla="*/ 299942 h 1691662"/>
              <a:gd name="connsiteX141" fmla="*/ 395477 w 1214923"/>
              <a:gd name="connsiteY141" fmla="*/ 216638 h 1691662"/>
              <a:gd name="connsiteX142" fmla="*/ 470767 w 1214923"/>
              <a:gd name="connsiteY142" fmla="*/ 361188 h 1691662"/>
              <a:gd name="connsiteX143" fmla="*/ 566874 w 1214923"/>
              <a:gd name="connsiteY143" fmla="*/ 503396 h 1691662"/>
              <a:gd name="connsiteX144" fmla="*/ 470767 w 1214923"/>
              <a:gd name="connsiteY144" fmla="*/ 361188 h 1691662"/>
              <a:gd name="connsiteX145" fmla="*/ 632216 w 1214923"/>
              <a:gd name="connsiteY145" fmla="*/ 475419 h 1691662"/>
              <a:gd name="connsiteX146" fmla="*/ 759089 w 1214923"/>
              <a:gd name="connsiteY146" fmla="*/ 438055 h 1691662"/>
              <a:gd name="connsiteX147" fmla="*/ 640217 w 1214923"/>
              <a:gd name="connsiteY147" fmla="*/ 641593 h 1691662"/>
              <a:gd name="connsiteX148" fmla="*/ 622468 w 1214923"/>
              <a:gd name="connsiteY148" fmla="*/ 453581 h 1691662"/>
              <a:gd name="connsiteX149" fmla="*/ 632216 w 1214923"/>
              <a:gd name="connsiteY149" fmla="*/ 475419 h 1691662"/>
              <a:gd name="connsiteX150" fmla="*/ 686032 w 1214923"/>
              <a:gd name="connsiteY150" fmla="*/ 837819 h 1691662"/>
              <a:gd name="connsiteX151" fmla="*/ 628310 w 1214923"/>
              <a:gd name="connsiteY151" fmla="*/ 930116 h 1691662"/>
              <a:gd name="connsiteX152" fmla="*/ 686032 w 1214923"/>
              <a:gd name="connsiteY152" fmla="*/ 837914 h 1691662"/>
              <a:gd name="connsiteX153" fmla="*/ 686032 w 1214923"/>
              <a:gd name="connsiteY153" fmla="*/ 837819 h 1691662"/>
              <a:gd name="connsiteX154" fmla="*/ 743658 w 1214923"/>
              <a:gd name="connsiteY154" fmla="*/ 1291400 h 1691662"/>
              <a:gd name="connsiteX155" fmla="*/ 547634 w 1214923"/>
              <a:gd name="connsiteY155" fmla="*/ 1206818 h 1691662"/>
              <a:gd name="connsiteX156" fmla="*/ 573446 w 1214923"/>
              <a:gd name="connsiteY156" fmla="*/ 1222439 h 1691662"/>
              <a:gd name="connsiteX157" fmla="*/ 603450 w 1214923"/>
              <a:gd name="connsiteY157" fmla="*/ 1227487 h 1691662"/>
              <a:gd name="connsiteX158" fmla="*/ 743658 w 1214923"/>
              <a:gd name="connsiteY158" fmla="*/ 1291495 h 1691662"/>
              <a:gd name="connsiteX159" fmla="*/ 743658 w 1214923"/>
              <a:gd name="connsiteY159" fmla="*/ 1291400 h 1691662"/>
              <a:gd name="connsiteX160" fmla="*/ 556465 w 1214923"/>
              <a:gd name="connsiteY160" fmla="*/ 950327 h 1691662"/>
              <a:gd name="connsiteX161" fmla="*/ 689842 w 1214923"/>
              <a:gd name="connsiteY161" fmla="*/ 1122236 h 1691662"/>
              <a:gd name="connsiteX162" fmla="*/ 568651 w 1214923"/>
              <a:gd name="connsiteY162" fmla="*/ 984541 h 1691662"/>
              <a:gd name="connsiteX163" fmla="*/ 556465 w 1214923"/>
              <a:gd name="connsiteY163" fmla="*/ 950327 h 1691662"/>
              <a:gd name="connsiteX164" fmla="*/ 351609 w 1214923"/>
              <a:gd name="connsiteY164" fmla="*/ 1045464 h 1691662"/>
              <a:gd name="connsiteX165" fmla="*/ 382375 w 1214923"/>
              <a:gd name="connsiteY165" fmla="*/ 887825 h 1691662"/>
              <a:gd name="connsiteX166" fmla="*/ 351609 w 1214923"/>
              <a:gd name="connsiteY166" fmla="*/ 1045559 h 1691662"/>
              <a:gd name="connsiteX167" fmla="*/ 351609 w 1214923"/>
              <a:gd name="connsiteY167" fmla="*/ 1045464 h 1691662"/>
              <a:gd name="connsiteX168" fmla="*/ 420761 w 1214923"/>
              <a:gd name="connsiteY168" fmla="*/ 1054969 h 1691662"/>
              <a:gd name="connsiteX169" fmla="*/ 605260 w 1214923"/>
              <a:gd name="connsiteY169" fmla="*/ 1180338 h 1691662"/>
              <a:gd name="connsiteX170" fmla="*/ 420761 w 1214923"/>
              <a:gd name="connsiteY170" fmla="*/ 1054969 h 1691662"/>
              <a:gd name="connsiteX171" fmla="*/ 366944 w 1214923"/>
              <a:gd name="connsiteY171" fmla="*/ 1414272 h 1691662"/>
              <a:gd name="connsiteX172" fmla="*/ 597640 w 1214923"/>
              <a:gd name="connsiteY172" fmla="*/ 1460468 h 1691662"/>
              <a:gd name="connsiteX173" fmla="*/ 366944 w 1214923"/>
              <a:gd name="connsiteY173" fmla="*/ 1414463 h 1691662"/>
              <a:gd name="connsiteX174" fmla="*/ 366944 w 1214923"/>
              <a:gd name="connsiteY174" fmla="*/ 1414272 h 1691662"/>
              <a:gd name="connsiteX175" fmla="*/ 597035 w 1214923"/>
              <a:gd name="connsiteY175" fmla="*/ 1664464 h 1691662"/>
              <a:gd name="connsiteX176" fmla="*/ 471148 w 1214923"/>
              <a:gd name="connsiteY176" fmla="*/ 1649777 h 1691662"/>
              <a:gd name="connsiteX177" fmla="*/ 401901 w 1214923"/>
              <a:gd name="connsiteY177" fmla="*/ 1579817 h 1691662"/>
              <a:gd name="connsiteX178" fmla="*/ 582412 w 1214923"/>
              <a:gd name="connsiteY178" fmla="*/ 1645158 h 1691662"/>
              <a:gd name="connsiteX179" fmla="*/ 597035 w 1214923"/>
              <a:gd name="connsiteY179" fmla="*/ 1664464 h 1691662"/>
              <a:gd name="connsiteX180" fmla="*/ 616785 w 1214923"/>
              <a:gd name="connsiteY180" fmla="*/ 1564196 h 1691662"/>
              <a:gd name="connsiteX181" fmla="*/ 555349 w 1214923"/>
              <a:gd name="connsiteY181" fmla="*/ 1541145 h 1691662"/>
              <a:gd name="connsiteX182" fmla="*/ 638597 w 1214923"/>
              <a:gd name="connsiteY182" fmla="*/ 1493520 h 1691662"/>
              <a:gd name="connsiteX183" fmla="*/ 752034 w 1214923"/>
              <a:gd name="connsiteY183" fmla="*/ 1535463 h 1691662"/>
              <a:gd name="connsiteX184" fmla="*/ 616785 w 1214923"/>
              <a:gd name="connsiteY184" fmla="*/ 1564386 h 1691662"/>
              <a:gd name="connsiteX185" fmla="*/ 616785 w 1214923"/>
              <a:gd name="connsiteY185" fmla="*/ 1564196 h 1691662"/>
              <a:gd name="connsiteX186" fmla="*/ 811979 w 1214923"/>
              <a:gd name="connsiteY186" fmla="*/ 1595484 h 1691662"/>
              <a:gd name="connsiteX187" fmla="*/ 812771 w 1214923"/>
              <a:gd name="connsiteY187" fmla="*/ 1652594 h 1691662"/>
              <a:gd name="connsiteX188" fmla="*/ 704225 w 1214923"/>
              <a:gd name="connsiteY188" fmla="*/ 1665256 h 1691662"/>
              <a:gd name="connsiteX189" fmla="*/ 651942 w 1214923"/>
              <a:gd name="connsiteY189" fmla="*/ 1653111 h 1691662"/>
              <a:gd name="connsiteX190" fmla="*/ 811979 w 1214923"/>
              <a:gd name="connsiteY190" fmla="*/ 1595484 h 1691662"/>
              <a:gd name="connsiteX191" fmla="*/ 857863 w 1214923"/>
              <a:gd name="connsiteY191" fmla="*/ 1591056 h 1691662"/>
              <a:gd name="connsiteX192" fmla="*/ 838813 w 1214923"/>
              <a:gd name="connsiteY192" fmla="*/ 1568958 h 1691662"/>
              <a:gd name="connsiteX193" fmla="*/ 836146 w 1214923"/>
              <a:gd name="connsiteY193" fmla="*/ 1564291 h 1691662"/>
              <a:gd name="connsiteX194" fmla="*/ 955179 w 1214923"/>
              <a:gd name="connsiteY194" fmla="*/ 1500720 h 1691662"/>
              <a:gd name="connsiteX195" fmla="*/ 1066493 w 1214923"/>
              <a:gd name="connsiteY195" fmla="*/ 1492065 h 1691662"/>
              <a:gd name="connsiteX196" fmla="*/ 857863 w 1214923"/>
              <a:gd name="connsiteY196" fmla="*/ 1591247 h 1691662"/>
              <a:gd name="connsiteX197" fmla="*/ 857863 w 1214923"/>
              <a:gd name="connsiteY197" fmla="*/ 1591056 h 1691662"/>
              <a:gd name="connsiteX198" fmla="*/ 1054979 w 1214923"/>
              <a:gd name="connsiteY198" fmla="*/ 1445037 h 1691662"/>
              <a:gd name="connsiteX199" fmla="*/ 916632 w 1214923"/>
              <a:gd name="connsiteY199" fmla="*/ 1468184 h 1691662"/>
              <a:gd name="connsiteX200" fmla="*/ 1028170 w 1214923"/>
              <a:gd name="connsiteY200" fmla="*/ 1445228 h 1691662"/>
              <a:gd name="connsiteX201" fmla="*/ 1054979 w 1214923"/>
              <a:gd name="connsiteY201" fmla="*/ 1445037 h 1691662"/>
              <a:gd name="connsiteX202" fmla="*/ 862816 w 1214923"/>
              <a:gd name="connsiteY202" fmla="*/ 1410462 h 1691662"/>
              <a:gd name="connsiteX203" fmla="*/ 647551 w 1214923"/>
              <a:gd name="connsiteY203" fmla="*/ 1448562 h 1691662"/>
              <a:gd name="connsiteX204" fmla="*/ 862816 w 1214923"/>
              <a:gd name="connsiteY204" fmla="*/ 1410653 h 1691662"/>
              <a:gd name="connsiteX205" fmla="*/ 862816 w 1214923"/>
              <a:gd name="connsiteY205" fmla="*/ 1410462 h 1691662"/>
              <a:gd name="connsiteX206" fmla="*/ 689842 w 1214923"/>
              <a:gd name="connsiteY206" fmla="*/ 1391412 h 1691662"/>
              <a:gd name="connsiteX207" fmla="*/ 924347 w 1214923"/>
              <a:gd name="connsiteY207" fmla="*/ 1306830 h 1691662"/>
              <a:gd name="connsiteX208" fmla="*/ 689842 w 1214923"/>
              <a:gd name="connsiteY208" fmla="*/ 1391412 h 1691662"/>
              <a:gd name="connsiteX209" fmla="*/ 1162663 w 1214923"/>
              <a:gd name="connsiteY209" fmla="*/ 1057085 h 1691662"/>
              <a:gd name="connsiteX210" fmla="*/ 1148756 w 1214923"/>
              <a:gd name="connsiteY210" fmla="*/ 1134428 h 1691662"/>
              <a:gd name="connsiteX211" fmla="*/ 1066841 w 1214923"/>
              <a:gd name="connsiteY211" fmla="*/ 1139762 h 1691662"/>
              <a:gd name="connsiteX212" fmla="*/ 1035790 w 1214923"/>
              <a:gd name="connsiteY212" fmla="*/ 1087755 h 1691662"/>
              <a:gd name="connsiteX213" fmla="*/ 1162663 w 1214923"/>
              <a:gd name="connsiteY213" fmla="*/ 1057085 h 1691662"/>
              <a:gd name="connsiteX214" fmla="*/ 987913 w 1214923"/>
              <a:gd name="connsiteY214" fmla="*/ 1181170 h 1691662"/>
              <a:gd name="connsiteX215" fmla="*/ 958923 w 1214923"/>
              <a:gd name="connsiteY215" fmla="*/ 1264444 h 1691662"/>
              <a:gd name="connsiteX216" fmla="*/ 905107 w 1214923"/>
              <a:gd name="connsiteY216" fmla="*/ 1118330 h 1691662"/>
              <a:gd name="connsiteX217" fmla="*/ 987913 w 1214923"/>
              <a:gd name="connsiteY217" fmla="*/ 1181170 h 1691662"/>
              <a:gd name="connsiteX0" fmla="*/ 1193429 w 1214923"/>
              <a:gd name="connsiteY0" fmla="*/ 899446 h 1691662"/>
              <a:gd name="connsiteX1" fmla="*/ 1157319 w 1214923"/>
              <a:gd name="connsiteY1" fmla="*/ 831924 h 1691662"/>
              <a:gd name="connsiteX2" fmla="*/ 1019985 w 1214923"/>
              <a:gd name="connsiteY2" fmla="*/ 885740 h 1691662"/>
              <a:gd name="connsiteX3" fmla="*/ 963019 w 1214923"/>
              <a:gd name="connsiteY3" fmla="*/ 860965 h 1691662"/>
              <a:gd name="connsiteX4" fmla="*/ 1035980 w 1214923"/>
              <a:gd name="connsiteY4" fmla="*/ 795623 h 1691662"/>
              <a:gd name="connsiteX5" fmla="*/ 893772 w 1214923"/>
              <a:gd name="connsiteY5" fmla="*/ 930212 h 1691662"/>
              <a:gd name="connsiteX6" fmla="*/ 951398 w 1214923"/>
              <a:gd name="connsiteY6" fmla="*/ 937927 h 1691662"/>
              <a:gd name="connsiteX7" fmla="*/ 862911 w 1214923"/>
              <a:gd name="connsiteY7" fmla="*/ 964787 h 1691662"/>
              <a:gd name="connsiteX8" fmla="*/ 813000 w 1214923"/>
              <a:gd name="connsiteY8" fmla="*/ 991648 h 1691662"/>
              <a:gd name="connsiteX9" fmla="*/ 905202 w 1214923"/>
              <a:gd name="connsiteY9" fmla="*/ 872585 h 1691662"/>
              <a:gd name="connsiteX10" fmla="*/ 1062841 w 1214923"/>
              <a:gd name="connsiteY10" fmla="*/ 784098 h 1691662"/>
              <a:gd name="connsiteX11" fmla="*/ 1113873 w 1214923"/>
              <a:gd name="connsiteY11" fmla="*/ 670346 h 1691662"/>
              <a:gd name="connsiteX12" fmla="*/ 1028265 w 1214923"/>
              <a:gd name="connsiteY12" fmla="*/ 722567 h 1691662"/>
              <a:gd name="connsiteX13" fmla="*/ 1003881 w 1214923"/>
              <a:gd name="connsiteY13" fmla="*/ 692468 h 1691662"/>
              <a:gd name="connsiteX14" fmla="*/ 1005881 w 1214923"/>
              <a:gd name="connsiteY14" fmla="*/ 661511 h 1691662"/>
              <a:gd name="connsiteX15" fmla="*/ 1065794 w 1214923"/>
              <a:gd name="connsiteY15" fmla="*/ 651415 h 1691662"/>
              <a:gd name="connsiteX16" fmla="*/ 1087938 w 1214923"/>
              <a:gd name="connsiteY16" fmla="*/ 638205 h 1691662"/>
              <a:gd name="connsiteX17" fmla="*/ 739848 w 1214923"/>
              <a:gd name="connsiteY17" fmla="*/ 595694 h 1691662"/>
              <a:gd name="connsiteX18" fmla="*/ 716893 w 1214923"/>
              <a:gd name="connsiteY18" fmla="*/ 318992 h 1691662"/>
              <a:gd name="connsiteX19" fmla="*/ 920537 w 1214923"/>
              <a:gd name="connsiteY19" fmla="*/ 246031 h 1691662"/>
              <a:gd name="connsiteX20" fmla="*/ 682412 w 1214923"/>
              <a:gd name="connsiteY20" fmla="*/ 238316 h 1691662"/>
              <a:gd name="connsiteX21" fmla="*/ 928538 w 1214923"/>
              <a:gd name="connsiteY21" fmla="*/ 226790 h 1691662"/>
              <a:gd name="connsiteX22" fmla="*/ 720893 w 1214923"/>
              <a:gd name="connsiteY22" fmla="*/ 196025 h 1691662"/>
              <a:gd name="connsiteX23" fmla="*/ 736229 w 1214923"/>
              <a:gd name="connsiteY23" fmla="*/ 49911 h 1691662"/>
              <a:gd name="connsiteX24" fmla="*/ 663267 w 1214923"/>
              <a:gd name="connsiteY24" fmla="*/ 0 h 1691662"/>
              <a:gd name="connsiteX25" fmla="*/ 625167 w 1214923"/>
              <a:gd name="connsiteY25" fmla="*/ 103727 h 1691662"/>
              <a:gd name="connsiteX26" fmla="*/ 625167 w 1214923"/>
              <a:gd name="connsiteY26" fmla="*/ 288322 h 1691662"/>
              <a:gd name="connsiteX27" fmla="*/ 336845 w 1214923"/>
              <a:gd name="connsiteY27" fmla="*/ 261366 h 1691662"/>
              <a:gd name="connsiteX28" fmla="*/ 367611 w 1214923"/>
              <a:gd name="connsiteY28" fmla="*/ 307467 h 1691662"/>
              <a:gd name="connsiteX29" fmla="*/ 579066 w 1214923"/>
              <a:gd name="connsiteY29" fmla="*/ 615029 h 1691662"/>
              <a:gd name="connsiteX30" fmla="*/ 263884 w 1214923"/>
              <a:gd name="connsiteY30" fmla="*/ 496585 h 1691662"/>
              <a:gd name="connsiteX31" fmla="*/ 233118 w 1214923"/>
              <a:gd name="connsiteY31" fmla="*/ 714947 h 1691662"/>
              <a:gd name="connsiteX32" fmla="*/ 532965 w 1214923"/>
              <a:gd name="connsiteY32" fmla="*/ 807149 h 1691662"/>
              <a:gd name="connsiteX33" fmla="*/ 502390 w 1214923"/>
              <a:gd name="connsiteY33" fmla="*/ 816184 h 1691662"/>
              <a:gd name="connsiteX34" fmla="*/ 464290 w 1214923"/>
              <a:gd name="connsiteY34" fmla="*/ 772763 h 1691662"/>
              <a:gd name="connsiteX35" fmla="*/ 375231 w 1214923"/>
              <a:gd name="connsiteY35" fmla="*/ 788670 h 1691662"/>
              <a:gd name="connsiteX36" fmla="*/ 418189 w 1214923"/>
              <a:gd name="connsiteY36" fmla="*/ 826770 h 1691662"/>
              <a:gd name="connsiteX37" fmla="*/ 333607 w 1214923"/>
              <a:gd name="connsiteY37" fmla="*/ 826770 h 1691662"/>
              <a:gd name="connsiteX38" fmla="*/ 276457 w 1214923"/>
              <a:gd name="connsiteY38" fmla="*/ 857536 h 1691662"/>
              <a:gd name="connsiteX39" fmla="*/ 288458 w 1214923"/>
              <a:gd name="connsiteY39" fmla="*/ 766001 h 1691662"/>
              <a:gd name="connsiteX40" fmla="*/ 138059 w 1214923"/>
              <a:gd name="connsiteY40" fmla="*/ 911352 h 1691662"/>
              <a:gd name="connsiteX41" fmla="*/ 237976 w 1214923"/>
              <a:gd name="connsiteY41" fmla="*/ 961358 h 1691662"/>
              <a:gd name="connsiteX42" fmla="*/ 75102 w 1214923"/>
              <a:gd name="connsiteY42" fmla="*/ 1025783 h 1691662"/>
              <a:gd name="connsiteX43" fmla="*/ 80432 w 1214923"/>
              <a:gd name="connsiteY43" fmla="*/ 915162 h 1691662"/>
              <a:gd name="connsiteX44" fmla="*/ 91958 w 1214923"/>
              <a:gd name="connsiteY44" fmla="*/ 1107377 h 1691662"/>
              <a:gd name="connsiteX45" fmla="*/ 214925 w 1214923"/>
              <a:gd name="connsiteY45" fmla="*/ 1157383 h 1691662"/>
              <a:gd name="connsiteX46" fmla="*/ 322463 w 1214923"/>
              <a:gd name="connsiteY46" fmla="*/ 1228161 h 1691662"/>
              <a:gd name="connsiteX47" fmla="*/ 235145 w 1214923"/>
              <a:gd name="connsiteY47" fmla="*/ 1221759 h 1691662"/>
              <a:gd name="connsiteX48" fmla="*/ 267875 w 1214923"/>
              <a:gd name="connsiteY48" fmla="*/ 1263023 h 1691662"/>
              <a:gd name="connsiteX49" fmla="*/ 395615 w 1214923"/>
              <a:gd name="connsiteY49" fmla="*/ 1319117 h 1691662"/>
              <a:gd name="connsiteX50" fmla="*/ 322827 w 1214923"/>
              <a:gd name="connsiteY50" fmla="*/ 1338837 h 1691662"/>
              <a:gd name="connsiteX51" fmla="*/ 247492 w 1214923"/>
              <a:gd name="connsiteY51" fmla="*/ 1296725 h 1691662"/>
              <a:gd name="connsiteX52" fmla="*/ 229880 w 1214923"/>
              <a:gd name="connsiteY52" fmla="*/ 1312259 h 1691662"/>
              <a:gd name="connsiteX53" fmla="*/ 146155 w 1214923"/>
              <a:gd name="connsiteY53" fmla="*/ 1230344 h 1691662"/>
              <a:gd name="connsiteX54" fmla="*/ 115389 w 1214923"/>
              <a:gd name="connsiteY54" fmla="*/ 1430369 h 1691662"/>
              <a:gd name="connsiteX55" fmla="*/ 349799 w 1214923"/>
              <a:gd name="connsiteY55" fmla="*/ 1480280 h 1691662"/>
              <a:gd name="connsiteX56" fmla="*/ 299507 w 1214923"/>
              <a:gd name="connsiteY56" fmla="*/ 1464659 h 1691662"/>
              <a:gd name="connsiteX57" fmla="*/ 318374 w 1214923"/>
              <a:gd name="connsiteY57" fmla="*/ 1496562 h 1691662"/>
              <a:gd name="connsiteX58" fmla="*/ 388280 w 1214923"/>
              <a:gd name="connsiteY58" fmla="*/ 1545717 h 1691662"/>
              <a:gd name="connsiteX59" fmla="*/ 348847 w 1214923"/>
              <a:gd name="connsiteY59" fmla="*/ 1542479 h 1691662"/>
              <a:gd name="connsiteX60" fmla="*/ 255883 w 1214923"/>
              <a:gd name="connsiteY60" fmla="*/ 1502664 h 1691662"/>
              <a:gd name="connsiteX61" fmla="*/ 255883 w 1214923"/>
              <a:gd name="connsiteY61" fmla="*/ 1502664 h 1691662"/>
              <a:gd name="connsiteX62" fmla="*/ 239976 w 1214923"/>
              <a:gd name="connsiteY62" fmla="*/ 1484281 h 1691662"/>
              <a:gd name="connsiteX63" fmla="*/ 203495 w 1214923"/>
              <a:gd name="connsiteY63" fmla="*/ 1484281 h 1691662"/>
              <a:gd name="connsiteX64" fmla="*/ 187303 w 1214923"/>
              <a:gd name="connsiteY64" fmla="*/ 1499140 h 1691662"/>
              <a:gd name="connsiteX65" fmla="*/ 490673 w 1214923"/>
              <a:gd name="connsiteY65" fmla="*/ 1673352 h 1691662"/>
              <a:gd name="connsiteX66" fmla="*/ 767123 w 1214923"/>
              <a:gd name="connsiteY66" fmla="*/ 1677527 h 1691662"/>
              <a:gd name="connsiteX67" fmla="*/ 967500 w 1214923"/>
              <a:gd name="connsiteY67" fmla="*/ 1594485 h 1691662"/>
              <a:gd name="connsiteX68" fmla="*/ 1152566 w 1214923"/>
              <a:gd name="connsiteY68" fmla="*/ 1394460 h 1691662"/>
              <a:gd name="connsiteX69" fmla="*/ 918822 w 1214923"/>
              <a:gd name="connsiteY69" fmla="*/ 1363507 h 1691662"/>
              <a:gd name="connsiteX70" fmla="*/ 802904 w 1214923"/>
              <a:gd name="connsiteY70" fmla="*/ 1350454 h 1691662"/>
              <a:gd name="connsiteX71" fmla="*/ 841956 w 1214923"/>
              <a:gd name="connsiteY71" fmla="*/ 1326547 h 1691662"/>
              <a:gd name="connsiteX72" fmla="*/ 1018286 w 1214923"/>
              <a:gd name="connsiteY72" fmla="*/ 1315425 h 1691662"/>
              <a:gd name="connsiteX73" fmla="*/ 980354 w 1214923"/>
              <a:gd name="connsiteY73" fmla="*/ 1268921 h 1691662"/>
              <a:gd name="connsiteX74" fmla="*/ 1091488 w 1214923"/>
              <a:gd name="connsiteY74" fmla="*/ 1221043 h 1691662"/>
              <a:gd name="connsiteX75" fmla="*/ 896580 w 1214923"/>
              <a:gd name="connsiteY75" fmla="*/ 1032638 h 1691662"/>
              <a:gd name="connsiteX76" fmla="*/ 1193429 w 1214923"/>
              <a:gd name="connsiteY76" fmla="*/ 899446 h 1691662"/>
              <a:gd name="connsiteX77" fmla="*/ 759089 w 1214923"/>
              <a:gd name="connsiteY77" fmla="*/ 61246 h 1691662"/>
              <a:gd name="connsiteX78" fmla="*/ 720989 w 1214923"/>
              <a:gd name="connsiteY78" fmla="*/ 145828 h 1691662"/>
              <a:gd name="connsiteX79" fmla="*/ 759089 w 1214923"/>
              <a:gd name="connsiteY79" fmla="*/ 61436 h 1691662"/>
              <a:gd name="connsiteX80" fmla="*/ 759089 w 1214923"/>
              <a:gd name="connsiteY80" fmla="*/ 61246 h 1691662"/>
              <a:gd name="connsiteX81" fmla="*/ 363611 w 1214923"/>
              <a:gd name="connsiteY81" fmla="*/ 545783 h 1691662"/>
              <a:gd name="connsiteX82" fmla="*/ 348275 w 1214923"/>
              <a:gd name="connsiteY82" fmla="*/ 553498 h 1691662"/>
              <a:gd name="connsiteX83" fmla="*/ 363611 w 1214923"/>
              <a:gd name="connsiteY83" fmla="*/ 545783 h 1691662"/>
              <a:gd name="connsiteX84" fmla="*/ 232451 w 1214923"/>
              <a:gd name="connsiteY84" fmla="*/ 523113 h 1691662"/>
              <a:gd name="connsiteX85" fmla="*/ 254694 w 1214923"/>
              <a:gd name="connsiteY85" fmla="*/ 664096 h 1691662"/>
              <a:gd name="connsiteX86" fmla="*/ 232451 w 1214923"/>
              <a:gd name="connsiteY86" fmla="*/ 523113 h 1691662"/>
              <a:gd name="connsiteX87" fmla="*/ 340084 w 1214923"/>
              <a:gd name="connsiteY87" fmla="*/ 692277 h 1691662"/>
              <a:gd name="connsiteX88" fmla="*/ 470767 w 1214923"/>
              <a:gd name="connsiteY88" fmla="*/ 684562 h 1691662"/>
              <a:gd name="connsiteX89" fmla="*/ 340084 w 1214923"/>
              <a:gd name="connsiteY89" fmla="*/ 691896 h 1691662"/>
              <a:gd name="connsiteX90" fmla="*/ 340084 w 1214923"/>
              <a:gd name="connsiteY90" fmla="*/ 692277 h 1691662"/>
              <a:gd name="connsiteX91" fmla="*/ 382375 w 1214923"/>
              <a:gd name="connsiteY91" fmla="*/ 615410 h 1691662"/>
              <a:gd name="connsiteX92" fmla="*/ 516868 w 1214923"/>
              <a:gd name="connsiteY92" fmla="*/ 688372 h 1691662"/>
              <a:gd name="connsiteX93" fmla="*/ 382661 w 1214923"/>
              <a:gd name="connsiteY93" fmla="*/ 615029 h 1691662"/>
              <a:gd name="connsiteX94" fmla="*/ 382375 w 1214923"/>
              <a:gd name="connsiteY94" fmla="*/ 615410 h 1691662"/>
              <a:gd name="connsiteX95" fmla="*/ 201400 w 1214923"/>
              <a:gd name="connsiteY95" fmla="*/ 907542 h 1691662"/>
              <a:gd name="connsiteX96" fmla="*/ 163300 w 1214923"/>
              <a:gd name="connsiteY96" fmla="*/ 838295 h 1691662"/>
              <a:gd name="connsiteX97" fmla="*/ 201686 w 1214923"/>
              <a:gd name="connsiteY97" fmla="*/ 907161 h 1691662"/>
              <a:gd name="connsiteX98" fmla="*/ 201400 w 1214923"/>
              <a:gd name="connsiteY98" fmla="*/ 907542 h 1691662"/>
              <a:gd name="connsiteX99" fmla="*/ 97811 w 1214923"/>
              <a:gd name="connsiteY99" fmla="*/ 1285557 h 1691662"/>
              <a:gd name="connsiteX100" fmla="*/ 123279 w 1214923"/>
              <a:gd name="connsiteY100" fmla="*/ 1264178 h 1691662"/>
              <a:gd name="connsiteX101" fmla="*/ 231975 w 1214923"/>
              <a:gd name="connsiteY101" fmla="*/ 1341501 h 1691662"/>
              <a:gd name="connsiteX102" fmla="*/ 97811 w 1214923"/>
              <a:gd name="connsiteY102" fmla="*/ 1285557 h 1691662"/>
              <a:gd name="connsiteX103" fmla="*/ 232928 w 1214923"/>
              <a:gd name="connsiteY103" fmla="*/ 1376077 h 1691662"/>
              <a:gd name="connsiteX104" fmla="*/ 279029 w 1214923"/>
              <a:gd name="connsiteY104" fmla="*/ 1379887 h 1691662"/>
              <a:gd name="connsiteX105" fmla="*/ 232451 w 1214923"/>
              <a:gd name="connsiteY105" fmla="*/ 1376077 h 1691662"/>
              <a:gd name="connsiteX106" fmla="*/ 232928 w 1214923"/>
              <a:gd name="connsiteY106" fmla="*/ 1376077 h 1691662"/>
              <a:gd name="connsiteX107" fmla="*/ 856244 w 1214923"/>
              <a:gd name="connsiteY107" fmla="*/ 715613 h 1691662"/>
              <a:gd name="connsiteX108" fmla="*/ 817635 w 1214923"/>
              <a:gd name="connsiteY108" fmla="*/ 708913 h 1691662"/>
              <a:gd name="connsiteX109" fmla="*/ 721084 w 1214923"/>
              <a:gd name="connsiteY109" fmla="*/ 657225 h 1691662"/>
              <a:gd name="connsiteX110" fmla="*/ 855767 w 1214923"/>
              <a:gd name="connsiteY110" fmla="*/ 715613 h 1691662"/>
              <a:gd name="connsiteX111" fmla="*/ 856244 w 1214923"/>
              <a:gd name="connsiteY111" fmla="*/ 715613 h 1691662"/>
              <a:gd name="connsiteX112" fmla="*/ 663458 w 1214923"/>
              <a:gd name="connsiteY112" fmla="*/ 722662 h 1691662"/>
              <a:gd name="connsiteX113" fmla="*/ 644408 w 1214923"/>
              <a:gd name="connsiteY113" fmla="*/ 807149 h 1691662"/>
              <a:gd name="connsiteX114" fmla="*/ 662981 w 1214923"/>
              <a:gd name="connsiteY114" fmla="*/ 723138 h 1691662"/>
              <a:gd name="connsiteX115" fmla="*/ 663458 w 1214923"/>
              <a:gd name="connsiteY115" fmla="*/ 722662 h 1691662"/>
              <a:gd name="connsiteX116" fmla="*/ 628882 w 1214923"/>
              <a:gd name="connsiteY116" fmla="*/ 753332 h 1691662"/>
              <a:gd name="connsiteX117" fmla="*/ 655742 w 1214923"/>
              <a:gd name="connsiteY117" fmla="*/ 726472 h 1691662"/>
              <a:gd name="connsiteX118" fmla="*/ 628406 w 1214923"/>
              <a:gd name="connsiteY118" fmla="*/ 753332 h 1691662"/>
              <a:gd name="connsiteX119" fmla="*/ 628882 w 1214923"/>
              <a:gd name="connsiteY119" fmla="*/ 753332 h 1691662"/>
              <a:gd name="connsiteX120" fmla="*/ 771090 w 1214923"/>
              <a:gd name="connsiteY120" fmla="*/ 757237 h 1691662"/>
              <a:gd name="connsiteX121" fmla="*/ 690318 w 1214923"/>
              <a:gd name="connsiteY121" fmla="*/ 822579 h 1691662"/>
              <a:gd name="connsiteX122" fmla="*/ 770614 w 1214923"/>
              <a:gd name="connsiteY122" fmla="*/ 757237 h 1691662"/>
              <a:gd name="connsiteX123" fmla="*/ 771090 w 1214923"/>
              <a:gd name="connsiteY123" fmla="*/ 757237 h 1691662"/>
              <a:gd name="connsiteX124" fmla="*/ 759565 w 1214923"/>
              <a:gd name="connsiteY124" fmla="*/ 538162 h 1691662"/>
              <a:gd name="connsiteX125" fmla="*/ 851767 w 1214923"/>
              <a:gd name="connsiteY125" fmla="*/ 480536 h 1691662"/>
              <a:gd name="connsiteX126" fmla="*/ 759089 w 1214923"/>
              <a:gd name="connsiteY126" fmla="*/ 538067 h 1691662"/>
              <a:gd name="connsiteX127" fmla="*/ 759565 w 1214923"/>
              <a:gd name="connsiteY127" fmla="*/ 538162 h 1691662"/>
              <a:gd name="connsiteX128" fmla="*/ 868213 w 1214923"/>
              <a:gd name="connsiteY128" fmla="*/ 356761 h 1691662"/>
              <a:gd name="connsiteX129" fmla="*/ 812619 w 1214923"/>
              <a:gd name="connsiteY129" fmla="*/ 442055 h 1691662"/>
              <a:gd name="connsiteX130" fmla="*/ 868213 w 1214923"/>
              <a:gd name="connsiteY130" fmla="*/ 356761 h 1691662"/>
              <a:gd name="connsiteX131" fmla="*/ 681841 w 1214923"/>
              <a:gd name="connsiteY131" fmla="*/ 323088 h 1691662"/>
              <a:gd name="connsiteX132" fmla="*/ 758803 w 1214923"/>
              <a:gd name="connsiteY132" fmla="*/ 430816 h 1691662"/>
              <a:gd name="connsiteX133" fmla="*/ 643455 w 1214923"/>
              <a:gd name="connsiteY133" fmla="*/ 396145 h 1691662"/>
              <a:gd name="connsiteX134" fmla="*/ 639550 w 1214923"/>
              <a:gd name="connsiteY134" fmla="*/ 438436 h 1691662"/>
              <a:gd name="connsiteX135" fmla="*/ 682127 w 1214923"/>
              <a:gd name="connsiteY135" fmla="*/ 323088 h 1691662"/>
              <a:gd name="connsiteX136" fmla="*/ 681841 w 1214923"/>
              <a:gd name="connsiteY136" fmla="*/ 323088 h 1691662"/>
              <a:gd name="connsiteX137" fmla="*/ 395477 w 1214923"/>
              <a:gd name="connsiteY137" fmla="*/ 216638 h 1691662"/>
              <a:gd name="connsiteX138" fmla="*/ 432956 w 1214923"/>
              <a:gd name="connsiteY138" fmla="*/ 194566 h 1691662"/>
              <a:gd name="connsiteX139" fmla="*/ 564476 w 1214923"/>
              <a:gd name="connsiteY139" fmla="*/ 247666 h 1691662"/>
              <a:gd name="connsiteX140" fmla="*/ 558873 w 1214923"/>
              <a:gd name="connsiteY140" fmla="*/ 299942 h 1691662"/>
              <a:gd name="connsiteX141" fmla="*/ 395477 w 1214923"/>
              <a:gd name="connsiteY141" fmla="*/ 216638 h 1691662"/>
              <a:gd name="connsiteX142" fmla="*/ 470767 w 1214923"/>
              <a:gd name="connsiteY142" fmla="*/ 361188 h 1691662"/>
              <a:gd name="connsiteX143" fmla="*/ 566874 w 1214923"/>
              <a:gd name="connsiteY143" fmla="*/ 503396 h 1691662"/>
              <a:gd name="connsiteX144" fmla="*/ 470767 w 1214923"/>
              <a:gd name="connsiteY144" fmla="*/ 361188 h 1691662"/>
              <a:gd name="connsiteX145" fmla="*/ 632216 w 1214923"/>
              <a:gd name="connsiteY145" fmla="*/ 475419 h 1691662"/>
              <a:gd name="connsiteX146" fmla="*/ 759089 w 1214923"/>
              <a:gd name="connsiteY146" fmla="*/ 438055 h 1691662"/>
              <a:gd name="connsiteX147" fmla="*/ 640217 w 1214923"/>
              <a:gd name="connsiteY147" fmla="*/ 641593 h 1691662"/>
              <a:gd name="connsiteX148" fmla="*/ 622468 w 1214923"/>
              <a:gd name="connsiteY148" fmla="*/ 453581 h 1691662"/>
              <a:gd name="connsiteX149" fmla="*/ 632216 w 1214923"/>
              <a:gd name="connsiteY149" fmla="*/ 475419 h 1691662"/>
              <a:gd name="connsiteX150" fmla="*/ 686032 w 1214923"/>
              <a:gd name="connsiteY150" fmla="*/ 837819 h 1691662"/>
              <a:gd name="connsiteX151" fmla="*/ 628310 w 1214923"/>
              <a:gd name="connsiteY151" fmla="*/ 930116 h 1691662"/>
              <a:gd name="connsiteX152" fmla="*/ 686032 w 1214923"/>
              <a:gd name="connsiteY152" fmla="*/ 837914 h 1691662"/>
              <a:gd name="connsiteX153" fmla="*/ 686032 w 1214923"/>
              <a:gd name="connsiteY153" fmla="*/ 837819 h 1691662"/>
              <a:gd name="connsiteX154" fmla="*/ 743658 w 1214923"/>
              <a:gd name="connsiteY154" fmla="*/ 1291400 h 1691662"/>
              <a:gd name="connsiteX155" fmla="*/ 547634 w 1214923"/>
              <a:gd name="connsiteY155" fmla="*/ 1206818 h 1691662"/>
              <a:gd name="connsiteX156" fmla="*/ 573446 w 1214923"/>
              <a:gd name="connsiteY156" fmla="*/ 1222439 h 1691662"/>
              <a:gd name="connsiteX157" fmla="*/ 603450 w 1214923"/>
              <a:gd name="connsiteY157" fmla="*/ 1227487 h 1691662"/>
              <a:gd name="connsiteX158" fmla="*/ 743658 w 1214923"/>
              <a:gd name="connsiteY158" fmla="*/ 1291495 h 1691662"/>
              <a:gd name="connsiteX159" fmla="*/ 743658 w 1214923"/>
              <a:gd name="connsiteY159" fmla="*/ 1291400 h 1691662"/>
              <a:gd name="connsiteX160" fmla="*/ 556465 w 1214923"/>
              <a:gd name="connsiteY160" fmla="*/ 950327 h 1691662"/>
              <a:gd name="connsiteX161" fmla="*/ 689842 w 1214923"/>
              <a:gd name="connsiteY161" fmla="*/ 1122236 h 1691662"/>
              <a:gd name="connsiteX162" fmla="*/ 568651 w 1214923"/>
              <a:gd name="connsiteY162" fmla="*/ 984541 h 1691662"/>
              <a:gd name="connsiteX163" fmla="*/ 556465 w 1214923"/>
              <a:gd name="connsiteY163" fmla="*/ 950327 h 1691662"/>
              <a:gd name="connsiteX164" fmla="*/ 351609 w 1214923"/>
              <a:gd name="connsiteY164" fmla="*/ 1045464 h 1691662"/>
              <a:gd name="connsiteX165" fmla="*/ 382375 w 1214923"/>
              <a:gd name="connsiteY165" fmla="*/ 887825 h 1691662"/>
              <a:gd name="connsiteX166" fmla="*/ 351609 w 1214923"/>
              <a:gd name="connsiteY166" fmla="*/ 1045559 h 1691662"/>
              <a:gd name="connsiteX167" fmla="*/ 351609 w 1214923"/>
              <a:gd name="connsiteY167" fmla="*/ 1045464 h 1691662"/>
              <a:gd name="connsiteX168" fmla="*/ 420761 w 1214923"/>
              <a:gd name="connsiteY168" fmla="*/ 1054969 h 1691662"/>
              <a:gd name="connsiteX169" fmla="*/ 605260 w 1214923"/>
              <a:gd name="connsiteY169" fmla="*/ 1180338 h 1691662"/>
              <a:gd name="connsiteX170" fmla="*/ 420761 w 1214923"/>
              <a:gd name="connsiteY170" fmla="*/ 1054969 h 1691662"/>
              <a:gd name="connsiteX171" fmla="*/ 366944 w 1214923"/>
              <a:gd name="connsiteY171" fmla="*/ 1414272 h 1691662"/>
              <a:gd name="connsiteX172" fmla="*/ 597640 w 1214923"/>
              <a:gd name="connsiteY172" fmla="*/ 1460468 h 1691662"/>
              <a:gd name="connsiteX173" fmla="*/ 366944 w 1214923"/>
              <a:gd name="connsiteY173" fmla="*/ 1414463 h 1691662"/>
              <a:gd name="connsiteX174" fmla="*/ 366944 w 1214923"/>
              <a:gd name="connsiteY174" fmla="*/ 1414272 h 1691662"/>
              <a:gd name="connsiteX175" fmla="*/ 597035 w 1214923"/>
              <a:gd name="connsiteY175" fmla="*/ 1664464 h 1691662"/>
              <a:gd name="connsiteX176" fmla="*/ 471148 w 1214923"/>
              <a:gd name="connsiteY176" fmla="*/ 1649777 h 1691662"/>
              <a:gd name="connsiteX177" fmla="*/ 401901 w 1214923"/>
              <a:gd name="connsiteY177" fmla="*/ 1579817 h 1691662"/>
              <a:gd name="connsiteX178" fmla="*/ 582412 w 1214923"/>
              <a:gd name="connsiteY178" fmla="*/ 1645158 h 1691662"/>
              <a:gd name="connsiteX179" fmla="*/ 597035 w 1214923"/>
              <a:gd name="connsiteY179" fmla="*/ 1664464 h 1691662"/>
              <a:gd name="connsiteX180" fmla="*/ 616785 w 1214923"/>
              <a:gd name="connsiteY180" fmla="*/ 1564196 h 1691662"/>
              <a:gd name="connsiteX181" fmla="*/ 555349 w 1214923"/>
              <a:gd name="connsiteY181" fmla="*/ 1541145 h 1691662"/>
              <a:gd name="connsiteX182" fmla="*/ 638597 w 1214923"/>
              <a:gd name="connsiteY182" fmla="*/ 1493520 h 1691662"/>
              <a:gd name="connsiteX183" fmla="*/ 752034 w 1214923"/>
              <a:gd name="connsiteY183" fmla="*/ 1535463 h 1691662"/>
              <a:gd name="connsiteX184" fmla="*/ 616785 w 1214923"/>
              <a:gd name="connsiteY184" fmla="*/ 1564386 h 1691662"/>
              <a:gd name="connsiteX185" fmla="*/ 616785 w 1214923"/>
              <a:gd name="connsiteY185" fmla="*/ 1564196 h 1691662"/>
              <a:gd name="connsiteX186" fmla="*/ 811979 w 1214923"/>
              <a:gd name="connsiteY186" fmla="*/ 1595484 h 1691662"/>
              <a:gd name="connsiteX187" fmla="*/ 843627 w 1214923"/>
              <a:gd name="connsiteY187" fmla="*/ 1657736 h 1691662"/>
              <a:gd name="connsiteX188" fmla="*/ 704225 w 1214923"/>
              <a:gd name="connsiteY188" fmla="*/ 1665256 h 1691662"/>
              <a:gd name="connsiteX189" fmla="*/ 651942 w 1214923"/>
              <a:gd name="connsiteY189" fmla="*/ 1653111 h 1691662"/>
              <a:gd name="connsiteX190" fmla="*/ 811979 w 1214923"/>
              <a:gd name="connsiteY190" fmla="*/ 1595484 h 1691662"/>
              <a:gd name="connsiteX191" fmla="*/ 857863 w 1214923"/>
              <a:gd name="connsiteY191" fmla="*/ 1591056 h 1691662"/>
              <a:gd name="connsiteX192" fmla="*/ 838813 w 1214923"/>
              <a:gd name="connsiteY192" fmla="*/ 1568958 h 1691662"/>
              <a:gd name="connsiteX193" fmla="*/ 836146 w 1214923"/>
              <a:gd name="connsiteY193" fmla="*/ 1564291 h 1691662"/>
              <a:gd name="connsiteX194" fmla="*/ 955179 w 1214923"/>
              <a:gd name="connsiteY194" fmla="*/ 1500720 h 1691662"/>
              <a:gd name="connsiteX195" fmla="*/ 1066493 w 1214923"/>
              <a:gd name="connsiteY195" fmla="*/ 1492065 h 1691662"/>
              <a:gd name="connsiteX196" fmla="*/ 857863 w 1214923"/>
              <a:gd name="connsiteY196" fmla="*/ 1591247 h 1691662"/>
              <a:gd name="connsiteX197" fmla="*/ 857863 w 1214923"/>
              <a:gd name="connsiteY197" fmla="*/ 1591056 h 1691662"/>
              <a:gd name="connsiteX198" fmla="*/ 1054979 w 1214923"/>
              <a:gd name="connsiteY198" fmla="*/ 1445037 h 1691662"/>
              <a:gd name="connsiteX199" fmla="*/ 916632 w 1214923"/>
              <a:gd name="connsiteY199" fmla="*/ 1468184 h 1691662"/>
              <a:gd name="connsiteX200" fmla="*/ 1028170 w 1214923"/>
              <a:gd name="connsiteY200" fmla="*/ 1445228 h 1691662"/>
              <a:gd name="connsiteX201" fmla="*/ 1054979 w 1214923"/>
              <a:gd name="connsiteY201" fmla="*/ 1445037 h 1691662"/>
              <a:gd name="connsiteX202" fmla="*/ 862816 w 1214923"/>
              <a:gd name="connsiteY202" fmla="*/ 1410462 h 1691662"/>
              <a:gd name="connsiteX203" fmla="*/ 647551 w 1214923"/>
              <a:gd name="connsiteY203" fmla="*/ 1448562 h 1691662"/>
              <a:gd name="connsiteX204" fmla="*/ 862816 w 1214923"/>
              <a:gd name="connsiteY204" fmla="*/ 1410653 h 1691662"/>
              <a:gd name="connsiteX205" fmla="*/ 862816 w 1214923"/>
              <a:gd name="connsiteY205" fmla="*/ 1410462 h 1691662"/>
              <a:gd name="connsiteX206" fmla="*/ 689842 w 1214923"/>
              <a:gd name="connsiteY206" fmla="*/ 1391412 h 1691662"/>
              <a:gd name="connsiteX207" fmla="*/ 924347 w 1214923"/>
              <a:gd name="connsiteY207" fmla="*/ 1306830 h 1691662"/>
              <a:gd name="connsiteX208" fmla="*/ 689842 w 1214923"/>
              <a:gd name="connsiteY208" fmla="*/ 1391412 h 1691662"/>
              <a:gd name="connsiteX209" fmla="*/ 1162663 w 1214923"/>
              <a:gd name="connsiteY209" fmla="*/ 1057085 h 1691662"/>
              <a:gd name="connsiteX210" fmla="*/ 1148756 w 1214923"/>
              <a:gd name="connsiteY210" fmla="*/ 1134428 h 1691662"/>
              <a:gd name="connsiteX211" fmla="*/ 1066841 w 1214923"/>
              <a:gd name="connsiteY211" fmla="*/ 1139762 h 1691662"/>
              <a:gd name="connsiteX212" fmla="*/ 1035790 w 1214923"/>
              <a:gd name="connsiteY212" fmla="*/ 1087755 h 1691662"/>
              <a:gd name="connsiteX213" fmla="*/ 1162663 w 1214923"/>
              <a:gd name="connsiteY213" fmla="*/ 1057085 h 1691662"/>
              <a:gd name="connsiteX214" fmla="*/ 987913 w 1214923"/>
              <a:gd name="connsiteY214" fmla="*/ 1181170 h 1691662"/>
              <a:gd name="connsiteX215" fmla="*/ 958923 w 1214923"/>
              <a:gd name="connsiteY215" fmla="*/ 1264444 h 1691662"/>
              <a:gd name="connsiteX216" fmla="*/ 905107 w 1214923"/>
              <a:gd name="connsiteY216" fmla="*/ 1118330 h 1691662"/>
              <a:gd name="connsiteX217" fmla="*/ 987913 w 1214923"/>
              <a:gd name="connsiteY217" fmla="*/ 1181170 h 1691662"/>
              <a:gd name="connsiteX0" fmla="*/ 1193429 w 1214923"/>
              <a:gd name="connsiteY0" fmla="*/ 899446 h 1684642"/>
              <a:gd name="connsiteX1" fmla="*/ 1157319 w 1214923"/>
              <a:gd name="connsiteY1" fmla="*/ 831924 h 1684642"/>
              <a:gd name="connsiteX2" fmla="*/ 1019985 w 1214923"/>
              <a:gd name="connsiteY2" fmla="*/ 885740 h 1684642"/>
              <a:gd name="connsiteX3" fmla="*/ 963019 w 1214923"/>
              <a:gd name="connsiteY3" fmla="*/ 860965 h 1684642"/>
              <a:gd name="connsiteX4" fmla="*/ 1035980 w 1214923"/>
              <a:gd name="connsiteY4" fmla="*/ 795623 h 1684642"/>
              <a:gd name="connsiteX5" fmla="*/ 893772 w 1214923"/>
              <a:gd name="connsiteY5" fmla="*/ 930212 h 1684642"/>
              <a:gd name="connsiteX6" fmla="*/ 951398 w 1214923"/>
              <a:gd name="connsiteY6" fmla="*/ 937927 h 1684642"/>
              <a:gd name="connsiteX7" fmla="*/ 862911 w 1214923"/>
              <a:gd name="connsiteY7" fmla="*/ 964787 h 1684642"/>
              <a:gd name="connsiteX8" fmla="*/ 813000 w 1214923"/>
              <a:gd name="connsiteY8" fmla="*/ 991648 h 1684642"/>
              <a:gd name="connsiteX9" fmla="*/ 905202 w 1214923"/>
              <a:gd name="connsiteY9" fmla="*/ 872585 h 1684642"/>
              <a:gd name="connsiteX10" fmla="*/ 1062841 w 1214923"/>
              <a:gd name="connsiteY10" fmla="*/ 784098 h 1684642"/>
              <a:gd name="connsiteX11" fmla="*/ 1113873 w 1214923"/>
              <a:gd name="connsiteY11" fmla="*/ 670346 h 1684642"/>
              <a:gd name="connsiteX12" fmla="*/ 1028265 w 1214923"/>
              <a:gd name="connsiteY12" fmla="*/ 722567 h 1684642"/>
              <a:gd name="connsiteX13" fmla="*/ 1003881 w 1214923"/>
              <a:gd name="connsiteY13" fmla="*/ 692468 h 1684642"/>
              <a:gd name="connsiteX14" fmla="*/ 1005881 w 1214923"/>
              <a:gd name="connsiteY14" fmla="*/ 661511 h 1684642"/>
              <a:gd name="connsiteX15" fmla="*/ 1065794 w 1214923"/>
              <a:gd name="connsiteY15" fmla="*/ 651415 h 1684642"/>
              <a:gd name="connsiteX16" fmla="*/ 1087938 w 1214923"/>
              <a:gd name="connsiteY16" fmla="*/ 638205 h 1684642"/>
              <a:gd name="connsiteX17" fmla="*/ 739848 w 1214923"/>
              <a:gd name="connsiteY17" fmla="*/ 595694 h 1684642"/>
              <a:gd name="connsiteX18" fmla="*/ 716893 w 1214923"/>
              <a:gd name="connsiteY18" fmla="*/ 318992 h 1684642"/>
              <a:gd name="connsiteX19" fmla="*/ 920537 w 1214923"/>
              <a:gd name="connsiteY19" fmla="*/ 246031 h 1684642"/>
              <a:gd name="connsiteX20" fmla="*/ 682412 w 1214923"/>
              <a:gd name="connsiteY20" fmla="*/ 238316 h 1684642"/>
              <a:gd name="connsiteX21" fmla="*/ 928538 w 1214923"/>
              <a:gd name="connsiteY21" fmla="*/ 226790 h 1684642"/>
              <a:gd name="connsiteX22" fmla="*/ 720893 w 1214923"/>
              <a:gd name="connsiteY22" fmla="*/ 196025 h 1684642"/>
              <a:gd name="connsiteX23" fmla="*/ 736229 w 1214923"/>
              <a:gd name="connsiteY23" fmla="*/ 49911 h 1684642"/>
              <a:gd name="connsiteX24" fmla="*/ 663267 w 1214923"/>
              <a:gd name="connsiteY24" fmla="*/ 0 h 1684642"/>
              <a:gd name="connsiteX25" fmla="*/ 625167 w 1214923"/>
              <a:gd name="connsiteY25" fmla="*/ 103727 h 1684642"/>
              <a:gd name="connsiteX26" fmla="*/ 625167 w 1214923"/>
              <a:gd name="connsiteY26" fmla="*/ 288322 h 1684642"/>
              <a:gd name="connsiteX27" fmla="*/ 336845 w 1214923"/>
              <a:gd name="connsiteY27" fmla="*/ 261366 h 1684642"/>
              <a:gd name="connsiteX28" fmla="*/ 367611 w 1214923"/>
              <a:gd name="connsiteY28" fmla="*/ 307467 h 1684642"/>
              <a:gd name="connsiteX29" fmla="*/ 579066 w 1214923"/>
              <a:gd name="connsiteY29" fmla="*/ 615029 h 1684642"/>
              <a:gd name="connsiteX30" fmla="*/ 263884 w 1214923"/>
              <a:gd name="connsiteY30" fmla="*/ 496585 h 1684642"/>
              <a:gd name="connsiteX31" fmla="*/ 233118 w 1214923"/>
              <a:gd name="connsiteY31" fmla="*/ 714947 h 1684642"/>
              <a:gd name="connsiteX32" fmla="*/ 532965 w 1214923"/>
              <a:gd name="connsiteY32" fmla="*/ 807149 h 1684642"/>
              <a:gd name="connsiteX33" fmla="*/ 502390 w 1214923"/>
              <a:gd name="connsiteY33" fmla="*/ 816184 h 1684642"/>
              <a:gd name="connsiteX34" fmla="*/ 464290 w 1214923"/>
              <a:gd name="connsiteY34" fmla="*/ 772763 h 1684642"/>
              <a:gd name="connsiteX35" fmla="*/ 375231 w 1214923"/>
              <a:gd name="connsiteY35" fmla="*/ 788670 h 1684642"/>
              <a:gd name="connsiteX36" fmla="*/ 418189 w 1214923"/>
              <a:gd name="connsiteY36" fmla="*/ 826770 h 1684642"/>
              <a:gd name="connsiteX37" fmla="*/ 333607 w 1214923"/>
              <a:gd name="connsiteY37" fmla="*/ 826770 h 1684642"/>
              <a:gd name="connsiteX38" fmla="*/ 276457 w 1214923"/>
              <a:gd name="connsiteY38" fmla="*/ 857536 h 1684642"/>
              <a:gd name="connsiteX39" fmla="*/ 288458 w 1214923"/>
              <a:gd name="connsiteY39" fmla="*/ 766001 h 1684642"/>
              <a:gd name="connsiteX40" fmla="*/ 138059 w 1214923"/>
              <a:gd name="connsiteY40" fmla="*/ 911352 h 1684642"/>
              <a:gd name="connsiteX41" fmla="*/ 237976 w 1214923"/>
              <a:gd name="connsiteY41" fmla="*/ 961358 h 1684642"/>
              <a:gd name="connsiteX42" fmla="*/ 75102 w 1214923"/>
              <a:gd name="connsiteY42" fmla="*/ 1025783 h 1684642"/>
              <a:gd name="connsiteX43" fmla="*/ 80432 w 1214923"/>
              <a:gd name="connsiteY43" fmla="*/ 915162 h 1684642"/>
              <a:gd name="connsiteX44" fmla="*/ 91958 w 1214923"/>
              <a:gd name="connsiteY44" fmla="*/ 1107377 h 1684642"/>
              <a:gd name="connsiteX45" fmla="*/ 214925 w 1214923"/>
              <a:gd name="connsiteY45" fmla="*/ 1157383 h 1684642"/>
              <a:gd name="connsiteX46" fmla="*/ 322463 w 1214923"/>
              <a:gd name="connsiteY46" fmla="*/ 1228161 h 1684642"/>
              <a:gd name="connsiteX47" fmla="*/ 235145 w 1214923"/>
              <a:gd name="connsiteY47" fmla="*/ 1221759 h 1684642"/>
              <a:gd name="connsiteX48" fmla="*/ 267875 w 1214923"/>
              <a:gd name="connsiteY48" fmla="*/ 1263023 h 1684642"/>
              <a:gd name="connsiteX49" fmla="*/ 395615 w 1214923"/>
              <a:gd name="connsiteY49" fmla="*/ 1319117 h 1684642"/>
              <a:gd name="connsiteX50" fmla="*/ 322827 w 1214923"/>
              <a:gd name="connsiteY50" fmla="*/ 1338837 h 1684642"/>
              <a:gd name="connsiteX51" fmla="*/ 247492 w 1214923"/>
              <a:gd name="connsiteY51" fmla="*/ 1296725 h 1684642"/>
              <a:gd name="connsiteX52" fmla="*/ 229880 w 1214923"/>
              <a:gd name="connsiteY52" fmla="*/ 1312259 h 1684642"/>
              <a:gd name="connsiteX53" fmla="*/ 146155 w 1214923"/>
              <a:gd name="connsiteY53" fmla="*/ 1230344 h 1684642"/>
              <a:gd name="connsiteX54" fmla="*/ 115389 w 1214923"/>
              <a:gd name="connsiteY54" fmla="*/ 1430369 h 1684642"/>
              <a:gd name="connsiteX55" fmla="*/ 349799 w 1214923"/>
              <a:gd name="connsiteY55" fmla="*/ 1480280 h 1684642"/>
              <a:gd name="connsiteX56" fmla="*/ 299507 w 1214923"/>
              <a:gd name="connsiteY56" fmla="*/ 1464659 h 1684642"/>
              <a:gd name="connsiteX57" fmla="*/ 318374 w 1214923"/>
              <a:gd name="connsiteY57" fmla="*/ 1496562 h 1684642"/>
              <a:gd name="connsiteX58" fmla="*/ 388280 w 1214923"/>
              <a:gd name="connsiteY58" fmla="*/ 1545717 h 1684642"/>
              <a:gd name="connsiteX59" fmla="*/ 348847 w 1214923"/>
              <a:gd name="connsiteY59" fmla="*/ 1542479 h 1684642"/>
              <a:gd name="connsiteX60" fmla="*/ 255883 w 1214923"/>
              <a:gd name="connsiteY60" fmla="*/ 1502664 h 1684642"/>
              <a:gd name="connsiteX61" fmla="*/ 255883 w 1214923"/>
              <a:gd name="connsiteY61" fmla="*/ 1502664 h 1684642"/>
              <a:gd name="connsiteX62" fmla="*/ 239976 w 1214923"/>
              <a:gd name="connsiteY62" fmla="*/ 1484281 h 1684642"/>
              <a:gd name="connsiteX63" fmla="*/ 203495 w 1214923"/>
              <a:gd name="connsiteY63" fmla="*/ 1484281 h 1684642"/>
              <a:gd name="connsiteX64" fmla="*/ 187303 w 1214923"/>
              <a:gd name="connsiteY64" fmla="*/ 1499140 h 1684642"/>
              <a:gd name="connsiteX65" fmla="*/ 490673 w 1214923"/>
              <a:gd name="connsiteY65" fmla="*/ 1673352 h 1684642"/>
              <a:gd name="connsiteX66" fmla="*/ 767123 w 1214923"/>
              <a:gd name="connsiteY66" fmla="*/ 1659528 h 1684642"/>
              <a:gd name="connsiteX67" fmla="*/ 967500 w 1214923"/>
              <a:gd name="connsiteY67" fmla="*/ 1594485 h 1684642"/>
              <a:gd name="connsiteX68" fmla="*/ 1152566 w 1214923"/>
              <a:gd name="connsiteY68" fmla="*/ 1394460 h 1684642"/>
              <a:gd name="connsiteX69" fmla="*/ 918822 w 1214923"/>
              <a:gd name="connsiteY69" fmla="*/ 1363507 h 1684642"/>
              <a:gd name="connsiteX70" fmla="*/ 802904 w 1214923"/>
              <a:gd name="connsiteY70" fmla="*/ 1350454 h 1684642"/>
              <a:gd name="connsiteX71" fmla="*/ 841956 w 1214923"/>
              <a:gd name="connsiteY71" fmla="*/ 1326547 h 1684642"/>
              <a:gd name="connsiteX72" fmla="*/ 1018286 w 1214923"/>
              <a:gd name="connsiteY72" fmla="*/ 1315425 h 1684642"/>
              <a:gd name="connsiteX73" fmla="*/ 980354 w 1214923"/>
              <a:gd name="connsiteY73" fmla="*/ 1268921 h 1684642"/>
              <a:gd name="connsiteX74" fmla="*/ 1091488 w 1214923"/>
              <a:gd name="connsiteY74" fmla="*/ 1221043 h 1684642"/>
              <a:gd name="connsiteX75" fmla="*/ 896580 w 1214923"/>
              <a:gd name="connsiteY75" fmla="*/ 1032638 h 1684642"/>
              <a:gd name="connsiteX76" fmla="*/ 1193429 w 1214923"/>
              <a:gd name="connsiteY76" fmla="*/ 899446 h 1684642"/>
              <a:gd name="connsiteX77" fmla="*/ 759089 w 1214923"/>
              <a:gd name="connsiteY77" fmla="*/ 61246 h 1684642"/>
              <a:gd name="connsiteX78" fmla="*/ 720989 w 1214923"/>
              <a:gd name="connsiteY78" fmla="*/ 145828 h 1684642"/>
              <a:gd name="connsiteX79" fmla="*/ 759089 w 1214923"/>
              <a:gd name="connsiteY79" fmla="*/ 61436 h 1684642"/>
              <a:gd name="connsiteX80" fmla="*/ 759089 w 1214923"/>
              <a:gd name="connsiteY80" fmla="*/ 61246 h 1684642"/>
              <a:gd name="connsiteX81" fmla="*/ 363611 w 1214923"/>
              <a:gd name="connsiteY81" fmla="*/ 545783 h 1684642"/>
              <a:gd name="connsiteX82" fmla="*/ 348275 w 1214923"/>
              <a:gd name="connsiteY82" fmla="*/ 553498 h 1684642"/>
              <a:gd name="connsiteX83" fmla="*/ 363611 w 1214923"/>
              <a:gd name="connsiteY83" fmla="*/ 545783 h 1684642"/>
              <a:gd name="connsiteX84" fmla="*/ 232451 w 1214923"/>
              <a:gd name="connsiteY84" fmla="*/ 523113 h 1684642"/>
              <a:gd name="connsiteX85" fmla="*/ 254694 w 1214923"/>
              <a:gd name="connsiteY85" fmla="*/ 664096 h 1684642"/>
              <a:gd name="connsiteX86" fmla="*/ 232451 w 1214923"/>
              <a:gd name="connsiteY86" fmla="*/ 523113 h 1684642"/>
              <a:gd name="connsiteX87" fmla="*/ 340084 w 1214923"/>
              <a:gd name="connsiteY87" fmla="*/ 692277 h 1684642"/>
              <a:gd name="connsiteX88" fmla="*/ 470767 w 1214923"/>
              <a:gd name="connsiteY88" fmla="*/ 684562 h 1684642"/>
              <a:gd name="connsiteX89" fmla="*/ 340084 w 1214923"/>
              <a:gd name="connsiteY89" fmla="*/ 691896 h 1684642"/>
              <a:gd name="connsiteX90" fmla="*/ 340084 w 1214923"/>
              <a:gd name="connsiteY90" fmla="*/ 692277 h 1684642"/>
              <a:gd name="connsiteX91" fmla="*/ 382375 w 1214923"/>
              <a:gd name="connsiteY91" fmla="*/ 615410 h 1684642"/>
              <a:gd name="connsiteX92" fmla="*/ 516868 w 1214923"/>
              <a:gd name="connsiteY92" fmla="*/ 688372 h 1684642"/>
              <a:gd name="connsiteX93" fmla="*/ 382661 w 1214923"/>
              <a:gd name="connsiteY93" fmla="*/ 615029 h 1684642"/>
              <a:gd name="connsiteX94" fmla="*/ 382375 w 1214923"/>
              <a:gd name="connsiteY94" fmla="*/ 615410 h 1684642"/>
              <a:gd name="connsiteX95" fmla="*/ 201400 w 1214923"/>
              <a:gd name="connsiteY95" fmla="*/ 907542 h 1684642"/>
              <a:gd name="connsiteX96" fmla="*/ 163300 w 1214923"/>
              <a:gd name="connsiteY96" fmla="*/ 838295 h 1684642"/>
              <a:gd name="connsiteX97" fmla="*/ 201686 w 1214923"/>
              <a:gd name="connsiteY97" fmla="*/ 907161 h 1684642"/>
              <a:gd name="connsiteX98" fmla="*/ 201400 w 1214923"/>
              <a:gd name="connsiteY98" fmla="*/ 907542 h 1684642"/>
              <a:gd name="connsiteX99" fmla="*/ 97811 w 1214923"/>
              <a:gd name="connsiteY99" fmla="*/ 1285557 h 1684642"/>
              <a:gd name="connsiteX100" fmla="*/ 123279 w 1214923"/>
              <a:gd name="connsiteY100" fmla="*/ 1264178 h 1684642"/>
              <a:gd name="connsiteX101" fmla="*/ 231975 w 1214923"/>
              <a:gd name="connsiteY101" fmla="*/ 1341501 h 1684642"/>
              <a:gd name="connsiteX102" fmla="*/ 97811 w 1214923"/>
              <a:gd name="connsiteY102" fmla="*/ 1285557 h 1684642"/>
              <a:gd name="connsiteX103" fmla="*/ 232928 w 1214923"/>
              <a:gd name="connsiteY103" fmla="*/ 1376077 h 1684642"/>
              <a:gd name="connsiteX104" fmla="*/ 279029 w 1214923"/>
              <a:gd name="connsiteY104" fmla="*/ 1379887 h 1684642"/>
              <a:gd name="connsiteX105" fmla="*/ 232451 w 1214923"/>
              <a:gd name="connsiteY105" fmla="*/ 1376077 h 1684642"/>
              <a:gd name="connsiteX106" fmla="*/ 232928 w 1214923"/>
              <a:gd name="connsiteY106" fmla="*/ 1376077 h 1684642"/>
              <a:gd name="connsiteX107" fmla="*/ 856244 w 1214923"/>
              <a:gd name="connsiteY107" fmla="*/ 715613 h 1684642"/>
              <a:gd name="connsiteX108" fmla="*/ 817635 w 1214923"/>
              <a:gd name="connsiteY108" fmla="*/ 708913 h 1684642"/>
              <a:gd name="connsiteX109" fmla="*/ 721084 w 1214923"/>
              <a:gd name="connsiteY109" fmla="*/ 657225 h 1684642"/>
              <a:gd name="connsiteX110" fmla="*/ 855767 w 1214923"/>
              <a:gd name="connsiteY110" fmla="*/ 715613 h 1684642"/>
              <a:gd name="connsiteX111" fmla="*/ 856244 w 1214923"/>
              <a:gd name="connsiteY111" fmla="*/ 715613 h 1684642"/>
              <a:gd name="connsiteX112" fmla="*/ 663458 w 1214923"/>
              <a:gd name="connsiteY112" fmla="*/ 722662 h 1684642"/>
              <a:gd name="connsiteX113" fmla="*/ 644408 w 1214923"/>
              <a:gd name="connsiteY113" fmla="*/ 807149 h 1684642"/>
              <a:gd name="connsiteX114" fmla="*/ 662981 w 1214923"/>
              <a:gd name="connsiteY114" fmla="*/ 723138 h 1684642"/>
              <a:gd name="connsiteX115" fmla="*/ 663458 w 1214923"/>
              <a:gd name="connsiteY115" fmla="*/ 722662 h 1684642"/>
              <a:gd name="connsiteX116" fmla="*/ 628882 w 1214923"/>
              <a:gd name="connsiteY116" fmla="*/ 753332 h 1684642"/>
              <a:gd name="connsiteX117" fmla="*/ 655742 w 1214923"/>
              <a:gd name="connsiteY117" fmla="*/ 726472 h 1684642"/>
              <a:gd name="connsiteX118" fmla="*/ 628406 w 1214923"/>
              <a:gd name="connsiteY118" fmla="*/ 753332 h 1684642"/>
              <a:gd name="connsiteX119" fmla="*/ 628882 w 1214923"/>
              <a:gd name="connsiteY119" fmla="*/ 753332 h 1684642"/>
              <a:gd name="connsiteX120" fmla="*/ 771090 w 1214923"/>
              <a:gd name="connsiteY120" fmla="*/ 757237 h 1684642"/>
              <a:gd name="connsiteX121" fmla="*/ 690318 w 1214923"/>
              <a:gd name="connsiteY121" fmla="*/ 822579 h 1684642"/>
              <a:gd name="connsiteX122" fmla="*/ 770614 w 1214923"/>
              <a:gd name="connsiteY122" fmla="*/ 757237 h 1684642"/>
              <a:gd name="connsiteX123" fmla="*/ 771090 w 1214923"/>
              <a:gd name="connsiteY123" fmla="*/ 757237 h 1684642"/>
              <a:gd name="connsiteX124" fmla="*/ 759565 w 1214923"/>
              <a:gd name="connsiteY124" fmla="*/ 538162 h 1684642"/>
              <a:gd name="connsiteX125" fmla="*/ 851767 w 1214923"/>
              <a:gd name="connsiteY125" fmla="*/ 480536 h 1684642"/>
              <a:gd name="connsiteX126" fmla="*/ 759089 w 1214923"/>
              <a:gd name="connsiteY126" fmla="*/ 538067 h 1684642"/>
              <a:gd name="connsiteX127" fmla="*/ 759565 w 1214923"/>
              <a:gd name="connsiteY127" fmla="*/ 538162 h 1684642"/>
              <a:gd name="connsiteX128" fmla="*/ 868213 w 1214923"/>
              <a:gd name="connsiteY128" fmla="*/ 356761 h 1684642"/>
              <a:gd name="connsiteX129" fmla="*/ 812619 w 1214923"/>
              <a:gd name="connsiteY129" fmla="*/ 442055 h 1684642"/>
              <a:gd name="connsiteX130" fmla="*/ 868213 w 1214923"/>
              <a:gd name="connsiteY130" fmla="*/ 356761 h 1684642"/>
              <a:gd name="connsiteX131" fmla="*/ 681841 w 1214923"/>
              <a:gd name="connsiteY131" fmla="*/ 323088 h 1684642"/>
              <a:gd name="connsiteX132" fmla="*/ 758803 w 1214923"/>
              <a:gd name="connsiteY132" fmla="*/ 430816 h 1684642"/>
              <a:gd name="connsiteX133" fmla="*/ 643455 w 1214923"/>
              <a:gd name="connsiteY133" fmla="*/ 396145 h 1684642"/>
              <a:gd name="connsiteX134" fmla="*/ 639550 w 1214923"/>
              <a:gd name="connsiteY134" fmla="*/ 438436 h 1684642"/>
              <a:gd name="connsiteX135" fmla="*/ 682127 w 1214923"/>
              <a:gd name="connsiteY135" fmla="*/ 323088 h 1684642"/>
              <a:gd name="connsiteX136" fmla="*/ 681841 w 1214923"/>
              <a:gd name="connsiteY136" fmla="*/ 323088 h 1684642"/>
              <a:gd name="connsiteX137" fmla="*/ 395477 w 1214923"/>
              <a:gd name="connsiteY137" fmla="*/ 216638 h 1684642"/>
              <a:gd name="connsiteX138" fmla="*/ 432956 w 1214923"/>
              <a:gd name="connsiteY138" fmla="*/ 194566 h 1684642"/>
              <a:gd name="connsiteX139" fmla="*/ 564476 w 1214923"/>
              <a:gd name="connsiteY139" fmla="*/ 247666 h 1684642"/>
              <a:gd name="connsiteX140" fmla="*/ 558873 w 1214923"/>
              <a:gd name="connsiteY140" fmla="*/ 299942 h 1684642"/>
              <a:gd name="connsiteX141" fmla="*/ 395477 w 1214923"/>
              <a:gd name="connsiteY141" fmla="*/ 216638 h 1684642"/>
              <a:gd name="connsiteX142" fmla="*/ 470767 w 1214923"/>
              <a:gd name="connsiteY142" fmla="*/ 361188 h 1684642"/>
              <a:gd name="connsiteX143" fmla="*/ 566874 w 1214923"/>
              <a:gd name="connsiteY143" fmla="*/ 503396 h 1684642"/>
              <a:gd name="connsiteX144" fmla="*/ 470767 w 1214923"/>
              <a:gd name="connsiteY144" fmla="*/ 361188 h 1684642"/>
              <a:gd name="connsiteX145" fmla="*/ 632216 w 1214923"/>
              <a:gd name="connsiteY145" fmla="*/ 475419 h 1684642"/>
              <a:gd name="connsiteX146" fmla="*/ 759089 w 1214923"/>
              <a:gd name="connsiteY146" fmla="*/ 438055 h 1684642"/>
              <a:gd name="connsiteX147" fmla="*/ 640217 w 1214923"/>
              <a:gd name="connsiteY147" fmla="*/ 641593 h 1684642"/>
              <a:gd name="connsiteX148" fmla="*/ 622468 w 1214923"/>
              <a:gd name="connsiteY148" fmla="*/ 453581 h 1684642"/>
              <a:gd name="connsiteX149" fmla="*/ 632216 w 1214923"/>
              <a:gd name="connsiteY149" fmla="*/ 475419 h 1684642"/>
              <a:gd name="connsiteX150" fmla="*/ 686032 w 1214923"/>
              <a:gd name="connsiteY150" fmla="*/ 837819 h 1684642"/>
              <a:gd name="connsiteX151" fmla="*/ 628310 w 1214923"/>
              <a:gd name="connsiteY151" fmla="*/ 930116 h 1684642"/>
              <a:gd name="connsiteX152" fmla="*/ 686032 w 1214923"/>
              <a:gd name="connsiteY152" fmla="*/ 837914 h 1684642"/>
              <a:gd name="connsiteX153" fmla="*/ 686032 w 1214923"/>
              <a:gd name="connsiteY153" fmla="*/ 837819 h 1684642"/>
              <a:gd name="connsiteX154" fmla="*/ 743658 w 1214923"/>
              <a:gd name="connsiteY154" fmla="*/ 1291400 h 1684642"/>
              <a:gd name="connsiteX155" fmla="*/ 547634 w 1214923"/>
              <a:gd name="connsiteY155" fmla="*/ 1206818 h 1684642"/>
              <a:gd name="connsiteX156" fmla="*/ 573446 w 1214923"/>
              <a:gd name="connsiteY156" fmla="*/ 1222439 h 1684642"/>
              <a:gd name="connsiteX157" fmla="*/ 603450 w 1214923"/>
              <a:gd name="connsiteY157" fmla="*/ 1227487 h 1684642"/>
              <a:gd name="connsiteX158" fmla="*/ 743658 w 1214923"/>
              <a:gd name="connsiteY158" fmla="*/ 1291495 h 1684642"/>
              <a:gd name="connsiteX159" fmla="*/ 743658 w 1214923"/>
              <a:gd name="connsiteY159" fmla="*/ 1291400 h 1684642"/>
              <a:gd name="connsiteX160" fmla="*/ 556465 w 1214923"/>
              <a:gd name="connsiteY160" fmla="*/ 950327 h 1684642"/>
              <a:gd name="connsiteX161" fmla="*/ 689842 w 1214923"/>
              <a:gd name="connsiteY161" fmla="*/ 1122236 h 1684642"/>
              <a:gd name="connsiteX162" fmla="*/ 568651 w 1214923"/>
              <a:gd name="connsiteY162" fmla="*/ 984541 h 1684642"/>
              <a:gd name="connsiteX163" fmla="*/ 556465 w 1214923"/>
              <a:gd name="connsiteY163" fmla="*/ 950327 h 1684642"/>
              <a:gd name="connsiteX164" fmla="*/ 351609 w 1214923"/>
              <a:gd name="connsiteY164" fmla="*/ 1045464 h 1684642"/>
              <a:gd name="connsiteX165" fmla="*/ 382375 w 1214923"/>
              <a:gd name="connsiteY165" fmla="*/ 887825 h 1684642"/>
              <a:gd name="connsiteX166" fmla="*/ 351609 w 1214923"/>
              <a:gd name="connsiteY166" fmla="*/ 1045559 h 1684642"/>
              <a:gd name="connsiteX167" fmla="*/ 351609 w 1214923"/>
              <a:gd name="connsiteY167" fmla="*/ 1045464 h 1684642"/>
              <a:gd name="connsiteX168" fmla="*/ 420761 w 1214923"/>
              <a:gd name="connsiteY168" fmla="*/ 1054969 h 1684642"/>
              <a:gd name="connsiteX169" fmla="*/ 605260 w 1214923"/>
              <a:gd name="connsiteY169" fmla="*/ 1180338 h 1684642"/>
              <a:gd name="connsiteX170" fmla="*/ 420761 w 1214923"/>
              <a:gd name="connsiteY170" fmla="*/ 1054969 h 1684642"/>
              <a:gd name="connsiteX171" fmla="*/ 366944 w 1214923"/>
              <a:gd name="connsiteY171" fmla="*/ 1414272 h 1684642"/>
              <a:gd name="connsiteX172" fmla="*/ 597640 w 1214923"/>
              <a:gd name="connsiteY172" fmla="*/ 1460468 h 1684642"/>
              <a:gd name="connsiteX173" fmla="*/ 366944 w 1214923"/>
              <a:gd name="connsiteY173" fmla="*/ 1414463 h 1684642"/>
              <a:gd name="connsiteX174" fmla="*/ 366944 w 1214923"/>
              <a:gd name="connsiteY174" fmla="*/ 1414272 h 1684642"/>
              <a:gd name="connsiteX175" fmla="*/ 597035 w 1214923"/>
              <a:gd name="connsiteY175" fmla="*/ 1664464 h 1684642"/>
              <a:gd name="connsiteX176" fmla="*/ 471148 w 1214923"/>
              <a:gd name="connsiteY176" fmla="*/ 1649777 h 1684642"/>
              <a:gd name="connsiteX177" fmla="*/ 401901 w 1214923"/>
              <a:gd name="connsiteY177" fmla="*/ 1579817 h 1684642"/>
              <a:gd name="connsiteX178" fmla="*/ 582412 w 1214923"/>
              <a:gd name="connsiteY178" fmla="*/ 1645158 h 1684642"/>
              <a:gd name="connsiteX179" fmla="*/ 597035 w 1214923"/>
              <a:gd name="connsiteY179" fmla="*/ 1664464 h 1684642"/>
              <a:gd name="connsiteX180" fmla="*/ 616785 w 1214923"/>
              <a:gd name="connsiteY180" fmla="*/ 1564196 h 1684642"/>
              <a:gd name="connsiteX181" fmla="*/ 555349 w 1214923"/>
              <a:gd name="connsiteY181" fmla="*/ 1541145 h 1684642"/>
              <a:gd name="connsiteX182" fmla="*/ 638597 w 1214923"/>
              <a:gd name="connsiteY182" fmla="*/ 1493520 h 1684642"/>
              <a:gd name="connsiteX183" fmla="*/ 752034 w 1214923"/>
              <a:gd name="connsiteY183" fmla="*/ 1535463 h 1684642"/>
              <a:gd name="connsiteX184" fmla="*/ 616785 w 1214923"/>
              <a:gd name="connsiteY184" fmla="*/ 1564386 h 1684642"/>
              <a:gd name="connsiteX185" fmla="*/ 616785 w 1214923"/>
              <a:gd name="connsiteY185" fmla="*/ 1564196 h 1684642"/>
              <a:gd name="connsiteX186" fmla="*/ 811979 w 1214923"/>
              <a:gd name="connsiteY186" fmla="*/ 1595484 h 1684642"/>
              <a:gd name="connsiteX187" fmla="*/ 843627 w 1214923"/>
              <a:gd name="connsiteY187" fmla="*/ 1657736 h 1684642"/>
              <a:gd name="connsiteX188" fmla="*/ 704225 w 1214923"/>
              <a:gd name="connsiteY188" fmla="*/ 1665256 h 1684642"/>
              <a:gd name="connsiteX189" fmla="*/ 651942 w 1214923"/>
              <a:gd name="connsiteY189" fmla="*/ 1653111 h 1684642"/>
              <a:gd name="connsiteX190" fmla="*/ 811979 w 1214923"/>
              <a:gd name="connsiteY190" fmla="*/ 1595484 h 1684642"/>
              <a:gd name="connsiteX191" fmla="*/ 857863 w 1214923"/>
              <a:gd name="connsiteY191" fmla="*/ 1591056 h 1684642"/>
              <a:gd name="connsiteX192" fmla="*/ 838813 w 1214923"/>
              <a:gd name="connsiteY192" fmla="*/ 1568958 h 1684642"/>
              <a:gd name="connsiteX193" fmla="*/ 836146 w 1214923"/>
              <a:gd name="connsiteY193" fmla="*/ 1564291 h 1684642"/>
              <a:gd name="connsiteX194" fmla="*/ 955179 w 1214923"/>
              <a:gd name="connsiteY194" fmla="*/ 1500720 h 1684642"/>
              <a:gd name="connsiteX195" fmla="*/ 1066493 w 1214923"/>
              <a:gd name="connsiteY195" fmla="*/ 1492065 h 1684642"/>
              <a:gd name="connsiteX196" fmla="*/ 857863 w 1214923"/>
              <a:gd name="connsiteY196" fmla="*/ 1591247 h 1684642"/>
              <a:gd name="connsiteX197" fmla="*/ 857863 w 1214923"/>
              <a:gd name="connsiteY197" fmla="*/ 1591056 h 1684642"/>
              <a:gd name="connsiteX198" fmla="*/ 1054979 w 1214923"/>
              <a:gd name="connsiteY198" fmla="*/ 1445037 h 1684642"/>
              <a:gd name="connsiteX199" fmla="*/ 916632 w 1214923"/>
              <a:gd name="connsiteY199" fmla="*/ 1468184 h 1684642"/>
              <a:gd name="connsiteX200" fmla="*/ 1028170 w 1214923"/>
              <a:gd name="connsiteY200" fmla="*/ 1445228 h 1684642"/>
              <a:gd name="connsiteX201" fmla="*/ 1054979 w 1214923"/>
              <a:gd name="connsiteY201" fmla="*/ 1445037 h 1684642"/>
              <a:gd name="connsiteX202" fmla="*/ 862816 w 1214923"/>
              <a:gd name="connsiteY202" fmla="*/ 1410462 h 1684642"/>
              <a:gd name="connsiteX203" fmla="*/ 647551 w 1214923"/>
              <a:gd name="connsiteY203" fmla="*/ 1448562 h 1684642"/>
              <a:gd name="connsiteX204" fmla="*/ 862816 w 1214923"/>
              <a:gd name="connsiteY204" fmla="*/ 1410653 h 1684642"/>
              <a:gd name="connsiteX205" fmla="*/ 862816 w 1214923"/>
              <a:gd name="connsiteY205" fmla="*/ 1410462 h 1684642"/>
              <a:gd name="connsiteX206" fmla="*/ 689842 w 1214923"/>
              <a:gd name="connsiteY206" fmla="*/ 1391412 h 1684642"/>
              <a:gd name="connsiteX207" fmla="*/ 924347 w 1214923"/>
              <a:gd name="connsiteY207" fmla="*/ 1306830 h 1684642"/>
              <a:gd name="connsiteX208" fmla="*/ 689842 w 1214923"/>
              <a:gd name="connsiteY208" fmla="*/ 1391412 h 1684642"/>
              <a:gd name="connsiteX209" fmla="*/ 1162663 w 1214923"/>
              <a:gd name="connsiteY209" fmla="*/ 1057085 h 1684642"/>
              <a:gd name="connsiteX210" fmla="*/ 1148756 w 1214923"/>
              <a:gd name="connsiteY210" fmla="*/ 1134428 h 1684642"/>
              <a:gd name="connsiteX211" fmla="*/ 1066841 w 1214923"/>
              <a:gd name="connsiteY211" fmla="*/ 1139762 h 1684642"/>
              <a:gd name="connsiteX212" fmla="*/ 1035790 w 1214923"/>
              <a:gd name="connsiteY212" fmla="*/ 1087755 h 1684642"/>
              <a:gd name="connsiteX213" fmla="*/ 1162663 w 1214923"/>
              <a:gd name="connsiteY213" fmla="*/ 1057085 h 1684642"/>
              <a:gd name="connsiteX214" fmla="*/ 987913 w 1214923"/>
              <a:gd name="connsiteY214" fmla="*/ 1181170 h 1684642"/>
              <a:gd name="connsiteX215" fmla="*/ 958923 w 1214923"/>
              <a:gd name="connsiteY215" fmla="*/ 1264444 h 1684642"/>
              <a:gd name="connsiteX216" fmla="*/ 905107 w 1214923"/>
              <a:gd name="connsiteY216" fmla="*/ 1118330 h 1684642"/>
              <a:gd name="connsiteX217" fmla="*/ 987913 w 1214923"/>
              <a:gd name="connsiteY217" fmla="*/ 1181170 h 1684642"/>
              <a:gd name="connsiteX0" fmla="*/ 1193429 w 1214923"/>
              <a:gd name="connsiteY0" fmla="*/ 899446 h 1684642"/>
              <a:gd name="connsiteX1" fmla="*/ 1157319 w 1214923"/>
              <a:gd name="connsiteY1" fmla="*/ 831924 h 1684642"/>
              <a:gd name="connsiteX2" fmla="*/ 1019985 w 1214923"/>
              <a:gd name="connsiteY2" fmla="*/ 885740 h 1684642"/>
              <a:gd name="connsiteX3" fmla="*/ 963019 w 1214923"/>
              <a:gd name="connsiteY3" fmla="*/ 860965 h 1684642"/>
              <a:gd name="connsiteX4" fmla="*/ 1035980 w 1214923"/>
              <a:gd name="connsiteY4" fmla="*/ 795623 h 1684642"/>
              <a:gd name="connsiteX5" fmla="*/ 893772 w 1214923"/>
              <a:gd name="connsiteY5" fmla="*/ 930212 h 1684642"/>
              <a:gd name="connsiteX6" fmla="*/ 951398 w 1214923"/>
              <a:gd name="connsiteY6" fmla="*/ 937927 h 1684642"/>
              <a:gd name="connsiteX7" fmla="*/ 862911 w 1214923"/>
              <a:gd name="connsiteY7" fmla="*/ 964787 h 1684642"/>
              <a:gd name="connsiteX8" fmla="*/ 813000 w 1214923"/>
              <a:gd name="connsiteY8" fmla="*/ 991648 h 1684642"/>
              <a:gd name="connsiteX9" fmla="*/ 905202 w 1214923"/>
              <a:gd name="connsiteY9" fmla="*/ 872585 h 1684642"/>
              <a:gd name="connsiteX10" fmla="*/ 1062841 w 1214923"/>
              <a:gd name="connsiteY10" fmla="*/ 784098 h 1684642"/>
              <a:gd name="connsiteX11" fmla="*/ 1113873 w 1214923"/>
              <a:gd name="connsiteY11" fmla="*/ 670346 h 1684642"/>
              <a:gd name="connsiteX12" fmla="*/ 1028265 w 1214923"/>
              <a:gd name="connsiteY12" fmla="*/ 722567 h 1684642"/>
              <a:gd name="connsiteX13" fmla="*/ 1003881 w 1214923"/>
              <a:gd name="connsiteY13" fmla="*/ 692468 h 1684642"/>
              <a:gd name="connsiteX14" fmla="*/ 1005881 w 1214923"/>
              <a:gd name="connsiteY14" fmla="*/ 661511 h 1684642"/>
              <a:gd name="connsiteX15" fmla="*/ 1065794 w 1214923"/>
              <a:gd name="connsiteY15" fmla="*/ 651415 h 1684642"/>
              <a:gd name="connsiteX16" fmla="*/ 1087938 w 1214923"/>
              <a:gd name="connsiteY16" fmla="*/ 638205 h 1684642"/>
              <a:gd name="connsiteX17" fmla="*/ 739848 w 1214923"/>
              <a:gd name="connsiteY17" fmla="*/ 595694 h 1684642"/>
              <a:gd name="connsiteX18" fmla="*/ 716893 w 1214923"/>
              <a:gd name="connsiteY18" fmla="*/ 318992 h 1684642"/>
              <a:gd name="connsiteX19" fmla="*/ 920537 w 1214923"/>
              <a:gd name="connsiteY19" fmla="*/ 246031 h 1684642"/>
              <a:gd name="connsiteX20" fmla="*/ 682412 w 1214923"/>
              <a:gd name="connsiteY20" fmla="*/ 238316 h 1684642"/>
              <a:gd name="connsiteX21" fmla="*/ 928538 w 1214923"/>
              <a:gd name="connsiteY21" fmla="*/ 226790 h 1684642"/>
              <a:gd name="connsiteX22" fmla="*/ 720893 w 1214923"/>
              <a:gd name="connsiteY22" fmla="*/ 196025 h 1684642"/>
              <a:gd name="connsiteX23" fmla="*/ 736229 w 1214923"/>
              <a:gd name="connsiteY23" fmla="*/ 49911 h 1684642"/>
              <a:gd name="connsiteX24" fmla="*/ 663267 w 1214923"/>
              <a:gd name="connsiteY24" fmla="*/ 0 h 1684642"/>
              <a:gd name="connsiteX25" fmla="*/ 625167 w 1214923"/>
              <a:gd name="connsiteY25" fmla="*/ 103727 h 1684642"/>
              <a:gd name="connsiteX26" fmla="*/ 625167 w 1214923"/>
              <a:gd name="connsiteY26" fmla="*/ 288322 h 1684642"/>
              <a:gd name="connsiteX27" fmla="*/ 336845 w 1214923"/>
              <a:gd name="connsiteY27" fmla="*/ 261366 h 1684642"/>
              <a:gd name="connsiteX28" fmla="*/ 367611 w 1214923"/>
              <a:gd name="connsiteY28" fmla="*/ 307467 h 1684642"/>
              <a:gd name="connsiteX29" fmla="*/ 579066 w 1214923"/>
              <a:gd name="connsiteY29" fmla="*/ 615029 h 1684642"/>
              <a:gd name="connsiteX30" fmla="*/ 263884 w 1214923"/>
              <a:gd name="connsiteY30" fmla="*/ 496585 h 1684642"/>
              <a:gd name="connsiteX31" fmla="*/ 233118 w 1214923"/>
              <a:gd name="connsiteY31" fmla="*/ 714947 h 1684642"/>
              <a:gd name="connsiteX32" fmla="*/ 532965 w 1214923"/>
              <a:gd name="connsiteY32" fmla="*/ 807149 h 1684642"/>
              <a:gd name="connsiteX33" fmla="*/ 502390 w 1214923"/>
              <a:gd name="connsiteY33" fmla="*/ 816184 h 1684642"/>
              <a:gd name="connsiteX34" fmla="*/ 464290 w 1214923"/>
              <a:gd name="connsiteY34" fmla="*/ 772763 h 1684642"/>
              <a:gd name="connsiteX35" fmla="*/ 375231 w 1214923"/>
              <a:gd name="connsiteY35" fmla="*/ 788670 h 1684642"/>
              <a:gd name="connsiteX36" fmla="*/ 418189 w 1214923"/>
              <a:gd name="connsiteY36" fmla="*/ 826770 h 1684642"/>
              <a:gd name="connsiteX37" fmla="*/ 333607 w 1214923"/>
              <a:gd name="connsiteY37" fmla="*/ 826770 h 1684642"/>
              <a:gd name="connsiteX38" fmla="*/ 276457 w 1214923"/>
              <a:gd name="connsiteY38" fmla="*/ 857536 h 1684642"/>
              <a:gd name="connsiteX39" fmla="*/ 288458 w 1214923"/>
              <a:gd name="connsiteY39" fmla="*/ 766001 h 1684642"/>
              <a:gd name="connsiteX40" fmla="*/ 138059 w 1214923"/>
              <a:gd name="connsiteY40" fmla="*/ 911352 h 1684642"/>
              <a:gd name="connsiteX41" fmla="*/ 237976 w 1214923"/>
              <a:gd name="connsiteY41" fmla="*/ 961358 h 1684642"/>
              <a:gd name="connsiteX42" fmla="*/ 75102 w 1214923"/>
              <a:gd name="connsiteY42" fmla="*/ 1025783 h 1684642"/>
              <a:gd name="connsiteX43" fmla="*/ 80432 w 1214923"/>
              <a:gd name="connsiteY43" fmla="*/ 915162 h 1684642"/>
              <a:gd name="connsiteX44" fmla="*/ 91958 w 1214923"/>
              <a:gd name="connsiteY44" fmla="*/ 1107377 h 1684642"/>
              <a:gd name="connsiteX45" fmla="*/ 214925 w 1214923"/>
              <a:gd name="connsiteY45" fmla="*/ 1157383 h 1684642"/>
              <a:gd name="connsiteX46" fmla="*/ 322463 w 1214923"/>
              <a:gd name="connsiteY46" fmla="*/ 1228161 h 1684642"/>
              <a:gd name="connsiteX47" fmla="*/ 235145 w 1214923"/>
              <a:gd name="connsiteY47" fmla="*/ 1221759 h 1684642"/>
              <a:gd name="connsiteX48" fmla="*/ 267875 w 1214923"/>
              <a:gd name="connsiteY48" fmla="*/ 1263023 h 1684642"/>
              <a:gd name="connsiteX49" fmla="*/ 395615 w 1214923"/>
              <a:gd name="connsiteY49" fmla="*/ 1319117 h 1684642"/>
              <a:gd name="connsiteX50" fmla="*/ 322827 w 1214923"/>
              <a:gd name="connsiteY50" fmla="*/ 1338837 h 1684642"/>
              <a:gd name="connsiteX51" fmla="*/ 247492 w 1214923"/>
              <a:gd name="connsiteY51" fmla="*/ 1296725 h 1684642"/>
              <a:gd name="connsiteX52" fmla="*/ 229880 w 1214923"/>
              <a:gd name="connsiteY52" fmla="*/ 1312259 h 1684642"/>
              <a:gd name="connsiteX53" fmla="*/ 146155 w 1214923"/>
              <a:gd name="connsiteY53" fmla="*/ 1230344 h 1684642"/>
              <a:gd name="connsiteX54" fmla="*/ 115389 w 1214923"/>
              <a:gd name="connsiteY54" fmla="*/ 1430369 h 1684642"/>
              <a:gd name="connsiteX55" fmla="*/ 349799 w 1214923"/>
              <a:gd name="connsiteY55" fmla="*/ 1480280 h 1684642"/>
              <a:gd name="connsiteX56" fmla="*/ 299507 w 1214923"/>
              <a:gd name="connsiteY56" fmla="*/ 1464659 h 1684642"/>
              <a:gd name="connsiteX57" fmla="*/ 318374 w 1214923"/>
              <a:gd name="connsiteY57" fmla="*/ 1496562 h 1684642"/>
              <a:gd name="connsiteX58" fmla="*/ 388280 w 1214923"/>
              <a:gd name="connsiteY58" fmla="*/ 1545717 h 1684642"/>
              <a:gd name="connsiteX59" fmla="*/ 348847 w 1214923"/>
              <a:gd name="connsiteY59" fmla="*/ 1542479 h 1684642"/>
              <a:gd name="connsiteX60" fmla="*/ 255883 w 1214923"/>
              <a:gd name="connsiteY60" fmla="*/ 1502664 h 1684642"/>
              <a:gd name="connsiteX61" fmla="*/ 255883 w 1214923"/>
              <a:gd name="connsiteY61" fmla="*/ 1502664 h 1684642"/>
              <a:gd name="connsiteX62" fmla="*/ 239976 w 1214923"/>
              <a:gd name="connsiteY62" fmla="*/ 1484281 h 1684642"/>
              <a:gd name="connsiteX63" fmla="*/ 203495 w 1214923"/>
              <a:gd name="connsiteY63" fmla="*/ 1484281 h 1684642"/>
              <a:gd name="connsiteX64" fmla="*/ 187303 w 1214923"/>
              <a:gd name="connsiteY64" fmla="*/ 1499140 h 1684642"/>
              <a:gd name="connsiteX65" fmla="*/ 490673 w 1214923"/>
              <a:gd name="connsiteY65" fmla="*/ 1673352 h 1684642"/>
              <a:gd name="connsiteX66" fmla="*/ 767123 w 1214923"/>
              <a:gd name="connsiteY66" fmla="*/ 1659528 h 1684642"/>
              <a:gd name="connsiteX67" fmla="*/ 967500 w 1214923"/>
              <a:gd name="connsiteY67" fmla="*/ 1594485 h 1684642"/>
              <a:gd name="connsiteX68" fmla="*/ 1152566 w 1214923"/>
              <a:gd name="connsiteY68" fmla="*/ 1394460 h 1684642"/>
              <a:gd name="connsiteX69" fmla="*/ 918822 w 1214923"/>
              <a:gd name="connsiteY69" fmla="*/ 1363507 h 1684642"/>
              <a:gd name="connsiteX70" fmla="*/ 802904 w 1214923"/>
              <a:gd name="connsiteY70" fmla="*/ 1350454 h 1684642"/>
              <a:gd name="connsiteX71" fmla="*/ 841956 w 1214923"/>
              <a:gd name="connsiteY71" fmla="*/ 1326547 h 1684642"/>
              <a:gd name="connsiteX72" fmla="*/ 1018286 w 1214923"/>
              <a:gd name="connsiteY72" fmla="*/ 1315425 h 1684642"/>
              <a:gd name="connsiteX73" fmla="*/ 980354 w 1214923"/>
              <a:gd name="connsiteY73" fmla="*/ 1268921 h 1684642"/>
              <a:gd name="connsiteX74" fmla="*/ 1091488 w 1214923"/>
              <a:gd name="connsiteY74" fmla="*/ 1221043 h 1684642"/>
              <a:gd name="connsiteX75" fmla="*/ 896580 w 1214923"/>
              <a:gd name="connsiteY75" fmla="*/ 1032638 h 1684642"/>
              <a:gd name="connsiteX76" fmla="*/ 1193429 w 1214923"/>
              <a:gd name="connsiteY76" fmla="*/ 899446 h 1684642"/>
              <a:gd name="connsiteX77" fmla="*/ 759089 w 1214923"/>
              <a:gd name="connsiteY77" fmla="*/ 61246 h 1684642"/>
              <a:gd name="connsiteX78" fmla="*/ 720989 w 1214923"/>
              <a:gd name="connsiteY78" fmla="*/ 145828 h 1684642"/>
              <a:gd name="connsiteX79" fmla="*/ 759089 w 1214923"/>
              <a:gd name="connsiteY79" fmla="*/ 61436 h 1684642"/>
              <a:gd name="connsiteX80" fmla="*/ 759089 w 1214923"/>
              <a:gd name="connsiteY80" fmla="*/ 61246 h 1684642"/>
              <a:gd name="connsiteX81" fmla="*/ 363611 w 1214923"/>
              <a:gd name="connsiteY81" fmla="*/ 545783 h 1684642"/>
              <a:gd name="connsiteX82" fmla="*/ 348275 w 1214923"/>
              <a:gd name="connsiteY82" fmla="*/ 553498 h 1684642"/>
              <a:gd name="connsiteX83" fmla="*/ 363611 w 1214923"/>
              <a:gd name="connsiteY83" fmla="*/ 545783 h 1684642"/>
              <a:gd name="connsiteX84" fmla="*/ 232451 w 1214923"/>
              <a:gd name="connsiteY84" fmla="*/ 523113 h 1684642"/>
              <a:gd name="connsiteX85" fmla="*/ 254694 w 1214923"/>
              <a:gd name="connsiteY85" fmla="*/ 664096 h 1684642"/>
              <a:gd name="connsiteX86" fmla="*/ 232451 w 1214923"/>
              <a:gd name="connsiteY86" fmla="*/ 523113 h 1684642"/>
              <a:gd name="connsiteX87" fmla="*/ 340084 w 1214923"/>
              <a:gd name="connsiteY87" fmla="*/ 692277 h 1684642"/>
              <a:gd name="connsiteX88" fmla="*/ 470767 w 1214923"/>
              <a:gd name="connsiteY88" fmla="*/ 684562 h 1684642"/>
              <a:gd name="connsiteX89" fmla="*/ 340084 w 1214923"/>
              <a:gd name="connsiteY89" fmla="*/ 691896 h 1684642"/>
              <a:gd name="connsiteX90" fmla="*/ 340084 w 1214923"/>
              <a:gd name="connsiteY90" fmla="*/ 692277 h 1684642"/>
              <a:gd name="connsiteX91" fmla="*/ 382375 w 1214923"/>
              <a:gd name="connsiteY91" fmla="*/ 615410 h 1684642"/>
              <a:gd name="connsiteX92" fmla="*/ 516868 w 1214923"/>
              <a:gd name="connsiteY92" fmla="*/ 688372 h 1684642"/>
              <a:gd name="connsiteX93" fmla="*/ 382661 w 1214923"/>
              <a:gd name="connsiteY93" fmla="*/ 615029 h 1684642"/>
              <a:gd name="connsiteX94" fmla="*/ 382375 w 1214923"/>
              <a:gd name="connsiteY94" fmla="*/ 615410 h 1684642"/>
              <a:gd name="connsiteX95" fmla="*/ 201400 w 1214923"/>
              <a:gd name="connsiteY95" fmla="*/ 907542 h 1684642"/>
              <a:gd name="connsiteX96" fmla="*/ 163300 w 1214923"/>
              <a:gd name="connsiteY96" fmla="*/ 838295 h 1684642"/>
              <a:gd name="connsiteX97" fmla="*/ 201686 w 1214923"/>
              <a:gd name="connsiteY97" fmla="*/ 907161 h 1684642"/>
              <a:gd name="connsiteX98" fmla="*/ 201400 w 1214923"/>
              <a:gd name="connsiteY98" fmla="*/ 907542 h 1684642"/>
              <a:gd name="connsiteX99" fmla="*/ 97811 w 1214923"/>
              <a:gd name="connsiteY99" fmla="*/ 1285557 h 1684642"/>
              <a:gd name="connsiteX100" fmla="*/ 123279 w 1214923"/>
              <a:gd name="connsiteY100" fmla="*/ 1264178 h 1684642"/>
              <a:gd name="connsiteX101" fmla="*/ 231975 w 1214923"/>
              <a:gd name="connsiteY101" fmla="*/ 1341501 h 1684642"/>
              <a:gd name="connsiteX102" fmla="*/ 97811 w 1214923"/>
              <a:gd name="connsiteY102" fmla="*/ 1285557 h 1684642"/>
              <a:gd name="connsiteX103" fmla="*/ 232928 w 1214923"/>
              <a:gd name="connsiteY103" fmla="*/ 1376077 h 1684642"/>
              <a:gd name="connsiteX104" fmla="*/ 279029 w 1214923"/>
              <a:gd name="connsiteY104" fmla="*/ 1379887 h 1684642"/>
              <a:gd name="connsiteX105" fmla="*/ 232451 w 1214923"/>
              <a:gd name="connsiteY105" fmla="*/ 1376077 h 1684642"/>
              <a:gd name="connsiteX106" fmla="*/ 232928 w 1214923"/>
              <a:gd name="connsiteY106" fmla="*/ 1376077 h 1684642"/>
              <a:gd name="connsiteX107" fmla="*/ 856244 w 1214923"/>
              <a:gd name="connsiteY107" fmla="*/ 715613 h 1684642"/>
              <a:gd name="connsiteX108" fmla="*/ 817635 w 1214923"/>
              <a:gd name="connsiteY108" fmla="*/ 708913 h 1684642"/>
              <a:gd name="connsiteX109" fmla="*/ 721084 w 1214923"/>
              <a:gd name="connsiteY109" fmla="*/ 657225 h 1684642"/>
              <a:gd name="connsiteX110" fmla="*/ 855767 w 1214923"/>
              <a:gd name="connsiteY110" fmla="*/ 715613 h 1684642"/>
              <a:gd name="connsiteX111" fmla="*/ 856244 w 1214923"/>
              <a:gd name="connsiteY111" fmla="*/ 715613 h 1684642"/>
              <a:gd name="connsiteX112" fmla="*/ 663458 w 1214923"/>
              <a:gd name="connsiteY112" fmla="*/ 722662 h 1684642"/>
              <a:gd name="connsiteX113" fmla="*/ 644408 w 1214923"/>
              <a:gd name="connsiteY113" fmla="*/ 807149 h 1684642"/>
              <a:gd name="connsiteX114" fmla="*/ 662981 w 1214923"/>
              <a:gd name="connsiteY114" fmla="*/ 723138 h 1684642"/>
              <a:gd name="connsiteX115" fmla="*/ 663458 w 1214923"/>
              <a:gd name="connsiteY115" fmla="*/ 722662 h 1684642"/>
              <a:gd name="connsiteX116" fmla="*/ 628882 w 1214923"/>
              <a:gd name="connsiteY116" fmla="*/ 753332 h 1684642"/>
              <a:gd name="connsiteX117" fmla="*/ 655742 w 1214923"/>
              <a:gd name="connsiteY117" fmla="*/ 726472 h 1684642"/>
              <a:gd name="connsiteX118" fmla="*/ 628406 w 1214923"/>
              <a:gd name="connsiteY118" fmla="*/ 753332 h 1684642"/>
              <a:gd name="connsiteX119" fmla="*/ 628882 w 1214923"/>
              <a:gd name="connsiteY119" fmla="*/ 753332 h 1684642"/>
              <a:gd name="connsiteX120" fmla="*/ 771090 w 1214923"/>
              <a:gd name="connsiteY120" fmla="*/ 757237 h 1684642"/>
              <a:gd name="connsiteX121" fmla="*/ 690318 w 1214923"/>
              <a:gd name="connsiteY121" fmla="*/ 822579 h 1684642"/>
              <a:gd name="connsiteX122" fmla="*/ 770614 w 1214923"/>
              <a:gd name="connsiteY122" fmla="*/ 757237 h 1684642"/>
              <a:gd name="connsiteX123" fmla="*/ 771090 w 1214923"/>
              <a:gd name="connsiteY123" fmla="*/ 757237 h 1684642"/>
              <a:gd name="connsiteX124" fmla="*/ 759565 w 1214923"/>
              <a:gd name="connsiteY124" fmla="*/ 538162 h 1684642"/>
              <a:gd name="connsiteX125" fmla="*/ 851767 w 1214923"/>
              <a:gd name="connsiteY125" fmla="*/ 480536 h 1684642"/>
              <a:gd name="connsiteX126" fmla="*/ 759089 w 1214923"/>
              <a:gd name="connsiteY126" fmla="*/ 538067 h 1684642"/>
              <a:gd name="connsiteX127" fmla="*/ 759565 w 1214923"/>
              <a:gd name="connsiteY127" fmla="*/ 538162 h 1684642"/>
              <a:gd name="connsiteX128" fmla="*/ 868213 w 1214923"/>
              <a:gd name="connsiteY128" fmla="*/ 356761 h 1684642"/>
              <a:gd name="connsiteX129" fmla="*/ 812619 w 1214923"/>
              <a:gd name="connsiteY129" fmla="*/ 442055 h 1684642"/>
              <a:gd name="connsiteX130" fmla="*/ 868213 w 1214923"/>
              <a:gd name="connsiteY130" fmla="*/ 356761 h 1684642"/>
              <a:gd name="connsiteX131" fmla="*/ 681841 w 1214923"/>
              <a:gd name="connsiteY131" fmla="*/ 323088 h 1684642"/>
              <a:gd name="connsiteX132" fmla="*/ 758803 w 1214923"/>
              <a:gd name="connsiteY132" fmla="*/ 430816 h 1684642"/>
              <a:gd name="connsiteX133" fmla="*/ 643455 w 1214923"/>
              <a:gd name="connsiteY133" fmla="*/ 396145 h 1684642"/>
              <a:gd name="connsiteX134" fmla="*/ 639550 w 1214923"/>
              <a:gd name="connsiteY134" fmla="*/ 438436 h 1684642"/>
              <a:gd name="connsiteX135" fmla="*/ 682127 w 1214923"/>
              <a:gd name="connsiteY135" fmla="*/ 323088 h 1684642"/>
              <a:gd name="connsiteX136" fmla="*/ 681841 w 1214923"/>
              <a:gd name="connsiteY136" fmla="*/ 323088 h 1684642"/>
              <a:gd name="connsiteX137" fmla="*/ 395477 w 1214923"/>
              <a:gd name="connsiteY137" fmla="*/ 216638 h 1684642"/>
              <a:gd name="connsiteX138" fmla="*/ 432956 w 1214923"/>
              <a:gd name="connsiteY138" fmla="*/ 194566 h 1684642"/>
              <a:gd name="connsiteX139" fmla="*/ 564476 w 1214923"/>
              <a:gd name="connsiteY139" fmla="*/ 247666 h 1684642"/>
              <a:gd name="connsiteX140" fmla="*/ 558873 w 1214923"/>
              <a:gd name="connsiteY140" fmla="*/ 299942 h 1684642"/>
              <a:gd name="connsiteX141" fmla="*/ 395477 w 1214923"/>
              <a:gd name="connsiteY141" fmla="*/ 216638 h 1684642"/>
              <a:gd name="connsiteX142" fmla="*/ 470767 w 1214923"/>
              <a:gd name="connsiteY142" fmla="*/ 361188 h 1684642"/>
              <a:gd name="connsiteX143" fmla="*/ 566874 w 1214923"/>
              <a:gd name="connsiteY143" fmla="*/ 503396 h 1684642"/>
              <a:gd name="connsiteX144" fmla="*/ 470767 w 1214923"/>
              <a:gd name="connsiteY144" fmla="*/ 361188 h 1684642"/>
              <a:gd name="connsiteX145" fmla="*/ 632216 w 1214923"/>
              <a:gd name="connsiteY145" fmla="*/ 475419 h 1684642"/>
              <a:gd name="connsiteX146" fmla="*/ 759089 w 1214923"/>
              <a:gd name="connsiteY146" fmla="*/ 438055 h 1684642"/>
              <a:gd name="connsiteX147" fmla="*/ 640217 w 1214923"/>
              <a:gd name="connsiteY147" fmla="*/ 641593 h 1684642"/>
              <a:gd name="connsiteX148" fmla="*/ 622468 w 1214923"/>
              <a:gd name="connsiteY148" fmla="*/ 453581 h 1684642"/>
              <a:gd name="connsiteX149" fmla="*/ 632216 w 1214923"/>
              <a:gd name="connsiteY149" fmla="*/ 475419 h 1684642"/>
              <a:gd name="connsiteX150" fmla="*/ 686032 w 1214923"/>
              <a:gd name="connsiteY150" fmla="*/ 837819 h 1684642"/>
              <a:gd name="connsiteX151" fmla="*/ 628310 w 1214923"/>
              <a:gd name="connsiteY151" fmla="*/ 930116 h 1684642"/>
              <a:gd name="connsiteX152" fmla="*/ 686032 w 1214923"/>
              <a:gd name="connsiteY152" fmla="*/ 837914 h 1684642"/>
              <a:gd name="connsiteX153" fmla="*/ 686032 w 1214923"/>
              <a:gd name="connsiteY153" fmla="*/ 837819 h 1684642"/>
              <a:gd name="connsiteX154" fmla="*/ 743658 w 1214923"/>
              <a:gd name="connsiteY154" fmla="*/ 1291400 h 1684642"/>
              <a:gd name="connsiteX155" fmla="*/ 547634 w 1214923"/>
              <a:gd name="connsiteY155" fmla="*/ 1206818 h 1684642"/>
              <a:gd name="connsiteX156" fmla="*/ 573446 w 1214923"/>
              <a:gd name="connsiteY156" fmla="*/ 1222439 h 1684642"/>
              <a:gd name="connsiteX157" fmla="*/ 603450 w 1214923"/>
              <a:gd name="connsiteY157" fmla="*/ 1227487 h 1684642"/>
              <a:gd name="connsiteX158" fmla="*/ 743658 w 1214923"/>
              <a:gd name="connsiteY158" fmla="*/ 1291495 h 1684642"/>
              <a:gd name="connsiteX159" fmla="*/ 743658 w 1214923"/>
              <a:gd name="connsiteY159" fmla="*/ 1291400 h 1684642"/>
              <a:gd name="connsiteX160" fmla="*/ 556465 w 1214923"/>
              <a:gd name="connsiteY160" fmla="*/ 950327 h 1684642"/>
              <a:gd name="connsiteX161" fmla="*/ 689842 w 1214923"/>
              <a:gd name="connsiteY161" fmla="*/ 1122236 h 1684642"/>
              <a:gd name="connsiteX162" fmla="*/ 568651 w 1214923"/>
              <a:gd name="connsiteY162" fmla="*/ 984541 h 1684642"/>
              <a:gd name="connsiteX163" fmla="*/ 556465 w 1214923"/>
              <a:gd name="connsiteY163" fmla="*/ 950327 h 1684642"/>
              <a:gd name="connsiteX164" fmla="*/ 351609 w 1214923"/>
              <a:gd name="connsiteY164" fmla="*/ 1045464 h 1684642"/>
              <a:gd name="connsiteX165" fmla="*/ 382375 w 1214923"/>
              <a:gd name="connsiteY165" fmla="*/ 887825 h 1684642"/>
              <a:gd name="connsiteX166" fmla="*/ 351609 w 1214923"/>
              <a:gd name="connsiteY166" fmla="*/ 1045559 h 1684642"/>
              <a:gd name="connsiteX167" fmla="*/ 351609 w 1214923"/>
              <a:gd name="connsiteY167" fmla="*/ 1045464 h 1684642"/>
              <a:gd name="connsiteX168" fmla="*/ 420761 w 1214923"/>
              <a:gd name="connsiteY168" fmla="*/ 1054969 h 1684642"/>
              <a:gd name="connsiteX169" fmla="*/ 605260 w 1214923"/>
              <a:gd name="connsiteY169" fmla="*/ 1180338 h 1684642"/>
              <a:gd name="connsiteX170" fmla="*/ 420761 w 1214923"/>
              <a:gd name="connsiteY170" fmla="*/ 1054969 h 1684642"/>
              <a:gd name="connsiteX171" fmla="*/ 366944 w 1214923"/>
              <a:gd name="connsiteY171" fmla="*/ 1414272 h 1684642"/>
              <a:gd name="connsiteX172" fmla="*/ 597640 w 1214923"/>
              <a:gd name="connsiteY172" fmla="*/ 1460468 h 1684642"/>
              <a:gd name="connsiteX173" fmla="*/ 366944 w 1214923"/>
              <a:gd name="connsiteY173" fmla="*/ 1414463 h 1684642"/>
              <a:gd name="connsiteX174" fmla="*/ 366944 w 1214923"/>
              <a:gd name="connsiteY174" fmla="*/ 1414272 h 1684642"/>
              <a:gd name="connsiteX175" fmla="*/ 597035 w 1214923"/>
              <a:gd name="connsiteY175" fmla="*/ 1664464 h 1684642"/>
              <a:gd name="connsiteX176" fmla="*/ 471148 w 1214923"/>
              <a:gd name="connsiteY176" fmla="*/ 1649777 h 1684642"/>
              <a:gd name="connsiteX177" fmla="*/ 401901 w 1214923"/>
              <a:gd name="connsiteY177" fmla="*/ 1579817 h 1684642"/>
              <a:gd name="connsiteX178" fmla="*/ 582412 w 1214923"/>
              <a:gd name="connsiteY178" fmla="*/ 1645158 h 1684642"/>
              <a:gd name="connsiteX179" fmla="*/ 597035 w 1214923"/>
              <a:gd name="connsiteY179" fmla="*/ 1664464 h 1684642"/>
              <a:gd name="connsiteX180" fmla="*/ 616785 w 1214923"/>
              <a:gd name="connsiteY180" fmla="*/ 1564196 h 1684642"/>
              <a:gd name="connsiteX181" fmla="*/ 555349 w 1214923"/>
              <a:gd name="connsiteY181" fmla="*/ 1541145 h 1684642"/>
              <a:gd name="connsiteX182" fmla="*/ 638597 w 1214923"/>
              <a:gd name="connsiteY182" fmla="*/ 1493520 h 1684642"/>
              <a:gd name="connsiteX183" fmla="*/ 752034 w 1214923"/>
              <a:gd name="connsiteY183" fmla="*/ 1535463 h 1684642"/>
              <a:gd name="connsiteX184" fmla="*/ 616785 w 1214923"/>
              <a:gd name="connsiteY184" fmla="*/ 1564386 h 1684642"/>
              <a:gd name="connsiteX185" fmla="*/ 616785 w 1214923"/>
              <a:gd name="connsiteY185" fmla="*/ 1564196 h 1684642"/>
              <a:gd name="connsiteX186" fmla="*/ 811979 w 1214923"/>
              <a:gd name="connsiteY186" fmla="*/ 1595484 h 1684642"/>
              <a:gd name="connsiteX187" fmla="*/ 861626 w 1214923"/>
              <a:gd name="connsiteY187" fmla="*/ 1675735 h 1684642"/>
              <a:gd name="connsiteX188" fmla="*/ 704225 w 1214923"/>
              <a:gd name="connsiteY188" fmla="*/ 1665256 h 1684642"/>
              <a:gd name="connsiteX189" fmla="*/ 651942 w 1214923"/>
              <a:gd name="connsiteY189" fmla="*/ 1653111 h 1684642"/>
              <a:gd name="connsiteX190" fmla="*/ 811979 w 1214923"/>
              <a:gd name="connsiteY190" fmla="*/ 1595484 h 1684642"/>
              <a:gd name="connsiteX191" fmla="*/ 857863 w 1214923"/>
              <a:gd name="connsiteY191" fmla="*/ 1591056 h 1684642"/>
              <a:gd name="connsiteX192" fmla="*/ 838813 w 1214923"/>
              <a:gd name="connsiteY192" fmla="*/ 1568958 h 1684642"/>
              <a:gd name="connsiteX193" fmla="*/ 836146 w 1214923"/>
              <a:gd name="connsiteY193" fmla="*/ 1564291 h 1684642"/>
              <a:gd name="connsiteX194" fmla="*/ 955179 w 1214923"/>
              <a:gd name="connsiteY194" fmla="*/ 1500720 h 1684642"/>
              <a:gd name="connsiteX195" fmla="*/ 1066493 w 1214923"/>
              <a:gd name="connsiteY195" fmla="*/ 1492065 h 1684642"/>
              <a:gd name="connsiteX196" fmla="*/ 857863 w 1214923"/>
              <a:gd name="connsiteY196" fmla="*/ 1591247 h 1684642"/>
              <a:gd name="connsiteX197" fmla="*/ 857863 w 1214923"/>
              <a:gd name="connsiteY197" fmla="*/ 1591056 h 1684642"/>
              <a:gd name="connsiteX198" fmla="*/ 1054979 w 1214923"/>
              <a:gd name="connsiteY198" fmla="*/ 1445037 h 1684642"/>
              <a:gd name="connsiteX199" fmla="*/ 916632 w 1214923"/>
              <a:gd name="connsiteY199" fmla="*/ 1468184 h 1684642"/>
              <a:gd name="connsiteX200" fmla="*/ 1028170 w 1214923"/>
              <a:gd name="connsiteY200" fmla="*/ 1445228 h 1684642"/>
              <a:gd name="connsiteX201" fmla="*/ 1054979 w 1214923"/>
              <a:gd name="connsiteY201" fmla="*/ 1445037 h 1684642"/>
              <a:gd name="connsiteX202" fmla="*/ 862816 w 1214923"/>
              <a:gd name="connsiteY202" fmla="*/ 1410462 h 1684642"/>
              <a:gd name="connsiteX203" fmla="*/ 647551 w 1214923"/>
              <a:gd name="connsiteY203" fmla="*/ 1448562 h 1684642"/>
              <a:gd name="connsiteX204" fmla="*/ 862816 w 1214923"/>
              <a:gd name="connsiteY204" fmla="*/ 1410653 h 1684642"/>
              <a:gd name="connsiteX205" fmla="*/ 862816 w 1214923"/>
              <a:gd name="connsiteY205" fmla="*/ 1410462 h 1684642"/>
              <a:gd name="connsiteX206" fmla="*/ 689842 w 1214923"/>
              <a:gd name="connsiteY206" fmla="*/ 1391412 h 1684642"/>
              <a:gd name="connsiteX207" fmla="*/ 924347 w 1214923"/>
              <a:gd name="connsiteY207" fmla="*/ 1306830 h 1684642"/>
              <a:gd name="connsiteX208" fmla="*/ 689842 w 1214923"/>
              <a:gd name="connsiteY208" fmla="*/ 1391412 h 1684642"/>
              <a:gd name="connsiteX209" fmla="*/ 1162663 w 1214923"/>
              <a:gd name="connsiteY209" fmla="*/ 1057085 h 1684642"/>
              <a:gd name="connsiteX210" fmla="*/ 1148756 w 1214923"/>
              <a:gd name="connsiteY210" fmla="*/ 1134428 h 1684642"/>
              <a:gd name="connsiteX211" fmla="*/ 1066841 w 1214923"/>
              <a:gd name="connsiteY211" fmla="*/ 1139762 h 1684642"/>
              <a:gd name="connsiteX212" fmla="*/ 1035790 w 1214923"/>
              <a:gd name="connsiteY212" fmla="*/ 1087755 h 1684642"/>
              <a:gd name="connsiteX213" fmla="*/ 1162663 w 1214923"/>
              <a:gd name="connsiteY213" fmla="*/ 1057085 h 1684642"/>
              <a:gd name="connsiteX214" fmla="*/ 987913 w 1214923"/>
              <a:gd name="connsiteY214" fmla="*/ 1181170 h 1684642"/>
              <a:gd name="connsiteX215" fmla="*/ 958923 w 1214923"/>
              <a:gd name="connsiteY215" fmla="*/ 1264444 h 1684642"/>
              <a:gd name="connsiteX216" fmla="*/ 905107 w 1214923"/>
              <a:gd name="connsiteY216" fmla="*/ 1118330 h 1684642"/>
              <a:gd name="connsiteX217" fmla="*/ 987913 w 1214923"/>
              <a:gd name="connsiteY217" fmla="*/ 1181170 h 1684642"/>
              <a:gd name="connsiteX0" fmla="*/ 1193429 w 1214923"/>
              <a:gd name="connsiteY0" fmla="*/ 899446 h 1684642"/>
              <a:gd name="connsiteX1" fmla="*/ 1157319 w 1214923"/>
              <a:gd name="connsiteY1" fmla="*/ 831924 h 1684642"/>
              <a:gd name="connsiteX2" fmla="*/ 1019985 w 1214923"/>
              <a:gd name="connsiteY2" fmla="*/ 885740 h 1684642"/>
              <a:gd name="connsiteX3" fmla="*/ 963019 w 1214923"/>
              <a:gd name="connsiteY3" fmla="*/ 860965 h 1684642"/>
              <a:gd name="connsiteX4" fmla="*/ 1035980 w 1214923"/>
              <a:gd name="connsiteY4" fmla="*/ 795623 h 1684642"/>
              <a:gd name="connsiteX5" fmla="*/ 893772 w 1214923"/>
              <a:gd name="connsiteY5" fmla="*/ 930212 h 1684642"/>
              <a:gd name="connsiteX6" fmla="*/ 951398 w 1214923"/>
              <a:gd name="connsiteY6" fmla="*/ 937927 h 1684642"/>
              <a:gd name="connsiteX7" fmla="*/ 862911 w 1214923"/>
              <a:gd name="connsiteY7" fmla="*/ 964787 h 1684642"/>
              <a:gd name="connsiteX8" fmla="*/ 813000 w 1214923"/>
              <a:gd name="connsiteY8" fmla="*/ 991648 h 1684642"/>
              <a:gd name="connsiteX9" fmla="*/ 905202 w 1214923"/>
              <a:gd name="connsiteY9" fmla="*/ 872585 h 1684642"/>
              <a:gd name="connsiteX10" fmla="*/ 1062841 w 1214923"/>
              <a:gd name="connsiteY10" fmla="*/ 784098 h 1684642"/>
              <a:gd name="connsiteX11" fmla="*/ 1113873 w 1214923"/>
              <a:gd name="connsiteY11" fmla="*/ 670346 h 1684642"/>
              <a:gd name="connsiteX12" fmla="*/ 1028265 w 1214923"/>
              <a:gd name="connsiteY12" fmla="*/ 722567 h 1684642"/>
              <a:gd name="connsiteX13" fmla="*/ 1003881 w 1214923"/>
              <a:gd name="connsiteY13" fmla="*/ 692468 h 1684642"/>
              <a:gd name="connsiteX14" fmla="*/ 1005881 w 1214923"/>
              <a:gd name="connsiteY14" fmla="*/ 661511 h 1684642"/>
              <a:gd name="connsiteX15" fmla="*/ 1065794 w 1214923"/>
              <a:gd name="connsiteY15" fmla="*/ 651415 h 1684642"/>
              <a:gd name="connsiteX16" fmla="*/ 1087938 w 1214923"/>
              <a:gd name="connsiteY16" fmla="*/ 638205 h 1684642"/>
              <a:gd name="connsiteX17" fmla="*/ 739848 w 1214923"/>
              <a:gd name="connsiteY17" fmla="*/ 595694 h 1684642"/>
              <a:gd name="connsiteX18" fmla="*/ 716893 w 1214923"/>
              <a:gd name="connsiteY18" fmla="*/ 318992 h 1684642"/>
              <a:gd name="connsiteX19" fmla="*/ 920537 w 1214923"/>
              <a:gd name="connsiteY19" fmla="*/ 246031 h 1684642"/>
              <a:gd name="connsiteX20" fmla="*/ 682412 w 1214923"/>
              <a:gd name="connsiteY20" fmla="*/ 238316 h 1684642"/>
              <a:gd name="connsiteX21" fmla="*/ 928538 w 1214923"/>
              <a:gd name="connsiteY21" fmla="*/ 226790 h 1684642"/>
              <a:gd name="connsiteX22" fmla="*/ 720893 w 1214923"/>
              <a:gd name="connsiteY22" fmla="*/ 196025 h 1684642"/>
              <a:gd name="connsiteX23" fmla="*/ 736229 w 1214923"/>
              <a:gd name="connsiteY23" fmla="*/ 49911 h 1684642"/>
              <a:gd name="connsiteX24" fmla="*/ 663267 w 1214923"/>
              <a:gd name="connsiteY24" fmla="*/ 0 h 1684642"/>
              <a:gd name="connsiteX25" fmla="*/ 625167 w 1214923"/>
              <a:gd name="connsiteY25" fmla="*/ 103727 h 1684642"/>
              <a:gd name="connsiteX26" fmla="*/ 625167 w 1214923"/>
              <a:gd name="connsiteY26" fmla="*/ 288322 h 1684642"/>
              <a:gd name="connsiteX27" fmla="*/ 336845 w 1214923"/>
              <a:gd name="connsiteY27" fmla="*/ 261366 h 1684642"/>
              <a:gd name="connsiteX28" fmla="*/ 367611 w 1214923"/>
              <a:gd name="connsiteY28" fmla="*/ 307467 h 1684642"/>
              <a:gd name="connsiteX29" fmla="*/ 579066 w 1214923"/>
              <a:gd name="connsiteY29" fmla="*/ 615029 h 1684642"/>
              <a:gd name="connsiteX30" fmla="*/ 263884 w 1214923"/>
              <a:gd name="connsiteY30" fmla="*/ 496585 h 1684642"/>
              <a:gd name="connsiteX31" fmla="*/ 233118 w 1214923"/>
              <a:gd name="connsiteY31" fmla="*/ 714947 h 1684642"/>
              <a:gd name="connsiteX32" fmla="*/ 532965 w 1214923"/>
              <a:gd name="connsiteY32" fmla="*/ 807149 h 1684642"/>
              <a:gd name="connsiteX33" fmla="*/ 502390 w 1214923"/>
              <a:gd name="connsiteY33" fmla="*/ 816184 h 1684642"/>
              <a:gd name="connsiteX34" fmla="*/ 464290 w 1214923"/>
              <a:gd name="connsiteY34" fmla="*/ 772763 h 1684642"/>
              <a:gd name="connsiteX35" fmla="*/ 375231 w 1214923"/>
              <a:gd name="connsiteY35" fmla="*/ 788670 h 1684642"/>
              <a:gd name="connsiteX36" fmla="*/ 418189 w 1214923"/>
              <a:gd name="connsiteY36" fmla="*/ 826770 h 1684642"/>
              <a:gd name="connsiteX37" fmla="*/ 333607 w 1214923"/>
              <a:gd name="connsiteY37" fmla="*/ 826770 h 1684642"/>
              <a:gd name="connsiteX38" fmla="*/ 276457 w 1214923"/>
              <a:gd name="connsiteY38" fmla="*/ 857536 h 1684642"/>
              <a:gd name="connsiteX39" fmla="*/ 288458 w 1214923"/>
              <a:gd name="connsiteY39" fmla="*/ 766001 h 1684642"/>
              <a:gd name="connsiteX40" fmla="*/ 138059 w 1214923"/>
              <a:gd name="connsiteY40" fmla="*/ 911352 h 1684642"/>
              <a:gd name="connsiteX41" fmla="*/ 237976 w 1214923"/>
              <a:gd name="connsiteY41" fmla="*/ 961358 h 1684642"/>
              <a:gd name="connsiteX42" fmla="*/ 75102 w 1214923"/>
              <a:gd name="connsiteY42" fmla="*/ 1025783 h 1684642"/>
              <a:gd name="connsiteX43" fmla="*/ 80432 w 1214923"/>
              <a:gd name="connsiteY43" fmla="*/ 915162 h 1684642"/>
              <a:gd name="connsiteX44" fmla="*/ 91958 w 1214923"/>
              <a:gd name="connsiteY44" fmla="*/ 1107377 h 1684642"/>
              <a:gd name="connsiteX45" fmla="*/ 214925 w 1214923"/>
              <a:gd name="connsiteY45" fmla="*/ 1157383 h 1684642"/>
              <a:gd name="connsiteX46" fmla="*/ 322463 w 1214923"/>
              <a:gd name="connsiteY46" fmla="*/ 1228161 h 1684642"/>
              <a:gd name="connsiteX47" fmla="*/ 235145 w 1214923"/>
              <a:gd name="connsiteY47" fmla="*/ 1221759 h 1684642"/>
              <a:gd name="connsiteX48" fmla="*/ 267875 w 1214923"/>
              <a:gd name="connsiteY48" fmla="*/ 1263023 h 1684642"/>
              <a:gd name="connsiteX49" fmla="*/ 395615 w 1214923"/>
              <a:gd name="connsiteY49" fmla="*/ 1319117 h 1684642"/>
              <a:gd name="connsiteX50" fmla="*/ 322827 w 1214923"/>
              <a:gd name="connsiteY50" fmla="*/ 1338837 h 1684642"/>
              <a:gd name="connsiteX51" fmla="*/ 247492 w 1214923"/>
              <a:gd name="connsiteY51" fmla="*/ 1296725 h 1684642"/>
              <a:gd name="connsiteX52" fmla="*/ 229880 w 1214923"/>
              <a:gd name="connsiteY52" fmla="*/ 1312259 h 1684642"/>
              <a:gd name="connsiteX53" fmla="*/ 146155 w 1214923"/>
              <a:gd name="connsiteY53" fmla="*/ 1230344 h 1684642"/>
              <a:gd name="connsiteX54" fmla="*/ 115389 w 1214923"/>
              <a:gd name="connsiteY54" fmla="*/ 1430369 h 1684642"/>
              <a:gd name="connsiteX55" fmla="*/ 349799 w 1214923"/>
              <a:gd name="connsiteY55" fmla="*/ 1480280 h 1684642"/>
              <a:gd name="connsiteX56" fmla="*/ 299507 w 1214923"/>
              <a:gd name="connsiteY56" fmla="*/ 1464659 h 1684642"/>
              <a:gd name="connsiteX57" fmla="*/ 318374 w 1214923"/>
              <a:gd name="connsiteY57" fmla="*/ 1496562 h 1684642"/>
              <a:gd name="connsiteX58" fmla="*/ 388280 w 1214923"/>
              <a:gd name="connsiteY58" fmla="*/ 1545717 h 1684642"/>
              <a:gd name="connsiteX59" fmla="*/ 348847 w 1214923"/>
              <a:gd name="connsiteY59" fmla="*/ 1542479 h 1684642"/>
              <a:gd name="connsiteX60" fmla="*/ 255883 w 1214923"/>
              <a:gd name="connsiteY60" fmla="*/ 1502664 h 1684642"/>
              <a:gd name="connsiteX61" fmla="*/ 255883 w 1214923"/>
              <a:gd name="connsiteY61" fmla="*/ 1502664 h 1684642"/>
              <a:gd name="connsiteX62" fmla="*/ 239976 w 1214923"/>
              <a:gd name="connsiteY62" fmla="*/ 1484281 h 1684642"/>
              <a:gd name="connsiteX63" fmla="*/ 203495 w 1214923"/>
              <a:gd name="connsiteY63" fmla="*/ 1484281 h 1684642"/>
              <a:gd name="connsiteX64" fmla="*/ 187303 w 1214923"/>
              <a:gd name="connsiteY64" fmla="*/ 1499140 h 1684642"/>
              <a:gd name="connsiteX65" fmla="*/ 490673 w 1214923"/>
              <a:gd name="connsiteY65" fmla="*/ 1673352 h 1684642"/>
              <a:gd name="connsiteX66" fmla="*/ 767123 w 1214923"/>
              <a:gd name="connsiteY66" fmla="*/ 1659528 h 1684642"/>
              <a:gd name="connsiteX67" fmla="*/ 967500 w 1214923"/>
              <a:gd name="connsiteY67" fmla="*/ 1594485 h 1684642"/>
              <a:gd name="connsiteX68" fmla="*/ 1152566 w 1214923"/>
              <a:gd name="connsiteY68" fmla="*/ 1394460 h 1684642"/>
              <a:gd name="connsiteX69" fmla="*/ 918822 w 1214923"/>
              <a:gd name="connsiteY69" fmla="*/ 1363507 h 1684642"/>
              <a:gd name="connsiteX70" fmla="*/ 802904 w 1214923"/>
              <a:gd name="connsiteY70" fmla="*/ 1350454 h 1684642"/>
              <a:gd name="connsiteX71" fmla="*/ 841956 w 1214923"/>
              <a:gd name="connsiteY71" fmla="*/ 1326547 h 1684642"/>
              <a:gd name="connsiteX72" fmla="*/ 1018286 w 1214923"/>
              <a:gd name="connsiteY72" fmla="*/ 1315425 h 1684642"/>
              <a:gd name="connsiteX73" fmla="*/ 980354 w 1214923"/>
              <a:gd name="connsiteY73" fmla="*/ 1268921 h 1684642"/>
              <a:gd name="connsiteX74" fmla="*/ 1091488 w 1214923"/>
              <a:gd name="connsiteY74" fmla="*/ 1221043 h 1684642"/>
              <a:gd name="connsiteX75" fmla="*/ 896580 w 1214923"/>
              <a:gd name="connsiteY75" fmla="*/ 1032638 h 1684642"/>
              <a:gd name="connsiteX76" fmla="*/ 1193429 w 1214923"/>
              <a:gd name="connsiteY76" fmla="*/ 899446 h 1684642"/>
              <a:gd name="connsiteX77" fmla="*/ 759089 w 1214923"/>
              <a:gd name="connsiteY77" fmla="*/ 61246 h 1684642"/>
              <a:gd name="connsiteX78" fmla="*/ 720989 w 1214923"/>
              <a:gd name="connsiteY78" fmla="*/ 145828 h 1684642"/>
              <a:gd name="connsiteX79" fmla="*/ 759089 w 1214923"/>
              <a:gd name="connsiteY79" fmla="*/ 61436 h 1684642"/>
              <a:gd name="connsiteX80" fmla="*/ 759089 w 1214923"/>
              <a:gd name="connsiteY80" fmla="*/ 61246 h 1684642"/>
              <a:gd name="connsiteX81" fmla="*/ 363611 w 1214923"/>
              <a:gd name="connsiteY81" fmla="*/ 545783 h 1684642"/>
              <a:gd name="connsiteX82" fmla="*/ 348275 w 1214923"/>
              <a:gd name="connsiteY82" fmla="*/ 553498 h 1684642"/>
              <a:gd name="connsiteX83" fmla="*/ 363611 w 1214923"/>
              <a:gd name="connsiteY83" fmla="*/ 545783 h 1684642"/>
              <a:gd name="connsiteX84" fmla="*/ 232451 w 1214923"/>
              <a:gd name="connsiteY84" fmla="*/ 523113 h 1684642"/>
              <a:gd name="connsiteX85" fmla="*/ 254694 w 1214923"/>
              <a:gd name="connsiteY85" fmla="*/ 664096 h 1684642"/>
              <a:gd name="connsiteX86" fmla="*/ 232451 w 1214923"/>
              <a:gd name="connsiteY86" fmla="*/ 523113 h 1684642"/>
              <a:gd name="connsiteX87" fmla="*/ 340084 w 1214923"/>
              <a:gd name="connsiteY87" fmla="*/ 692277 h 1684642"/>
              <a:gd name="connsiteX88" fmla="*/ 470767 w 1214923"/>
              <a:gd name="connsiteY88" fmla="*/ 684562 h 1684642"/>
              <a:gd name="connsiteX89" fmla="*/ 340084 w 1214923"/>
              <a:gd name="connsiteY89" fmla="*/ 691896 h 1684642"/>
              <a:gd name="connsiteX90" fmla="*/ 340084 w 1214923"/>
              <a:gd name="connsiteY90" fmla="*/ 692277 h 1684642"/>
              <a:gd name="connsiteX91" fmla="*/ 382375 w 1214923"/>
              <a:gd name="connsiteY91" fmla="*/ 615410 h 1684642"/>
              <a:gd name="connsiteX92" fmla="*/ 516868 w 1214923"/>
              <a:gd name="connsiteY92" fmla="*/ 688372 h 1684642"/>
              <a:gd name="connsiteX93" fmla="*/ 382661 w 1214923"/>
              <a:gd name="connsiteY93" fmla="*/ 615029 h 1684642"/>
              <a:gd name="connsiteX94" fmla="*/ 382375 w 1214923"/>
              <a:gd name="connsiteY94" fmla="*/ 615410 h 1684642"/>
              <a:gd name="connsiteX95" fmla="*/ 201400 w 1214923"/>
              <a:gd name="connsiteY95" fmla="*/ 907542 h 1684642"/>
              <a:gd name="connsiteX96" fmla="*/ 163300 w 1214923"/>
              <a:gd name="connsiteY96" fmla="*/ 838295 h 1684642"/>
              <a:gd name="connsiteX97" fmla="*/ 201686 w 1214923"/>
              <a:gd name="connsiteY97" fmla="*/ 907161 h 1684642"/>
              <a:gd name="connsiteX98" fmla="*/ 201400 w 1214923"/>
              <a:gd name="connsiteY98" fmla="*/ 907542 h 1684642"/>
              <a:gd name="connsiteX99" fmla="*/ 97811 w 1214923"/>
              <a:gd name="connsiteY99" fmla="*/ 1285557 h 1684642"/>
              <a:gd name="connsiteX100" fmla="*/ 123279 w 1214923"/>
              <a:gd name="connsiteY100" fmla="*/ 1264178 h 1684642"/>
              <a:gd name="connsiteX101" fmla="*/ 231975 w 1214923"/>
              <a:gd name="connsiteY101" fmla="*/ 1341501 h 1684642"/>
              <a:gd name="connsiteX102" fmla="*/ 97811 w 1214923"/>
              <a:gd name="connsiteY102" fmla="*/ 1285557 h 1684642"/>
              <a:gd name="connsiteX103" fmla="*/ 232928 w 1214923"/>
              <a:gd name="connsiteY103" fmla="*/ 1376077 h 1684642"/>
              <a:gd name="connsiteX104" fmla="*/ 279029 w 1214923"/>
              <a:gd name="connsiteY104" fmla="*/ 1379887 h 1684642"/>
              <a:gd name="connsiteX105" fmla="*/ 232451 w 1214923"/>
              <a:gd name="connsiteY105" fmla="*/ 1376077 h 1684642"/>
              <a:gd name="connsiteX106" fmla="*/ 232928 w 1214923"/>
              <a:gd name="connsiteY106" fmla="*/ 1376077 h 1684642"/>
              <a:gd name="connsiteX107" fmla="*/ 856244 w 1214923"/>
              <a:gd name="connsiteY107" fmla="*/ 715613 h 1684642"/>
              <a:gd name="connsiteX108" fmla="*/ 817635 w 1214923"/>
              <a:gd name="connsiteY108" fmla="*/ 708913 h 1684642"/>
              <a:gd name="connsiteX109" fmla="*/ 721084 w 1214923"/>
              <a:gd name="connsiteY109" fmla="*/ 657225 h 1684642"/>
              <a:gd name="connsiteX110" fmla="*/ 855767 w 1214923"/>
              <a:gd name="connsiteY110" fmla="*/ 715613 h 1684642"/>
              <a:gd name="connsiteX111" fmla="*/ 856244 w 1214923"/>
              <a:gd name="connsiteY111" fmla="*/ 715613 h 1684642"/>
              <a:gd name="connsiteX112" fmla="*/ 663458 w 1214923"/>
              <a:gd name="connsiteY112" fmla="*/ 722662 h 1684642"/>
              <a:gd name="connsiteX113" fmla="*/ 644408 w 1214923"/>
              <a:gd name="connsiteY113" fmla="*/ 807149 h 1684642"/>
              <a:gd name="connsiteX114" fmla="*/ 662981 w 1214923"/>
              <a:gd name="connsiteY114" fmla="*/ 723138 h 1684642"/>
              <a:gd name="connsiteX115" fmla="*/ 663458 w 1214923"/>
              <a:gd name="connsiteY115" fmla="*/ 722662 h 1684642"/>
              <a:gd name="connsiteX116" fmla="*/ 628882 w 1214923"/>
              <a:gd name="connsiteY116" fmla="*/ 753332 h 1684642"/>
              <a:gd name="connsiteX117" fmla="*/ 655742 w 1214923"/>
              <a:gd name="connsiteY117" fmla="*/ 726472 h 1684642"/>
              <a:gd name="connsiteX118" fmla="*/ 628406 w 1214923"/>
              <a:gd name="connsiteY118" fmla="*/ 753332 h 1684642"/>
              <a:gd name="connsiteX119" fmla="*/ 628882 w 1214923"/>
              <a:gd name="connsiteY119" fmla="*/ 753332 h 1684642"/>
              <a:gd name="connsiteX120" fmla="*/ 771090 w 1214923"/>
              <a:gd name="connsiteY120" fmla="*/ 757237 h 1684642"/>
              <a:gd name="connsiteX121" fmla="*/ 690318 w 1214923"/>
              <a:gd name="connsiteY121" fmla="*/ 822579 h 1684642"/>
              <a:gd name="connsiteX122" fmla="*/ 770614 w 1214923"/>
              <a:gd name="connsiteY122" fmla="*/ 757237 h 1684642"/>
              <a:gd name="connsiteX123" fmla="*/ 771090 w 1214923"/>
              <a:gd name="connsiteY123" fmla="*/ 757237 h 1684642"/>
              <a:gd name="connsiteX124" fmla="*/ 759565 w 1214923"/>
              <a:gd name="connsiteY124" fmla="*/ 538162 h 1684642"/>
              <a:gd name="connsiteX125" fmla="*/ 851767 w 1214923"/>
              <a:gd name="connsiteY125" fmla="*/ 480536 h 1684642"/>
              <a:gd name="connsiteX126" fmla="*/ 759089 w 1214923"/>
              <a:gd name="connsiteY126" fmla="*/ 538067 h 1684642"/>
              <a:gd name="connsiteX127" fmla="*/ 759565 w 1214923"/>
              <a:gd name="connsiteY127" fmla="*/ 538162 h 1684642"/>
              <a:gd name="connsiteX128" fmla="*/ 868213 w 1214923"/>
              <a:gd name="connsiteY128" fmla="*/ 356761 h 1684642"/>
              <a:gd name="connsiteX129" fmla="*/ 812619 w 1214923"/>
              <a:gd name="connsiteY129" fmla="*/ 442055 h 1684642"/>
              <a:gd name="connsiteX130" fmla="*/ 868213 w 1214923"/>
              <a:gd name="connsiteY130" fmla="*/ 356761 h 1684642"/>
              <a:gd name="connsiteX131" fmla="*/ 681841 w 1214923"/>
              <a:gd name="connsiteY131" fmla="*/ 323088 h 1684642"/>
              <a:gd name="connsiteX132" fmla="*/ 758803 w 1214923"/>
              <a:gd name="connsiteY132" fmla="*/ 430816 h 1684642"/>
              <a:gd name="connsiteX133" fmla="*/ 643455 w 1214923"/>
              <a:gd name="connsiteY133" fmla="*/ 396145 h 1684642"/>
              <a:gd name="connsiteX134" fmla="*/ 639550 w 1214923"/>
              <a:gd name="connsiteY134" fmla="*/ 438436 h 1684642"/>
              <a:gd name="connsiteX135" fmla="*/ 682127 w 1214923"/>
              <a:gd name="connsiteY135" fmla="*/ 323088 h 1684642"/>
              <a:gd name="connsiteX136" fmla="*/ 681841 w 1214923"/>
              <a:gd name="connsiteY136" fmla="*/ 323088 h 1684642"/>
              <a:gd name="connsiteX137" fmla="*/ 395477 w 1214923"/>
              <a:gd name="connsiteY137" fmla="*/ 216638 h 1684642"/>
              <a:gd name="connsiteX138" fmla="*/ 432956 w 1214923"/>
              <a:gd name="connsiteY138" fmla="*/ 194566 h 1684642"/>
              <a:gd name="connsiteX139" fmla="*/ 564476 w 1214923"/>
              <a:gd name="connsiteY139" fmla="*/ 247666 h 1684642"/>
              <a:gd name="connsiteX140" fmla="*/ 558873 w 1214923"/>
              <a:gd name="connsiteY140" fmla="*/ 299942 h 1684642"/>
              <a:gd name="connsiteX141" fmla="*/ 395477 w 1214923"/>
              <a:gd name="connsiteY141" fmla="*/ 216638 h 1684642"/>
              <a:gd name="connsiteX142" fmla="*/ 470767 w 1214923"/>
              <a:gd name="connsiteY142" fmla="*/ 361188 h 1684642"/>
              <a:gd name="connsiteX143" fmla="*/ 566874 w 1214923"/>
              <a:gd name="connsiteY143" fmla="*/ 503396 h 1684642"/>
              <a:gd name="connsiteX144" fmla="*/ 470767 w 1214923"/>
              <a:gd name="connsiteY144" fmla="*/ 361188 h 1684642"/>
              <a:gd name="connsiteX145" fmla="*/ 632216 w 1214923"/>
              <a:gd name="connsiteY145" fmla="*/ 475419 h 1684642"/>
              <a:gd name="connsiteX146" fmla="*/ 759089 w 1214923"/>
              <a:gd name="connsiteY146" fmla="*/ 438055 h 1684642"/>
              <a:gd name="connsiteX147" fmla="*/ 640217 w 1214923"/>
              <a:gd name="connsiteY147" fmla="*/ 641593 h 1684642"/>
              <a:gd name="connsiteX148" fmla="*/ 622468 w 1214923"/>
              <a:gd name="connsiteY148" fmla="*/ 453581 h 1684642"/>
              <a:gd name="connsiteX149" fmla="*/ 632216 w 1214923"/>
              <a:gd name="connsiteY149" fmla="*/ 475419 h 1684642"/>
              <a:gd name="connsiteX150" fmla="*/ 686032 w 1214923"/>
              <a:gd name="connsiteY150" fmla="*/ 837819 h 1684642"/>
              <a:gd name="connsiteX151" fmla="*/ 628310 w 1214923"/>
              <a:gd name="connsiteY151" fmla="*/ 930116 h 1684642"/>
              <a:gd name="connsiteX152" fmla="*/ 686032 w 1214923"/>
              <a:gd name="connsiteY152" fmla="*/ 837914 h 1684642"/>
              <a:gd name="connsiteX153" fmla="*/ 686032 w 1214923"/>
              <a:gd name="connsiteY153" fmla="*/ 837819 h 1684642"/>
              <a:gd name="connsiteX154" fmla="*/ 743658 w 1214923"/>
              <a:gd name="connsiteY154" fmla="*/ 1291400 h 1684642"/>
              <a:gd name="connsiteX155" fmla="*/ 547634 w 1214923"/>
              <a:gd name="connsiteY155" fmla="*/ 1206818 h 1684642"/>
              <a:gd name="connsiteX156" fmla="*/ 573446 w 1214923"/>
              <a:gd name="connsiteY156" fmla="*/ 1222439 h 1684642"/>
              <a:gd name="connsiteX157" fmla="*/ 603450 w 1214923"/>
              <a:gd name="connsiteY157" fmla="*/ 1227487 h 1684642"/>
              <a:gd name="connsiteX158" fmla="*/ 743658 w 1214923"/>
              <a:gd name="connsiteY158" fmla="*/ 1291495 h 1684642"/>
              <a:gd name="connsiteX159" fmla="*/ 743658 w 1214923"/>
              <a:gd name="connsiteY159" fmla="*/ 1291400 h 1684642"/>
              <a:gd name="connsiteX160" fmla="*/ 556465 w 1214923"/>
              <a:gd name="connsiteY160" fmla="*/ 950327 h 1684642"/>
              <a:gd name="connsiteX161" fmla="*/ 689842 w 1214923"/>
              <a:gd name="connsiteY161" fmla="*/ 1122236 h 1684642"/>
              <a:gd name="connsiteX162" fmla="*/ 568651 w 1214923"/>
              <a:gd name="connsiteY162" fmla="*/ 984541 h 1684642"/>
              <a:gd name="connsiteX163" fmla="*/ 556465 w 1214923"/>
              <a:gd name="connsiteY163" fmla="*/ 950327 h 1684642"/>
              <a:gd name="connsiteX164" fmla="*/ 351609 w 1214923"/>
              <a:gd name="connsiteY164" fmla="*/ 1045464 h 1684642"/>
              <a:gd name="connsiteX165" fmla="*/ 382375 w 1214923"/>
              <a:gd name="connsiteY165" fmla="*/ 887825 h 1684642"/>
              <a:gd name="connsiteX166" fmla="*/ 351609 w 1214923"/>
              <a:gd name="connsiteY166" fmla="*/ 1045559 h 1684642"/>
              <a:gd name="connsiteX167" fmla="*/ 351609 w 1214923"/>
              <a:gd name="connsiteY167" fmla="*/ 1045464 h 1684642"/>
              <a:gd name="connsiteX168" fmla="*/ 420761 w 1214923"/>
              <a:gd name="connsiteY168" fmla="*/ 1054969 h 1684642"/>
              <a:gd name="connsiteX169" fmla="*/ 605260 w 1214923"/>
              <a:gd name="connsiteY169" fmla="*/ 1180338 h 1684642"/>
              <a:gd name="connsiteX170" fmla="*/ 420761 w 1214923"/>
              <a:gd name="connsiteY170" fmla="*/ 1054969 h 1684642"/>
              <a:gd name="connsiteX171" fmla="*/ 366944 w 1214923"/>
              <a:gd name="connsiteY171" fmla="*/ 1414272 h 1684642"/>
              <a:gd name="connsiteX172" fmla="*/ 597640 w 1214923"/>
              <a:gd name="connsiteY172" fmla="*/ 1460468 h 1684642"/>
              <a:gd name="connsiteX173" fmla="*/ 366944 w 1214923"/>
              <a:gd name="connsiteY173" fmla="*/ 1414463 h 1684642"/>
              <a:gd name="connsiteX174" fmla="*/ 366944 w 1214923"/>
              <a:gd name="connsiteY174" fmla="*/ 1414272 h 1684642"/>
              <a:gd name="connsiteX175" fmla="*/ 597035 w 1214923"/>
              <a:gd name="connsiteY175" fmla="*/ 1664464 h 1684642"/>
              <a:gd name="connsiteX176" fmla="*/ 471148 w 1214923"/>
              <a:gd name="connsiteY176" fmla="*/ 1649777 h 1684642"/>
              <a:gd name="connsiteX177" fmla="*/ 401901 w 1214923"/>
              <a:gd name="connsiteY177" fmla="*/ 1579817 h 1684642"/>
              <a:gd name="connsiteX178" fmla="*/ 582412 w 1214923"/>
              <a:gd name="connsiteY178" fmla="*/ 1645158 h 1684642"/>
              <a:gd name="connsiteX179" fmla="*/ 597035 w 1214923"/>
              <a:gd name="connsiteY179" fmla="*/ 1664464 h 1684642"/>
              <a:gd name="connsiteX180" fmla="*/ 616785 w 1214923"/>
              <a:gd name="connsiteY180" fmla="*/ 1564196 h 1684642"/>
              <a:gd name="connsiteX181" fmla="*/ 555349 w 1214923"/>
              <a:gd name="connsiteY181" fmla="*/ 1541145 h 1684642"/>
              <a:gd name="connsiteX182" fmla="*/ 638597 w 1214923"/>
              <a:gd name="connsiteY182" fmla="*/ 1493520 h 1684642"/>
              <a:gd name="connsiteX183" fmla="*/ 752034 w 1214923"/>
              <a:gd name="connsiteY183" fmla="*/ 1535463 h 1684642"/>
              <a:gd name="connsiteX184" fmla="*/ 616785 w 1214923"/>
              <a:gd name="connsiteY184" fmla="*/ 1564386 h 1684642"/>
              <a:gd name="connsiteX185" fmla="*/ 616785 w 1214923"/>
              <a:gd name="connsiteY185" fmla="*/ 1564196 h 1684642"/>
              <a:gd name="connsiteX186" fmla="*/ 811979 w 1214923"/>
              <a:gd name="connsiteY186" fmla="*/ 1595484 h 1684642"/>
              <a:gd name="connsiteX187" fmla="*/ 830771 w 1214923"/>
              <a:gd name="connsiteY187" fmla="*/ 1647451 h 1684642"/>
              <a:gd name="connsiteX188" fmla="*/ 704225 w 1214923"/>
              <a:gd name="connsiteY188" fmla="*/ 1665256 h 1684642"/>
              <a:gd name="connsiteX189" fmla="*/ 651942 w 1214923"/>
              <a:gd name="connsiteY189" fmla="*/ 1653111 h 1684642"/>
              <a:gd name="connsiteX190" fmla="*/ 811979 w 1214923"/>
              <a:gd name="connsiteY190" fmla="*/ 1595484 h 1684642"/>
              <a:gd name="connsiteX191" fmla="*/ 857863 w 1214923"/>
              <a:gd name="connsiteY191" fmla="*/ 1591056 h 1684642"/>
              <a:gd name="connsiteX192" fmla="*/ 838813 w 1214923"/>
              <a:gd name="connsiteY192" fmla="*/ 1568958 h 1684642"/>
              <a:gd name="connsiteX193" fmla="*/ 836146 w 1214923"/>
              <a:gd name="connsiteY193" fmla="*/ 1564291 h 1684642"/>
              <a:gd name="connsiteX194" fmla="*/ 955179 w 1214923"/>
              <a:gd name="connsiteY194" fmla="*/ 1500720 h 1684642"/>
              <a:gd name="connsiteX195" fmla="*/ 1066493 w 1214923"/>
              <a:gd name="connsiteY195" fmla="*/ 1492065 h 1684642"/>
              <a:gd name="connsiteX196" fmla="*/ 857863 w 1214923"/>
              <a:gd name="connsiteY196" fmla="*/ 1591247 h 1684642"/>
              <a:gd name="connsiteX197" fmla="*/ 857863 w 1214923"/>
              <a:gd name="connsiteY197" fmla="*/ 1591056 h 1684642"/>
              <a:gd name="connsiteX198" fmla="*/ 1054979 w 1214923"/>
              <a:gd name="connsiteY198" fmla="*/ 1445037 h 1684642"/>
              <a:gd name="connsiteX199" fmla="*/ 916632 w 1214923"/>
              <a:gd name="connsiteY199" fmla="*/ 1468184 h 1684642"/>
              <a:gd name="connsiteX200" fmla="*/ 1028170 w 1214923"/>
              <a:gd name="connsiteY200" fmla="*/ 1445228 h 1684642"/>
              <a:gd name="connsiteX201" fmla="*/ 1054979 w 1214923"/>
              <a:gd name="connsiteY201" fmla="*/ 1445037 h 1684642"/>
              <a:gd name="connsiteX202" fmla="*/ 862816 w 1214923"/>
              <a:gd name="connsiteY202" fmla="*/ 1410462 h 1684642"/>
              <a:gd name="connsiteX203" fmla="*/ 647551 w 1214923"/>
              <a:gd name="connsiteY203" fmla="*/ 1448562 h 1684642"/>
              <a:gd name="connsiteX204" fmla="*/ 862816 w 1214923"/>
              <a:gd name="connsiteY204" fmla="*/ 1410653 h 1684642"/>
              <a:gd name="connsiteX205" fmla="*/ 862816 w 1214923"/>
              <a:gd name="connsiteY205" fmla="*/ 1410462 h 1684642"/>
              <a:gd name="connsiteX206" fmla="*/ 689842 w 1214923"/>
              <a:gd name="connsiteY206" fmla="*/ 1391412 h 1684642"/>
              <a:gd name="connsiteX207" fmla="*/ 924347 w 1214923"/>
              <a:gd name="connsiteY207" fmla="*/ 1306830 h 1684642"/>
              <a:gd name="connsiteX208" fmla="*/ 689842 w 1214923"/>
              <a:gd name="connsiteY208" fmla="*/ 1391412 h 1684642"/>
              <a:gd name="connsiteX209" fmla="*/ 1162663 w 1214923"/>
              <a:gd name="connsiteY209" fmla="*/ 1057085 h 1684642"/>
              <a:gd name="connsiteX210" fmla="*/ 1148756 w 1214923"/>
              <a:gd name="connsiteY210" fmla="*/ 1134428 h 1684642"/>
              <a:gd name="connsiteX211" fmla="*/ 1066841 w 1214923"/>
              <a:gd name="connsiteY211" fmla="*/ 1139762 h 1684642"/>
              <a:gd name="connsiteX212" fmla="*/ 1035790 w 1214923"/>
              <a:gd name="connsiteY212" fmla="*/ 1087755 h 1684642"/>
              <a:gd name="connsiteX213" fmla="*/ 1162663 w 1214923"/>
              <a:gd name="connsiteY213" fmla="*/ 1057085 h 1684642"/>
              <a:gd name="connsiteX214" fmla="*/ 987913 w 1214923"/>
              <a:gd name="connsiteY214" fmla="*/ 1181170 h 1684642"/>
              <a:gd name="connsiteX215" fmla="*/ 958923 w 1214923"/>
              <a:gd name="connsiteY215" fmla="*/ 1264444 h 1684642"/>
              <a:gd name="connsiteX216" fmla="*/ 905107 w 1214923"/>
              <a:gd name="connsiteY216" fmla="*/ 1118330 h 1684642"/>
              <a:gd name="connsiteX217" fmla="*/ 987913 w 1214923"/>
              <a:gd name="connsiteY217" fmla="*/ 1181170 h 1684642"/>
              <a:gd name="connsiteX0" fmla="*/ 1193429 w 1214923"/>
              <a:gd name="connsiteY0" fmla="*/ 899446 h 1684642"/>
              <a:gd name="connsiteX1" fmla="*/ 1157319 w 1214923"/>
              <a:gd name="connsiteY1" fmla="*/ 831924 h 1684642"/>
              <a:gd name="connsiteX2" fmla="*/ 1019985 w 1214923"/>
              <a:gd name="connsiteY2" fmla="*/ 885740 h 1684642"/>
              <a:gd name="connsiteX3" fmla="*/ 963019 w 1214923"/>
              <a:gd name="connsiteY3" fmla="*/ 860965 h 1684642"/>
              <a:gd name="connsiteX4" fmla="*/ 1035980 w 1214923"/>
              <a:gd name="connsiteY4" fmla="*/ 795623 h 1684642"/>
              <a:gd name="connsiteX5" fmla="*/ 893772 w 1214923"/>
              <a:gd name="connsiteY5" fmla="*/ 930212 h 1684642"/>
              <a:gd name="connsiteX6" fmla="*/ 951398 w 1214923"/>
              <a:gd name="connsiteY6" fmla="*/ 937927 h 1684642"/>
              <a:gd name="connsiteX7" fmla="*/ 862911 w 1214923"/>
              <a:gd name="connsiteY7" fmla="*/ 964787 h 1684642"/>
              <a:gd name="connsiteX8" fmla="*/ 813000 w 1214923"/>
              <a:gd name="connsiteY8" fmla="*/ 991648 h 1684642"/>
              <a:gd name="connsiteX9" fmla="*/ 905202 w 1214923"/>
              <a:gd name="connsiteY9" fmla="*/ 872585 h 1684642"/>
              <a:gd name="connsiteX10" fmla="*/ 1062841 w 1214923"/>
              <a:gd name="connsiteY10" fmla="*/ 784098 h 1684642"/>
              <a:gd name="connsiteX11" fmla="*/ 1113873 w 1214923"/>
              <a:gd name="connsiteY11" fmla="*/ 670346 h 1684642"/>
              <a:gd name="connsiteX12" fmla="*/ 1028265 w 1214923"/>
              <a:gd name="connsiteY12" fmla="*/ 722567 h 1684642"/>
              <a:gd name="connsiteX13" fmla="*/ 1003881 w 1214923"/>
              <a:gd name="connsiteY13" fmla="*/ 692468 h 1684642"/>
              <a:gd name="connsiteX14" fmla="*/ 1005881 w 1214923"/>
              <a:gd name="connsiteY14" fmla="*/ 661511 h 1684642"/>
              <a:gd name="connsiteX15" fmla="*/ 1065794 w 1214923"/>
              <a:gd name="connsiteY15" fmla="*/ 651415 h 1684642"/>
              <a:gd name="connsiteX16" fmla="*/ 1087938 w 1214923"/>
              <a:gd name="connsiteY16" fmla="*/ 638205 h 1684642"/>
              <a:gd name="connsiteX17" fmla="*/ 739848 w 1214923"/>
              <a:gd name="connsiteY17" fmla="*/ 595694 h 1684642"/>
              <a:gd name="connsiteX18" fmla="*/ 716893 w 1214923"/>
              <a:gd name="connsiteY18" fmla="*/ 318992 h 1684642"/>
              <a:gd name="connsiteX19" fmla="*/ 920537 w 1214923"/>
              <a:gd name="connsiteY19" fmla="*/ 246031 h 1684642"/>
              <a:gd name="connsiteX20" fmla="*/ 682412 w 1214923"/>
              <a:gd name="connsiteY20" fmla="*/ 238316 h 1684642"/>
              <a:gd name="connsiteX21" fmla="*/ 928538 w 1214923"/>
              <a:gd name="connsiteY21" fmla="*/ 226790 h 1684642"/>
              <a:gd name="connsiteX22" fmla="*/ 720893 w 1214923"/>
              <a:gd name="connsiteY22" fmla="*/ 196025 h 1684642"/>
              <a:gd name="connsiteX23" fmla="*/ 736229 w 1214923"/>
              <a:gd name="connsiteY23" fmla="*/ 49911 h 1684642"/>
              <a:gd name="connsiteX24" fmla="*/ 663267 w 1214923"/>
              <a:gd name="connsiteY24" fmla="*/ 0 h 1684642"/>
              <a:gd name="connsiteX25" fmla="*/ 625167 w 1214923"/>
              <a:gd name="connsiteY25" fmla="*/ 103727 h 1684642"/>
              <a:gd name="connsiteX26" fmla="*/ 625167 w 1214923"/>
              <a:gd name="connsiteY26" fmla="*/ 288322 h 1684642"/>
              <a:gd name="connsiteX27" fmla="*/ 336845 w 1214923"/>
              <a:gd name="connsiteY27" fmla="*/ 261366 h 1684642"/>
              <a:gd name="connsiteX28" fmla="*/ 367611 w 1214923"/>
              <a:gd name="connsiteY28" fmla="*/ 307467 h 1684642"/>
              <a:gd name="connsiteX29" fmla="*/ 579066 w 1214923"/>
              <a:gd name="connsiteY29" fmla="*/ 615029 h 1684642"/>
              <a:gd name="connsiteX30" fmla="*/ 263884 w 1214923"/>
              <a:gd name="connsiteY30" fmla="*/ 496585 h 1684642"/>
              <a:gd name="connsiteX31" fmla="*/ 233118 w 1214923"/>
              <a:gd name="connsiteY31" fmla="*/ 714947 h 1684642"/>
              <a:gd name="connsiteX32" fmla="*/ 532965 w 1214923"/>
              <a:gd name="connsiteY32" fmla="*/ 807149 h 1684642"/>
              <a:gd name="connsiteX33" fmla="*/ 502390 w 1214923"/>
              <a:gd name="connsiteY33" fmla="*/ 816184 h 1684642"/>
              <a:gd name="connsiteX34" fmla="*/ 464290 w 1214923"/>
              <a:gd name="connsiteY34" fmla="*/ 772763 h 1684642"/>
              <a:gd name="connsiteX35" fmla="*/ 375231 w 1214923"/>
              <a:gd name="connsiteY35" fmla="*/ 788670 h 1684642"/>
              <a:gd name="connsiteX36" fmla="*/ 418189 w 1214923"/>
              <a:gd name="connsiteY36" fmla="*/ 826770 h 1684642"/>
              <a:gd name="connsiteX37" fmla="*/ 333607 w 1214923"/>
              <a:gd name="connsiteY37" fmla="*/ 826770 h 1684642"/>
              <a:gd name="connsiteX38" fmla="*/ 276457 w 1214923"/>
              <a:gd name="connsiteY38" fmla="*/ 857536 h 1684642"/>
              <a:gd name="connsiteX39" fmla="*/ 288458 w 1214923"/>
              <a:gd name="connsiteY39" fmla="*/ 766001 h 1684642"/>
              <a:gd name="connsiteX40" fmla="*/ 138059 w 1214923"/>
              <a:gd name="connsiteY40" fmla="*/ 911352 h 1684642"/>
              <a:gd name="connsiteX41" fmla="*/ 237976 w 1214923"/>
              <a:gd name="connsiteY41" fmla="*/ 961358 h 1684642"/>
              <a:gd name="connsiteX42" fmla="*/ 75102 w 1214923"/>
              <a:gd name="connsiteY42" fmla="*/ 1025783 h 1684642"/>
              <a:gd name="connsiteX43" fmla="*/ 80432 w 1214923"/>
              <a:gd name="connsiteY43" fmla="*/ 915162 h 1684642"/>
              <a:gd name="connsiteX44" fmla="*/ 91958 w 1214923"/>
              <a:gd name="connsiteY44" fmla="*/ 1107377 h 1684642"/>
              <a:gd name="connsiteX45" fmla="*/ 214925 w 1214923"/>
              <a:gd name="connsiteY45" fmla="*/ 1157383 h 1684642"/>
              <a:gd name="connsiteX46" fmla="*/ 322463 w 1214923"/>
              <a:gd name="connsiteY46" fmla="*/ 1228161 h 1684642"/>
              <a:gd name="connsiteX47" fmla="*/ 235145 w 1214923"/>
              <a:gd name="connsiteY47" fmla="*/ 1221759 h 1684642"/>
              <a:gd name="connsiteX48" fmla="*/ 267875 w 1214923"/>
              <a:gd name="connsiteY48" fmla="*/ 1263023 h 1684642"/>
              <a:gd name="connsiteX49" fmla="*/ 395615 w 1214923"/>
              <a:gd name="connsiteY49" fmla="*/ 1319117 h 1684642"/>
              <a:gd name="connsiteX50" fmla="*/ 322827 w 1214923"/>
              <a:gd name="connsiteY50" fmla="*/ 1338837 h 1684642"/>
              <a:gd name="connsiteX51" fmla="*/ 247492 w 1214923"/>
              <a:gd name="connsiteY51" fmla="*/ 1296725 h 1684642"/>
              <a:gd name="connsiteX52" fmla="*/ 229880 w 1214923"/>
              <a:gd name="connsiteY52" fmla="*/ 1312259 h 1684642"/>
              <a:gd name="connsiteX53" fmla="*/ 146155 w 1214923"/>
              <a:gd name="connsiteY53" fmla="*/ 1230344 h 1684642"/>
              <a:gd name="connsiteX54" fmla="*/ 115389 w 1214923"/>
              <a:gd name="connsiteY54" fmla="*/ 1430369 h 1684642"/>
              <a:gd name="connsiteX55" fmla="*/ 349799 w 1214923"/>
              <a:gd name="connsiteY55" fmla="*/ 1480280 h 1684642"/>
              <a:gd name="connsiteX56" fmla="*/ 299507 w 1214923"/>
              <a:gd name="connsiteY56" fmla="*/ 1464659 h 1684642"/>
              <a:gd name="connsiteX57" fmla="*/ 318374 w 1214923"/>
              <a:gd name="connsiteY57" fmla="*/ 1496562 h 1684642"/>
              <a:gd name="connsiteX58" fmla="*/ 388280 w 1214923"/>
              <a:gd name="connsiteY58" fmla="*/ 1545717 h 1684642"/>
              <a:gd name="connsiteX59" fmla="*/ 348847 w 1214923"/>
              <a:gd name="connsiteY59" fmla="*/ 1542479 h 1684642"/>
              <a:gd name="connsiteX60" fmla="*/ 255883 w 1214923"/>
              <a:gd name="connsiteY60" fmla="*/ 1502664 h 1684642"/>
              <a:gd name="connsiteX61" fmla="*/ 255883 w 1214923"/>
              <a:gd name="connsiteY61" fmla="*/ 1502664 h 1684642"/>
              <a:gd name="connsiteX62" fmla="*/ 239976 w 1214923"/>
              <a:gd name="connsiteY62" fmla="*/ 1484281 h 1684642"/>
              <a:gd name="connsiteX63" fmla="*/ 203495 w 1214923"/>
              <a:gd name="connsiteY63" fmla="*/ 1484281 h 1684642"/>
              <a:gd name="connsiteX64" fmla="*/ 187303 w 1214923"/>
              <a:gd name="connsiteY64" fmla="*/ 1499140 h 1684642"/>
              <a:gd name="connsiteX65" fmla="*/ 490673 w 1214923"/>
              <a:gd name="connsiteY65" fmla="*/ 1673352 h 1684642"/>
              <a:gd name="connsiteX66" fmla="*/ 767123 w 1214923"/>
              <a:gd name="connsiteY66" fmla="*/ 1659528 h 1684642"/>
              <a:gd name="connsiteX67" fmla="*/ 967500 w 1214923"/>
              <a:gd name="connsiteY67" fmla="*/ 1594485 h 1684642"/>
              <a:gd name="connsiteX68" fmla="*/ 1152566 w 1214923"/>
              <a:gd name="connsiteY68" fmla="*/ 1394460 h 1684642"/>
              <a:gd name="connsiteX69" fmla="*/ 918822 w 1214923"/>
              <a:gd name="connsiteY69" fmla="*/ 1363507 h 1684642"/>
              <a:gd name="connsiteX70" fmla="*/ 802904 w 1214923"/>
              <a:gd name="connsiteY70" fmla="*/ 1350454 h 1684642"/>
              <a:gd name="connsiteX71" fmla="*/ 841956 w 1214923"/>
              <a:gd name="connsiteY71" fmla="*/ 1326547 h 1684642"/>
              <a:gd name="connsiteX72" fmla="*/ 1018286 w 1214923"/>
              <a:gd name="connsiteY72" fmla="*/ 1315425 h 1684642"/>
              <a:gd name="connsiteX73" fmla="*/ 980354 w 1214923"/>
              <a:gd name="connsiteY73" fmla="*/ 1268921 h 1684642"/>
              <a:gd name="connsiteX74" fmla="*/ 1091488 w 1214923"/>
              <a:gd name="connsiteY74" fmla="*/ 1221043 h 1684642"/>
              <a:gd name="connsiteX75" fmla="*/ 896580 w 1214923"/>
              <a:gd name="connsiteY75" fmla="*/ 1032638 h 1684642"/>
              <a:gd name="connsiteX76" fmla="*/ 1193429 w 1214923"/>
              <a:gd name="connsiteY76" fmla="*/ 899446 h 1684642"/>
              <a:gd name="connsiteX77" fmla="*/ 759089 w 1214923"/>
              <a:gd name="connsiteY77" fmla="*/ 61246 h 1684642"/>
              <a:gd name="connsiteX78" fmla="*/ 720989 w 1214923"/>
              <a:gd name="connsiteY78" fmla="*/ 145828 h 1684642"/>
              <a:gd name="connsiteX79" fmla="*/ 759089 w 1214923"/>
              <a:gd name="connsiteY79" fmla="*/ 61436 h 1684642"/>
              <a:gd name="connsiteX80" fmla="*/ 759089 w 1214923"/>
              <a:gd name="connsiteY80" fmla="*/ 61246 h 1684642"/>
              <a:gd name="connsiteX81" fmla="*/ 363611 w 1214923"/>
              <a:gd name="connsiteY81" fmla="*/ 545783 h 1684642"/>
              <a:gd name="connsiteX82" fmla="*/ 348275 w 1214923"/>
              <a:gd name="connsiteY82" fmla="*/ 553498 h 1684642"/>
              <a:gd name="connsiteX83" fmla="*/ 363611 w 1214923"/>
              <a:gd name="connsiteY83" fmla="*/ 545783 h 1684642"/>
              <a:gd name="connsiteX84" fmla="*/ 232451 w 1214923"/>
              <a:gd name="connsiteY84" fmla="*/ 523113 h 1684642"/>
              <a:gd name="connsiteX85" fmla="*/ 254694 w 1214923"/>
              <a:gd name="connsiteY85" fmla="*/ 664096 h 1684642"/>
              <a:gd name="connsiteX86" fmla="*/ 232451 w 1214923"/>
              <a:gd name="connsiteY86" fmla="*/ 523113 h 1684642"/>
              <a:gd name="connsiteX87" fmla="*/ 340084 w 1214923"/>
              <a:gd name="connsiteY87" fmla="*/ 692277 h 1684642"/>
              <a:gd name="connsiteX88" fmla="*/ 470767 w 1214923"/>
              <a:gd name="connsiteY88" fmla="*/ 684562 h 1684642"/>
              <a:gd name="connsiteX89" fmla="*/ 340084 w 1214923"/>
              <a:gd name="connsiteY89" fmla="*/ 691896 h 1684642"/>
              <a:gd name="connsiteX90" fmla="*/ 340084 w 1214923"/>
              <a:gd name="connsiteY90" fmla="*/ 692277 h 1684642"/>
              <a:gd name="connsiteX91" fmla="*/ 382375 w 1214923"/>
              <a:gd name="connsiteY91" fmla="*/ 615410 h 1684642"/>
              <a:gd name="connsiteX92" fmla="*/ 516868 w 1214923"/>
              <a:gd name="connsiteY92" fmla="*/ 688372 h 1684642"/>
              <a:gd name="connsiteX93" fmla="*/ 382661 w 1214923"/>
              <a:gd name="connsiteY93" fmla="*/ 615029 h 1684642"/>
              <a:gd name="connsiteX94" fmla="*/ 382375 w 1214923"/>
              <a:gd name="connsiteY94" fmla="*/ 615410 h 1684642"/>
              <a:gd name="connsiteX95" fmla="*/ 201400 w 1214923"/>
              <a:gd name="connsiteY95" fmla="*/ 907542 h 1684642"/>
              <a:gd name="connsiteX96" fmla="*/ 163300 w 1214923"/>
              <a:gd name="connsiteY96" fmla="*/ 838295 h 1684642"/>
              <a:gd name="connsiteX97" fmla="*/ 201686 w 1214923"/>
              <a:gd name="connsiteY97" fmla="*/ 907161 h 1684642"/>
              <a:gd name="connsiteX98" fmla="*/ 201400 w 1214923"/>
              <a:gd name="connsiteY98" fmla="*/ 907542 h 1684642"/>
              <a:gd name="connsiteX99" fmla="*/ 97811 w 1214923"/>
              <a:gd name="connsiteY99" fmla="*/ 1285557 h 1684642"/>
              <a:gd name="connsiteX100" fmla="*/ 123279 w 1214923"/>
              <a:gd name="connsiteY100" fmla="*/ 1264178 h 1684642"/>
              <a:gd name="connsiteX101" fmla="*/ 231975 w 1214923"/>
              <a:gd name="connsiteY101" fmla="*/ 1341501 h 1684642"/>
              <a:gd name="connsiteX102" fmla="*/ 97811 w 1214923"/>
              <a:gd name="connsiteY102" fmla="*/ 1285557 h 1684642"/>
              <a:gd name="connsiteX103" fmla="*/ 232928 w 1214923"/>
              <a:gd name="connsiteY103" fmla="*/ 1376077 h 1684642"/>
              <a:gd name="connsiteX104" fmla="*/ 279029 w 1214923"/>
              <a:gd name="connsiteY104" fmla="*/ 1379887 h 1684642"/>
              <a:gd name="connsiteX105" fmla="*/ 232451 w 1214923"/>
              <a:gd name="connsiteY105" fmla="*/ 1376077 h 1684642"/>
              <a:gd name="connsiteX106" fmla="*/ 232928 w 1214923"/>
              <a:gd name="connsiteY106" fmla="*/ 1376077 h 1684642"/>
              <a:gd name="connsiteX107" fmla="*/ 856244 w 1214923"/>
              <a:gd name="connsiteY107" fmla="*/ 715613 h 1684642"/>
              <a:gd name="connsiteX108" fmla="*/ 817635 w 1214923"/>
              <a:gd name="connsiteY108" fmla="*/ 708913 h 1684642"/>
              <a:gd name="connsiteX109" fmla="*/ 721084 w 1214923"/>
              <a:gd name="connsiteY109" fmla="*/ 657225 h 1684642"/>
              <a:gd name="connsiteX110" fmla="*/ 855767 w 1214923"/>
              <a:gd name="connsiteY110" fmla="*/ 715613 h 1684642"/>
              <a:gd name="connsiteX111" fmla="*/ 856244 w 1214923"/>
              <a:gd name="connsiteY111" fmla="*/ 715613 h 1684642"/>
              <a:gd name="connsiteX112" fmla="*/ 663458 w 1214923"/>
              <a:gd name="connsiteY112" fmla="*/ 722662 h 1684642"/>
              <a:gd name="connsiteX113" fmla="*/ 644408 w 1214923"/>
              <a:gd name="connsiteY113" fmla="*/ 807149 h 1684642"/>
              <a:gd name="connsiteX114" fmla="*/ 662981 w 1214923"/>
              <a:gd name="connsiteY114" fmla="*/ 723138 h 1684642"/>
              <a:gd name="connsiteX115" fmla="*/ 663458 w 1214923"/>
              <a:gd name="connsiteY115" fmla="*/ 722662 h 1684642"/>
              <a:gd name="connsiteX116" fmla="*/ 628882 w 1214923"/>
              <a:gd name="connsiteY116" fmla="*/ 753332 h 1684642"/>
              <a:gd name="connsiteX117" fmla="*/ 655742 w 1214923"/>
              <a:gd name="connsiteY117" fmla="*/ 726472 h 1684642"/>
              <a:gd name="connsiteX118" fmla="*/ 628406 w 1214923"/>
              <a:gd name="connsiteY118" fmla="*/ 753332 h 1684642"/>
              <a:gd name="connsiteX119" fmla="*/ 628882 w 1214923"/>
              <a:gd name="connsiteY119" fmla="*/ 753332 h 1684642"/>
              <a:gd name="connsiteX120" fmla="*/ 771090 w 1214923"/>
              <a:gd name="connsiteY120" fmla="*/ 757237 h 1684642"/>
              <a:gd name="connsiteX121" fmla="*/ 690318 w 1214923"/>
              <a:gd name="connsiteY121" fmla="*/ 822579 h 1684642"/>
              <a:gd name="connsiteX122" fmla="*/ 770614 w 1214923"/>
              <a:gd name="connsiteY122" fmla="*/ 757237 h 1684642"/>
              <a:gd name="connsiteX123" fmla="*/ 771090 w 1214923"/>
              <a:gd name="connsiteY123" fmla="*/ 757237 h 1684642"/>
              <a:gd name="connsiteX124" fmla="*/ 759565 w 1214923"/>
              <a:gd name="connsiteY124" fmla="*/ 538162 h 1684642"/>
              <a:gd name="connsiteX125" fmla="*/ 851767 w 1214923"/>
              <a:gd name="connsiteY125" fmla="*/ 480536 h 1684642"/>
              <a:gd name="connsiteX126" fmla="*/ 759089 w 1214923"/>
              <a:gd name="connsiteY126" fmla="*/ 538067 h 1684642"/>
              <a:gd name="connsiteX127" fmla="*/ 759565 w 1214923"/>
              <a:gd name="connsiteY127" fmla="*/ 538162 h 1684642"/>
              <a:gd name="connsiteX128" fmla="*/ 868213 w 1214923"/>
              <a:gd name="connsiteY128" fmla="*/ 356761 h 1684642"/>
              <a:gd name="connsiteX129" fmla="*/ 812619 w 1214923"/>
              <a:gd name="connsiteY129" fmla="*/ 442055 h 1684642"/>
              <a:gd name="connsiteX130" fmla="*/ 868213 w 1214923"/>
              <a:gd name="connsiteY130" fmla="*/ 356761 h 1684642"/>
              <a:gd name="connsiteX131" fmla="*/ 681841 w 1214923"/>
              <a:gd name="connsiteY131" fmla="*/ 323088 h 1684642"/>
              <a:gd name="connsiteX132" fmla="*/ 758803 w 1214923"/>
              <a:gd name="connsiteY132" fmla="*/ 430816 h 1684642"/>
              <a:gd name="connsiteX133" fmla="*/ 643455 w 1214923"/>
              <a:gd name="connsiteY133" fmla="*/ 396145 h 1684642"/>
              <a:gd name="connsiteX134" fmla="*/ 639550 w 1214923"/>
              <a:gd name="connsiteY134" fmla="*/ 438436 h 1684642"/>
              <a:gd name="connsiteX135" fmla="*/ 682127 w 1214923"/>
              <a:gd name="connsiteY135" fmla="*/ 323088 h 1684642"/>
              <a:gd name="connsiteX136" fmla="*/ 681841 w 1214923"/>
              <a:gd name="connsiteY136" fmla="*/ 323088 h 1684642"/>
              <a:gd name="connsiteX137" fmla="*/ 395477 w 1214923"/>
              <a:gd name="connsiteY137" fmla="*/ 216638 h 1684642"/>
              <a:gd name="connsiteX138" fmla="*/ 432956 w 1214923"/>
              <a:gd name="connsiteY138" fmla="*/ 194566 h 1684642"/>
              <a:gd name="connsiteX139" fmla="*/ 564476 w 1214923"/>
              <a:gd name="connsiteY139" fmla="*/ 247666 h 1684642"/>
              <a:gd name="connsiteX140" fmla="*/ 558873 w 1214923"/>
              <a:gd name="connsiteY140" fmla="*/ 299942 h 1684642"/>
              <a:gd name="connsiteX141" fmla="*/ 395477 w 1214923"/>
              <a:gd name="connsiteY141" fmla="*/ 216638 h 1684642"/>
              <a:gd name="connsiteX142" fmla="*/ 470767 w 1214923"/>
              <a:gd name="connsiteY142" fmla="*/ 361188 h 1684642"/>
              <a:gd name="connsiteX143" fmla="*/ 566874 w 1214923"/>
              <a:gd name="connsiteY143" fmla="*/ 503396 h 1684642"/>
              <a:gd name="connsiteX144" fmla="*/ 470767 w 1214923"/>
              <a:gd name="connsiteY144" fmla="*/ 361188 h 1684642"/>
              <a:gd name="connsiteX145" fmla="*/ 632216 w 1214923"/>
              <a:gd name="connsiteY145" fmla="*/ 475419 h 1684642"/>
              <a:gd name="connsiteX146" fmla="*/ 759089 w 1214923"/>
              <a:gd name="connsiteY146" fmla="*/ 438055 h 1684642"/>
              <a:gd name="connsiteX147" fmla="*/ 640217 w 1214923"/>
              <a:gd name="connsiteY147" fmla="*/ 641593 h 1684642"/>
              <a:gd name="connsiteX148" fmla="*/ 622468 w 1214923"/>
              <a:gd name="connsiteY148" fmla="*/ 453581 h 1684642"/>
              <a:gd name="connsiteX149" fmla="*/ 632216 w 1214923"/>
              <a:gd name="connsiteY149" fmla="*/ 475419 h 1684642"/>
              <a:gd name="connsiteX150" fmla="*/ 686032 w 1214923"/>
              <a:gd name="connsiteY150" fmla="*/ 837819 h 1684642"/>
              <a:gd name="connsiteX151" fmla="*/ 628310 w 1214923"/>
              <a:gd name="connsiteY151" fmla="*/ 930116 h 1684642"/>
              <a:gd name="connsiteX152" fmla="*/ 686032 w 1214923"/>
              <a:gd name="connsiteY152" fmla="*/ 837914 h 1684642"/>
              <a:gd name="connsiteX153" fmla="*/ 686032 w 1214923"/>
              <a:gd name="connsiteY153" fmla="*/ 837819 h 1684642"/>
              <a:gd name="connsiteX154" fmla="*/ 743658 w 1214923"/>
              <a:gd name="connsiteY154" fmla="*/ 1291400 h 1684642"/>
              <a:gd name="connsiteX155" fmla="*/ 547634 w 1214923"/>
              <a:gd name="connsiteY155" fmla="*/ 1206818 h 1684642"/>
              <a:gd name="connsiteX156" fmla="*/ 573446 w 1214923"/>
              <a:gd name="connsiteY156" fmla="*/ 1222439 h 1684642"/>
              <a:gd name="connsiteX157" fmla="*/ 603450 w 1214923"/>
              <a:gd name="connsiteY157" fmla="*/ 1227487 h 1684642"/>
              <a:gd name="connsiteX158" fmla="*/ 743658 w 1214923"/>
              <a:gd name="connsiteY158" fmla="*/ 1291495 h 1684642"/>
              <a:gd name="connsiteX159" fmla="*/ 743658 w 1214923"/>
              <a:gd name="connsiteY159" fmla="*/ 1291400 h 1684642"/>
              <a:gd name="connsiteX160" fmla="*/ 556465 w 1214923"/>
              <a:gd name="connsiteY160" fmla="*/ 950327 h 1684642"/>
              <a:gd name="connsiteX161" fmla="*/ 689842 w 1214923"/>
              <a:gd name="connsiteY161" fmla="*/ 1122236 h 1684642"/>
              <a:gd name="connsiteX162" fmla="*/ 568651 w 1214923"/>
              <a:gd name="connsiteY162" fmla="*/ 984541 h 1684642"/>
              <a:gd name="connsiteX163" fmla="*/ 556465 w 1214923"/>
              <a:gd name="connsiteY163" fmla="*/ 950327 h 1684642"/>
              <a:gd name="connsiteX164" fmla="*/ 351609 w 1214923"/>
              <a:gd name="connsiteY164" fmla="*/ 1045464 h 1684642"/>
              <a:gd name="connsiteX165" fmla="*/ 382375 w 1214923"/>
              <a:gd name="connsiteY165" fmla="*/ 887825 h 1684642"/>
              <a:gd name="connsiteX166" fmla="*/ 351609 w 1214923"/>
              <a:gd name="connsiteY166" fmla="*/ 1045559 h 1684642"/>
              <a:gd name="connsiteX167" fmla="*/ 351609 w 1214923"/>
              <a:gd name="connsiteY167" fmla="*/ 1045464 h 1684642"/>
              <a:gd name="connsiteX168" fmla="*/ 420761 w 1214923"/>
              <a:gd name="connsiteY168" fmla="*/ 1054969 h 1684642"/>
              <a:gd name="connsiteX169" fmla="*/ 605260 w 1214923"/>
              <a:gd name="connsiteY169" fmla="*/ 1180338 h 1684642"/>
              <a:gd name="connsiteX170" fmla="*/ 420761 w 1214923"/>
              <a:gd name="connsiteY170" fmla="*/ 1054969 h 1684642"/>
              <a:gd name="connsiteX171" fmla="*/ 366944 w 1214923"/>
              <a:gd name="connsiteY171" fmla="*/ 1414272 h 1684642"/>
              <a:gd name="connsiteX172" fmla="*/ 597640 w 1214923"/>
              <a:gd name="connsiteY172" fmla="*/ 1460468 h 1684642"/>
              <a:gd name="connsiteX173" fmla="*/ 366944 w 1214923"/>
              <a:gd name="connsiteY173" fmla="*/ 1414463 h 1684642"/>
              <a:gd name="connsiteX174" fmla="*/ 366944 w 1214923"/>
              <a:gd name="connsiteY174" fmla="*/ 1414272 h 1684642"/>
              <a:gd name="connsiteX175" fmla="*/ 597035 w 1214923"/>
              <a:gd name="connsiteY175" fmla="*/ 1664464 h 1684642"/>
              <a:gd name="connsiteX176" fmla="*/ 471148 w 1214923"/>
              <a:gd name="connsiteY176" fmla="*/ 1649777 h 1684642"/>
              <a:gd name="connsiteX177" fmla="*/ 401901 w 1214923"/>
              <a:gd name="connsiteY177" fmla="*/ 1579817 h 1684642"/>
              <a:gd name="connsiteX178" fmla="*/ 582412 w 1214923"/>
              <a:gd name="connsiteY178" fmla="*/ 1645158 h 1684642"/>
              <a:gd name="connsiteX179" fmla="*/ 597035 w 1214923"/>
              <a:gd name="connsiteY179" fmla="*/ 1664464 h 1684642"/>
              <a:gd name="connsiteX180" fmla="*/ 616785 w 1214923"/>
              <a:gd name="connsiteY180" fmla="*/ 1564196 h 1684642"/>
              <a:gd name="connsiteX181" fmla="*/ 555349 w 1214923"/>
              <a:gd name="connsiteY181" fmla="*/ 1541145 h 1684642"/>
              <a:gd name="connsiteX182" fmla="*/ 638597 w 1214923"/>
              <a:gd name="connsiteY182" fmla="*/ 1493520 h 1684642"/>
              <a:gd name="connsiteX183" fmla="*/ 752034 w 1214923"/>
              <a:gd name="connsiteY183" fmla="*/ 1535463 h 1684642"/>
              <a:gd name="connsiteX184" fmla="*/ 616785 w 1214923"/>
              <a:gd name="connsiteY184" fmla="*/ 1564386 h 1684642"/>
              <a:gd name="connsiteX185" fmla="*/ 616785 w 1214923"/>
              <a:gd name="connsiteY185" fmla="*/ 1564196 h 1684642"/>
              <a:gd name="connsiteX186" fmla="*/ 811979 w 1214923"/>
              <a:gd name="connsiteY186" fmla="*/ 1595484 h 1684642"/>
              <a:gd name="connsiteX187" fmla="*/ 825628 w 1214923"/>
              <a:gd name="connsiteY187" fmla="*/ 1619167 h 1684642"/>
              <a:gd name="connsiteX188" fmla="*/ 704225 w 1214923"/>
              <a:gd name="connsiteY188" fmla="*/ 1665256 h 1684642"/>
              <a:gd name="connsiteX189" fmla="*/ 651942 w 1214923"/>
              <a:gd name="connsiteY189" fmla="*/ 1653111 h 1684642"/>
              <a:gd name="connsiteX190" fmla="*/ 811979 w 1214923"/>
              <a:gd name="connsiteY190" fmla="*/ 1595484 h 1684642"/>
              <a:gd name="connsiteX191" fmla="*/ 857863 w 1214923"/>
              <a:gd name="connsiteY191" fmla="*/ 1591056 h 1684642"/>
              <a:gd name="connsiteX192" fmla="*/ 838813 w 1214923"/>
              <a:gd name="connsiteY192" fmla="*/ 1568958 h 1684642"/>
              <a:gd name="connsiteX193" fmla="*/ 836146 w 1214923"/>
              <a:gd name="connsiteY193" fmla="*/ 1564291 h 1684642"/>
              <a:gd name="connsiteX194" fmla="*/ 955179 w 1214923"/>
              <a:gd name="connsiteY194" fmla="*/ 1500720 h 1684642"/>
              <a:gd name="connsiteX195" fmla="*/ 1066493 w 1214923"/>
              <a:gd name="connsiteY195" fmla="*/ 1492065 h 1684642"/>
              <a:gd name="connsiteX196" fmla="*/ 857863 w 1214923"/>
              <a:gd name="connsiteY196" fmla="*/ 1591247 h 1684642"/>
              <a:gd name="connsiteX197" fmla="*/ 857863 w 1214923"/>
              <a:gd name="connsiteY197" fmla="*/ 1591056 h 1684642"/>
              <a:gd name="connsiteX198" fmla="*/ 1054979 w 1214923"/>
              <a:gd name="connsiteY198" fmla="*/ 1445037 h 1684642"/>
              <a:gd name="connsiteX199" fmla="*/ 916632 w 1214923"/>
              <a:gd name="connsiteY199" fmla="*/ 1468184 h 1684642"/>
              <a:gd name="connsiteX200" fmla="*/ 1028170 w 1214923"/>
              <a:gd name="connsiteY200" fmla="*/ 1445228 h 1684642"/>
              <a:gd name="connsiteX201" fmla="*/ 1054979 w 1214923"/>
              <a:gd name="connsiteY201" fmla="*/ 1445037 h 1684642"/>
              <a:gd name="connsiteX202" fmla="*/ 862816 w 1214923"/>
              <a:gd name="connsiteY202" fmla="*/ 1410462 h 1684642"/>
              <a:gd name="connsiteX203" fmla="*/ 647551 w 1214923"/>
              <a:gd name="connsiteY203" fmla="*/ 1448562 h 1684642"/>
              <a:gd name="connsiteX204" fmla="*/ 862816 w 1214923"/>
              <a:gd name="connsiteY204" fmla="*/ 1410653 h 1684642"/>
              <a:gd name="connsiteX205" fmla="*/ 862816 w 1214923"/>
              <a:gd name="connsiteY205" fmla="*/ 1410462 h 1684642"/>
              <a:gd name="connsiteX206" fmla="*/ 689842 w 1214923"/>
              <a:gd name="connsiteY206" fmla="*/ 1391412 h 1684642"/>
              <a:gd name="connsiteX207" fmla="*/ 924347 w 1214923"/>
              <a:gd name="connsiteY207" fmla="*/ 1306830 h 1684642"/>
              <a:gd name="connsiteX208" fmla="*/ 689842 w 1214923"/>
              <a:gd name="connsiteY208" fmla="*/ 1391412 h 1684642"/>
              <a:gd name="connsiteX209" fmla="*/ 1162663 w 1214923"/>
              <a:gd name="connsiteY209" fmla="*/ 1057085 h 1684642"/>
              <a:gd name="connsiteX210" fmla="*/ 1148756 w 1214923"/>
              <a:gd name="connsiteY210" fmla="*/ 1134428 h 1684642"/>
              <a:gd name="connsiteX211" fmla="*/ 1066841 w 1214923"/>
              <a:gd name="connsiteY211" fmla="*/ 1139762 h 1684642"/>
              <a:gd name="connsiteX212" fmla="*/ 1035790 w 1214923"/>
              <a:gd name="connsiteY212" fmla="*/ 1087755 h 1684642"/>
              <a:gd name="connsiteX213" fmla="*/ 1162663 w 1214923"/>
              <a:gd name="connsiteY213" fmla="*/ 1057085 h 1684642"/>
              <a:gd name="connsiteX214" fmla="*/ 987913 w 1214923"/>
              <a:gd name="connsiteY214" fmla="*/ 1181170 h 1684642"/>
              <a:gd name="connsiteX215" fmla="*/ 958923 w 1214923"/>
              <a:gd name="connsiteY215" fmla="*/ 1264444 h 1684642"/>
              <a:gd name="connsiteX216" fmla="*/ 905107 w 1214923"/>
              <a:gd name="connsiteY216" fmla="*/ 1118330 h 1684642"/>
              <a:gd name="connsiteX217" fmla="*/ 987913 w 1214923"/>
              <a:gd name="connsiteY217" fmla="*/ 1181170 h 1684642"/>
              <a:gd name="connsiteX0" fmla="*/ 1193429 w 1214923"/>
              <a:gd name="connsiteY0" fmla="*/ 899446 h 1681417"/>
              <a:gd name="connsiteX1" fmla="*/ 1157319 w 1214923"/>
              <a:gd name="connsiteY1" fmla="*/ 831924 h 1681417"/>
              <a:gd name="connsiteX2" fmla="*/ 1019985 w 1214923"/>
              <a:gd name="connsiteY2" fmla="*/ 885740 h 1681417"/>
              <a:gd name="connsiteX3" fmla="*/ 963019 w 1214923"/>
              <a:gd name="connsiteY3" fmla="*/ 860965 h 1681417"/>
              <a:gd name="connsiteX4" fmla="*/ 1035980 w 1214923"/>
              <a:gd name="connsiteY4" fmla="*/ 795623 h 1681417"/>
              <a:gd name="connsiteX5" fmla="*/ 893772 w 1214923"/>
              <a:gd name="connsiteY5" fmla="*/ 930212 h 1681417"/>
              <a:gd name="connsiteX6" fmla="*/ 951398 w 1214923"/>
              <a:gd name="connsiteY6" fmla="*/ 937927 h 1681417"/>
              <a:gd name="connsiteX7" fmla="*/ 862911 w 1214923"/>
              <a:gd name="connsiteY7" fmla="*/ 964787 h 1681417"/>
              <a:gd name="connsiteX8" fmla="*/ 813000 w 1214923"/>
              <a:gd name="connsiteY8" fmla="*/ 991648 h 1681417"/>
              <a:gd name="connsiteX9" fmla="*/ 905202 w 1214923"/>
              <a:gd name="connsiteY9" fmla="*/ 872585 h 1681417"/>
              <a:gd name="connsiteX10" fmla="*/ 1062841 w 1214923"/>
              <a:gd name="connsiteY10" fmla="*/ 784098 h 1681417"/>
              <a:gd name="connsiteX11" fmla="*/ 1113873 w 1214923"/>
              <a:gd name="connsiteY11" fmla="*/ 670346 h 1681417"/>
              <a:gd name="connsiteX12" fmla="*/ 1028265 w 1214923"/>
              <a:gd name="connsiteY12" fmla="*/ 722567 h 1681417"/>
              <a:gd name="connsiteX13" fmla="*/ 1003881 w 1214923"/>
              <a:gd name="connsiteY13" fmla="*/ 692468 h 1681417"/>
              <a:gd name="connsiteX14" fmla="*/ 1005881 w 1214923"/>
              <a:gd name="connsiteY14" fmla="*/ 661511 h 1681417"/>
              <a:gd name="connsiteX15" fmla="*/ 1065794 w 1214923"/>
              <a:gd name="connsiteY15" fmla="*/ 651415 h 1681417"/>
              <a:gd name="connsiteX16" fmla="*/ 1087938 w 1214923"/>
              <a:gd name="connsiteY16" fmla="*/ 638205 h 1681417"/>
              <a:gd name="connsiteX17" fmla="*/ 739848 w 1214923"/>
              <a:gd name="connsiteY17" fmla="*/ 595694 h 1681417"/>
              <a:gd name="connsiteX18" fmla="*/ 716893 w 1214923"/>
              <a:gd name="connsiteY18" fmla="*/ 318992 h 1681417"/>
              <a:gd name="connsiteX19" fmla="*/ 920537 w 1214923"/>
              <a:gd name="connsiteY19" fmla="*/ 246031 h 1681417"/>
              <a:gd name="connsiteX20" fmla="*/ 682412 w 1214923"/>
              <a:gd name="connsiteY20" fmla="*/ 238316 h 1681417"/>
              <a:gd name="connsiteX21" fmla="*/ 928538 w 1214923"/>
              <a:gd name="connsiteY21" fmla="*/ 226790 h 1681417"/>
              <a:gd name="connsiteX22" fmla="*/ 720893 w 1214923"/>
              <a:gd name="connsiteY22" fmla="*/ 196025 h 1681417"/>
              <a:gd name="connsiteX23" fmla="*/ 736229 w 1214923"/>
              <a:gd name="connsiteY23" fmla="*/ 49911 h 1681417"/>
              <a:gd name="connsiteX24" fmla="*/ 663267 w 1214923"/>
              <a:gd name="connsiteY24" fmla="*/ 0 h 1681417"/>
              <a:gd name="connsiteX25" fmla="*/ 625167 w 1214923"/>
              <a:gd name="connsiteY25" fmla="*/ 103727 h 1681417"/>
              <a:gd name="connsiteX26" fmla="*/ 625167 w 1214923"/>
              <a:gd name="connsiteY26" fmla="*/ 288322 h 1681417"/>
              <a:gd name="connsiteX27" fmla="*/ 336845 w 1214923"/>
              <a:gd name="connsiteY27" fmla="*/ 261366 h 1681417"/>
              <a:gd name="connsiteX28" fmla="*/ 367611 w 1214923"/>
              <a:gd name="connsiteY28" fmla="*/ 307467 h 1681417"/>
              <a:gd name="connsiteX29" fmla="*/ 579066 w 1214923"/>
              <a:gd name="connsiteY29" fmla="*/ 615029 h 1681417"/>
              <a:gd name="connsiteX30" fmla="*/ 263884 w 1214923"/>
              <a:gd name="connsiteY30" fmla="*/ 496585 h 1681417"/>
              <a:gd name="connsiteX31" fmla="*/ 233118 w 1214923"/>
              <a:gd name="connsiteY31" fmla="*/ 714947 h 1681417"/>
              <a:gd name="connsiteX32" fmla="*/ 532965 w 1214923"/>
              <a:gd name="connsiteY32" fmla="*/ 807149 h 1681417"/>
              <a:gd name="connsiteX33" fmla="*/ 502390 w 1214923"/>
              <a:gd name="connsiteY33" fmla="*/ 816184 h 1681417"/>
              <a:gd name="connsiteX34" fmla="*/ 464290 w 1214923"/>
              <a:gd name="connsiteY34" fmla="*/ 772763 h 1681417"/>
              <a:gd name="connsiteX35" fmla="*/ 375231 w 1214923"/>
              <a:gd name="connsiteY35" fmla="*/ 788670 h 1681417"/>
              <a:gd name="connsiteX36" fmla="*/ 418189 w 1214923"/>
              <a:gd name="connsiteY36" fmla="*/ 826770 h 1681417"/>
              <a:gd name="connsiteX37" fmla="*/ 333607 w 1214923"/>
              <a:gd name="connsiteY37" fmla="*/ 826770 h 1681417"/>
              <a:gd name="connsiteX38" fmla="*/ 276457 w 1214923"/>
              <a:gd name="connsiteY38" fmla="*/ 857536 h 1681417"/>
              <a:gd name="connsiteX39" fmla="*/ 288458 w 1214923"/>
              <a:gd name="connsiteY39" fmla="*/ 766001 h 1681417"/>
              <a:gd name="connsiteX40" fmla="*/ 138059 w 1214923"/>
              <a:gd name="connsiteY40" fmla="*/ 911352 h 1681417"/>
              <a:gd name="connsiteX41" fmla="*/ 237976 w 1214923"/>
              <a:gd name="connsiteY41" fmla="*/ 961358 h 1681417"/>
              <a:gd name="connsiteX42" fmla="*/ 75102 w 1214923"/>
              <a:gd name="connsiteY42" fmla="*/ 1025783 h 1681417"/>
              <a:gd name="connsiteX43" fmla="*/ 80432 w 1214923"/>
              <a:gd name="connsiteY43" fmla="*/ 915162 h 1681417"/>
              <a:gd name="connsiteX44" fmla="*/ 91958 w 1214923"/>
              <a:gd name="connsiteY44" fmla="*/ 1107377 h 1681417"/>
              <a:gd name="connsiteX45" fmla="*/ 214925 w 1214923"/>
              <a:gd name="connsiteY45" fmla="*/ 1157383 h 1681417"/>
              <a:gd name="connsiteX46" fmla="*/ 322463 w 1214923"/>
              <a:gd name="connsiteY46" fmla="*/ 1228161 h 1681417"/>
              <a:gd name="connsiteX47" fmla="*/ 235145 w 1214923"/>
              <a:gd name="connsiteY47" fmla="*/ 1221759 h 1681417"/>
              <a:gd name="connsiteX48" fmla="*/ 267875 w 1214923"/>
              <a:gd name="connsiteY48" fmla="*/ 1263023 h 1681417"/>
              <a:gd name="connsiteX49" fmla="*/ 395615 w 1214923"/>
              <a:gd name="connsiteY49" fmla="*/ 1319117 h 1681417"/>
              <a:gd name="connsiteX50" fmla="*/ 322827 w 1214923"/>
              <a:gd name="connsiteY50" fmla="*/ 1338837 h 1681417"/>
              <a:gd name="connsiteX51" fmla="*/ 247492 w 1214923"/>
              <a:gd name="connsiteY51" fmla="*/ 1296725 h 1681417"/>
              <a:gd name="connsiteX52" fmla="*/ 229880 w 1214923"/>
              <a:gd name="connsiteY52" fmla="*/ 1312259 h 1681417"/>
              <a:gd name="connsiteX53" fmla="*/ 146155 w 1214923"/>
              <a:gd name="connsiteY53" fmla="*/ 1230344 h 1681417"/>
              <a:gd name="connsiteX54" fmla="*/ 115389 w 1214923"/>
              <a:gd name="connsiteY54" fmla="*/ 1430369 h 1681417"/>
              <a:gd name="connsiteX55" fmla="*/ 349799 w 1214923"/>
              <a:gd name="connsiteY55" fmla="*/ 1480280 h 1681417"/>
              <a:gd name="connsiteX56" fmla="*/ 299507 w 1214923"/>
              <a:gd name="connsiteY56" fmla="*/ 1464659 h 1681417"/>
              <a:gd name="connsiteX57" fmla="*/ 318374 w 1214923"/>
              <a:gd name="connsiteY57" fmla="*/ 1496562 h 1681417"/>
              <a:gd name="connsiteX58" fmla="*/ 388280 w 1214923"/>
              <a:gd name="connsiteY58" fmla="*/ 1545717 h 1681417"/>
              <a:gd name="connsiteX59" fmla="*/ 348847 w 1214923"/>
              <a:gd name="connsiteY59" fmla="*/ 1542479 h 1681417"/>
              <a:gd name="connsiteX60" fmla="*/ 255883 w 1214923"/>
              <a:gd name="connsiteY60" fmla="*/ 1502664 h 1681417"/>
              <a:gd name="connsiteX61" fmla="*/ 255883 w 1214923"/>
              <a:gd name="connsiteY61" fmla="*/ 1502664 h 1681417"/>
              <a:gd name="connsiteX62" fmla="*/ 239976 w 1214923"/>
              <a:gd name="connsiteY62" fmla="*/ 1484281 h 1681417"/>
              <a:gd name="connsiteX63" fmla="*/ 203495 w 1214923"/>
              <a:gd name="connsiteY63" fmla="*/ 1484281 h 1681417"/>
              <a:gd name="connsiteX64" fmla="*/ 187303 w 1214923"/>
              <a:gd name="connsiteY64" fmla="*/ 1499140 h 1681417"/>
              <a:gd name="connsiteX65" fmla="*/ 490673 w 1214923"/>
              <a:gd name="connsiteY65" fmla="*/ 1673352 h 1681417"/>
              <a:gd name="connsiteX66" fmla="*/ 767123 w 1214923"/>
              <a:gd name="connsiteY66" fmla="*/ 1659528 h 1681417"/>
              <a:gd name="connsiteX67" fmla="*/ 967500 w 1214923"/>
              <a:gd name="connsiteY67" fmla="*/ 1594485 h 1681417"/>
              <a:gd name="connsiteX68" fmla="*/ 1152566 w 1214923"/>
              <a:gd name="connsiteY68" fmla="*/ 1394460 h 1681417"/>
              <a:gd name="connsiteX69" fmla="*/ 918822 w 1214923"/>
              <a:gd name="connsiteY69" fmla="*/ 1363507 h 1681417"/>
              <a:gd name="connsiteX70" fmla="*/ 802904 w 1214923"/>
              <a:gd name="connsiteY70" fmla="*/ 1350454 h 1681417"/>
              <a:gd name="connsiteX71" fmla="*/ 841956 w 1214923"/>
              <a:gd name="connsiteY71" fmla="*/ 1326547 h 1681417"/>
              <a:gd name="connsiteX72" fmla="*/ 1018286 w 1214923"/>
              <a:gd name="connsiteY72" fmla="*/ 1315425 h 1681417"/>
              <a:gd name="connsiteX73" fmla="*/ 980354 w 1214923"/>
              <a:gd name="connsiteY73" fmla="*/ 1268921 h 1681417"/>
              <a:gd name="connsiteX74" fmla="*/ 1091488 w 1214923"/>
              <a:gd name="connsiteY74" fmla="*/ 1221043 h 1681417"/>
              <a:gd name="connsiteX75" fmla="*/ 896580 w 1214923"/>
              <a:gd name="connsiteY75" fmla="*/ 1032638 h 1681417"/>
              <a:gd name="connsiteX76" fmla="*/ 1193429 w 1214923"/>
              <a:gd name="connsiteY76" fmla="*/ 899446 h 1681417"/>
              <a:gd name="connsiteX77" fmla="*/ 759089 w 1214923"/>
              <a:gd name="connsiteY77" fmla="*/ 61246 h 1681417"/>
              <a:gd name="connsiteX78" fmla="*/ 720989 w 1214923"/>
              <a:gd name="connsiteY78" fmla="*/ 145828 h 1681417"/>
              <a:gd name="connsiteX79" fmla="*/ 759089 w 1214923"/>
              <a:gd name="connsiteY79" fmla="*/ 61436 h 1681417"/>
              <a:gd name="connsiteX80" fmla="*/ 759089 w 1214923"/>
              <a:gd name="connsiteY80" fmla="*/ 61246 h 1681417"/>
              <a:gd name="connsiteX81" fmla="*/ 363611 w 1214923"/>
              <a:gd name="connsiteY81" fmla="*/ 545783 h 1681417"/>
              <a:gd name="connsiteX82" fmla="*/ 348275 w 1214923"/>
              <a:gd name="connsiteY82" fmla="*/ 553498 h 1681417"/>
              <a:gd name="connsiteX83" fmla="*/ 363611 w 1214923"/>
              <a:gd name="connsiteY83" fmla="*/ 545783 h 1681417"/>
              <a:gd name="connsiteX84" fmla="*/ 232451 w 1214923"/>
              <a:gd name="connsiteY84" fmla="*/ 523113 h 1681417"/>
              <a:gd name="connsiteX85" fmla="*/ 254694 w 1214923"/>
              <a:gd name="connsiteY85" fmla="*/ 664096 h 1681417"/>
              <a:gd name="connsiteX86" fmla="*/ 232451 w 1214923"/>
              <a:gd name="connsiteY86" fmla="*/ 523113 h 1681417"/>
              <a:gd name="connsiteX87" fmla="*/ 340084 w 1214923"/>
              <a:gd name="connsiteY87" fmla="*/ 692277 h 1681417"/>
              <a:gd name="connsiteX88" fmla="*/ 470767 w 1214923"/>
              <a:gd name="connsiteY88" fmla="*/ 684562 h 1681417"/>
              <a:gd name="connsiteX89" fmla="*/ 340084 w 1214923"/>
              <a:gd name="connsiteY89" fmla="*/ 691896 h 1681417"/>
              <a:gd name="connsiteX90" fmla="*/ 340084 w 1214923"/>
              <a:gd name="connsiteY90" fmla="*/ 692277 h 1681417"/>
              <a:gd name="connsiteX91" fmla="*/ 382375 w 1214923"/>
              <a:gd name="connsiteY91" fmla="*/ 615410 h 1681417"/>
              <a:gd name="connsiteX92" fmla="*/ 516868 w 1214923"/>
              <a:gd name="connsiteY92" fmla="*/ 688372 h 1681417"/>
              <a:gd name="connsiteX93" fmla="*/ 382661 w 1214923"/>
              <a:gd name="connsiteY93" fmla="*/ 615029 h 1681417"/>
              <a:gd name="connsiteX94" fmla="*/ 382375 w 1214923"/>
              <a:gd name="connsiteY94" fmla="*/ 615410 h 1681417"/>
              <a:gd name="connsiteX95" fmla="*/ 201400 w 1214923"/>
              <a:gd name="connsiteY95" fmla="*/ 907542 h 1681417"/>
              <a:gd name="connsiteX96" fmla="*/ 163300 w 1214923"/>
              <a:gd name="connsiteY96" fmla="*/ 838295 h 1681417"/>
              <a:gd name="connsiteX97" fmla="*/ 201686 w 1214923"/>
              <a:gd name="connsiteY97" fmla="*/ 907161 h 1681417"/>
              <a:gd name="connsiteX98" fmla="*/ 201400 w 1214923"/>
              <a:gd name="connsiteY98" fmla="*/ 907542 h 1681417"/>
              <a:gd name="connsiteX99" fmla="*/ 97811 w 1214923"/>
              <a:gd name="connsiteY99" fmla="*/ 1285557 h 1681417"/>
              <a:gd name="connsiteX100" fmla="*/ 123279 w 1214923"/>
              <a:gd name="connsiteY100" fmla="*/ 1264178 h 1681417"/>
              <a:gd name="connsiteX101" fmla="*/ 231975 w 1214923"/>
              <a:gd name="connsiteY101" fmla="*/ 1341501 h 1681417"/>
              <a:gd name="connsiteX102" fmla="*/ 97811 w 1214923"/>
              <a:gd name="connsiteY102" fmla="*/ 1285557 h 1681417"/>
              <a:gd name="connsiteX103" fmla="*/ 232928 w 1214923"/>
              <a:gd name="connsiteY103" fmla="*/ 1376077 h 1681417"/>
              <a:gd name="connsiteX104" fmla="*/ 279029 w 1214923"/>
              <a:gd name="connsiteY104" fmla="*/ 1379887 h 1681417"/>
              <a:gd name="connsiteX105" fmla="*/ 232451 w 1214923"/>
              <a:gd name="connsiteY105" fmla="*/ 1376077 h 1681417"/>
              <a:gd name="connsiteX106" fmla="*/ 232928 w 1214923"/>
              <a:gd name="connsiteY106" fmla="*/ 1376077 h 1681417"/>
              <a:gd name="connsiteX107" fmla="*/ 856244 w 1214923"/>
              <a:gd name="connsiteY107" fmla="*/ 715613 h 1681417"/>
              <a:gd name="connsiteX108" fmla="*/ 817635 w 1214923"/>
              <a:gd name="connsiteY108" fmla="*/ 708913 h 1681417"/>
              <a:gd name="connsiteX109" fmla="*/ 721084 w 1214923"/>
              <a:gd name="connsiteY109" fmla="*/ 657225 h 1681417"/>
              <a:gd name="connsiteX110" fmla="*/ 855767 w 1214923"/>
              <a:gd name="connsiteY110" fmla="*/ 715613 h 1681417"/>
              <a:gd name="connsiteX111" fmla="*/ 856244 w 1214923"/>
              <a:gd name="connsiteY111" fmla="*/ 715613 h 1681417"/>
              <a:gd name="connsiteX112" fmla="*/ 663458 w 1214923"/>
              <a:gd name="connsiteY112" fmla="*/ 722662 h 1681417"/>
              <a:gd name="connsiteX113" fmla="*/ 644408 w 1214923"/>
              <a:gd name="connsiteY113" fmla="*/ 807149 h 1681417"/>
              <a:gd name="connsiteX114" fmla="*/ 662981 w 1214923"/>
              <a:gd name="connsiteY114" fmla="*/ 723138 h 1681417"/>
              <a:gd name="connsiteX115" fmla="*/ 663458 w 1214923"/>
              <a:gd name="connsiteY115" fmla="*/ 722662 h 1681417"/>
              <a:gd name="connsiteX116" fmla="*/ 628882 w 1214923"/>
              <a:gd name="connsiteY116" fmla="*/ 753332 h 1681417"/>
              <a:gd name="connsiteX117" fmla="*/ 655742 w 1214923"/>
              <a:gd name="connsiteY117" fmla="*/ 726472 h 1681417"/>
              <a:gd name="connsiteX118" fmla="*/ 628406 w 1214923"/>
              <a:gd name="connsiteY118" fmla="*/ 753332 h 1681417"/>
              <a:gd name="connsiteX119" fmla="*/ 628882 w 1214923"/>
              <a:gd name="connsiteY119" fmla="*/ 753332 h 1681417"/>
              <a:gd name="connsiteX120" fmla="*/ 771090 w 1214923"/>
              <a:gd name="connsiteY120" fmla="*/ 757237 h 1681417"/>
              <a:gd name="connsiteX121" fmla="*/ 690318 w 1214923"/>
              <a:gd name="connsiteY121" fmla="*/ 822579 h 1681417"/>
              <a:gd name="connsiteX122" fmla="*/ 770614 w 1214923"/>
              <a:gd name="connsiteY122" fmla="*/ 757237 h 1681417"/>
              <a:gd name="connsiteX123" fmla="*/ 771090 w 1214923"/>
              <a:gd name="connsiteY123" fmla="*/ 757237 h 1681417"/>
              <a:gd name="connsiteX124" fmla="*/ 759565 w 1214923"/>
              <a:gd name="connsiteY124" fmla="*/ 538162 h 1681417"/>
              <a:gd name="connsiteX125" fmla="*/ 851767 w 1214923"/>
              <a:gd name="connsiteY125" fmla="*/ 480536 h 1681417"/>
              <a:gd name="connsiteX126" fmla="*/ 759089 w 1214923"/>
              <a:gd name="connsiteY126" fmla="*/ 538067 h 1681417"/>
              <a:gd name="connsiteX127" fmla="*/ 759565 w 1214923"/>
              <a:gd name="connsiteY127" fmla="*/ 538162 h 1681417"/>
              <a:gd name="connsiteX128" fmla="*/ 868213 w 1214923"/>
              <a:gd name="connsiteY128" fmla="*/ 356761 h 1681417"/>
              <a:gd name="connsiteX129" fmla="*/ 812619 w 1214923"/>
              <a:gd name="connsiteY129" fmla="*/ 442055 h 1681417"/>
              <a:gd name="connsiteX130" fmla="*/ 868213 w 1214923"/>
              <a:gd name="connsiteY130" fmla="*/ 356761 h 1681417"/>
              <a:gd name="connsiteX131" fmla="*/ 681841 w 1214923"/>
              <a:gd name="connsiteY131" fmla="*/ 323088 h 1681417"/>
              <a:gd name="connsiteX132" fmla="*/ 758803 w 1214923"/>
              <a:gd name="connsiteY132" fmla="*/ 430816 h 1681417"/>
              <a:gd name="connsiteX133" fmla="*/ 643455 w 1214923"/>
              <a:gd name="connsiteY133" fmla="*/ 396145 h 1681417"/>
              <a:gd name="connsiteX134" fmla="*/ 639550 w 1214923"/>
              <a:gd name="connsiteY134" fmla="*/ 438436 h 1681417"/>
              <a:gd name="connsiteX135" fmla="*/ 682127 w 1214923"/>
              <a:gd name="connsiteY135" fmla="*/ 323088 h 1681417"/>
              <a:gd name="connsiteX136" fmla="*/ 681841 w 1214923"/>
              <a:gd name="connsiteY136" fmla="*/ 323088 h 1681417"/>
              <a:gd name="connsiteX137" fmla="*/ 395477 w 1214923"/>
              <a:gd name="connsiteY137" fmla="*/ 216638 h 1681417"/>
              <a:gd name="connsiteX138" fmla="*/ 432956 w 1214923"/>
              <a:gd name="connsiteY138" fmla="*/ 194566 h 1681417"/>
              <a:gd name="connsiteX139" fmla="*/ 564476 w 1214923"/>
              <a:gd name="connsiteY139" fmla="*/ 247666 h 1681417"/>
              <a:gd name="connsiteX140" fmla="*/ 558873 w 1214923"/>
              <a:gd name="connsiteY140" fmla="*/ 299942 h 1681417"/>
              <a:gd name="connsiteX141" fmla="*/ 395477 w 1214923"/>
              <a:gd name="connsiteY141" fmla="*/ 216638 h 1681417"/>
              <a:gd name="connsiteX142" fmla="*/ 470767 w 1214923"/>
              <a:gd name="connsiteY142" fmla="*/ 361188 h 1681417"/>
              <a:gd name="connsiteX143" fmla="*/ 566874 w 1214923"/>
              <a:gd name="connsiteY143" fmla="*/ 503396 h 1681417"/>
              <a:gd name="connsiteX144" fmla="*/ 470767 w 1214923"/>
              <a:gd name="connsiteY144" fmla="*/ 361188 h 1681417"/>
              <a:gd name="connsiteX145" fmla="*/ 632216 w 1214923"/>
              <a:gd name="connsiteY145" fmla="*/ 475419 h 1681417"/>
              <a:gd name="connsiteX146" fmla="*/ 759089 w 1214923"/>
              <a:gd name="connsiteY146" fmla="*/ 438055 h 1681417"/>
              <a:gd name="connsiteX147" fmla="*/ 640217 w 1214923"/>
              <a:gd name="connsiteY147" fmla="*/ 641593 h 1681417"/>
              <a:gd name="connsiteX148" fmla="*/ 622468 w 1214923"/>
              <a:gd name="connsiteY148" fmla="*/ 453581 h 1681417"/>
              <a:gd name="connsiteX149" fmla="*/ 632216 w 1214923"/>
              <a:gd name="connsiteY149" fmla="*/ 475419 h 1681417"/>
              <a:gd name="connsiteX150" fmla="*/ 686032 w 1214923"/>
              <a:gd name="connsiteY150" fmla="*/ 837819 h 1681417"/>
              <a:gd name="connsiteX151" fmla="*/ 628310 w 1214923"/>
              <a:gd name="connsiteY151" fmla="*/ 930116 h 1681417"/>
              <a:gd name="connsiteX152" fmla="*/ 686032 w 1214923"/>
              <a:gd name="connsiteY152" fmla="*/ 837914 h 1681417"/>
              <a:gd name="connsiteX153" fmla="*/ 686032 w 1214923"/>
              <a:gd name="connsiteY153" fmla="*/ 837819 h 1681417"/>
              <a:gd name="connsiteX154" fmla="*/ 743658 w 1214923"/>
              <a:gd name="connsiteY154" fmla="*/ 1291400 h 1681417"/>
              <a:gd name="connsiteX155" fmla="*/ 547634 w 1214923"/>
              <a:gd name="connsiteY155" fmla="*/ 1206818 h 1681417"/>
              <a:gd name="connsiteX156" fmla="*/ 573446 w 1214923"/>
              <a:gd name="connsiteY156" fmla="*/ 1222439 h 1681417"/>
              <a:gd name="connsiteX157" fmla="*/ 603450 w 1214923"/>
              <a:gd name="connsiteY157" fmla="*/ 1227487 h 1681417"/>
              <a:gd name="connsiteX158" fmla="*/ 743658 w 1214923"/>
              <a:gd name="connsiteY158" fmla="*/ 1291495 h 1681417"/>
              <a:gd name="connsiteX159" fmla="*/ 743658 w 1214923"/>
              <a:gd name="connsiteY159" fmla="*/ 1291400 h 1681417"/>
              <a:gd name="connsiteX160" fmla="*/ 556465 w 1214923"/>
              <a:gd name="connsiteY160" fmla="*/ 950327 h 1681417"/>
              <a:gd name="connsiteX161" fmla="*/ 689842 w 1214923"/>
              <a:gd name="connsiteY161" fmla="*/ 1122236 h 1681417"/>
              <a:gd name="connsiteX162" fmla="*/ 568651 w 1214923"/>
              <a:gd name="connsiteY162" fmla="*/ 984541 h 1681417"/>
              <a:gd name="connsiteX163" fmla="*/ 556465 w 1214923"/>
              <a:gd name="connsiteY163" fmla="*/ 950327 h 1681417"/>
              <a:gd name="connsiteX164" fmla="*/ 351609 w 1214923"/>
              <a:gd name="connsiteY164" fmla="*/ 1045464 h 1681417"/>
              <a:gd name="connsiteX165" fmla="*/ 382375 w 1214923"/>
              <a:gd name="connsiteY165" fmla="*/ 887825 h 1681417"/>
              <a:gd name="connsiteX166" fmla="*/ 351609 w 1214923"/>
              <a:gd name="connsiteY166" fmla="*/ 1045559 h 1681417"/>
              <a:gd name="connsiteX167" fmla="*/ 351609 w 1214923"/>
              <a:gd name="connsiteY167" fmla="*/ 1045464 h 1681417"/>
              <a:gd name="connsiteX168" fmla="*/ 420761 w 1214923"/>
              <a:gd name="connsiteY168" fmla="*/ 1054969 h 1681417"/>
              <a:gd name="connsiteX169" fmla="*/ 605260 w 1214923"/>
              <a:gd name="connsiteY169" fmla="*/ 1180338 h 1681417"/>
              <a:gd name="connsiteX170" fmla="*/ 420761 w 1214923"/>
              <a:gd name="connsiteY170" fmla="*/ 1054969 h 1681417"/>
              <a:gd name="connsiteX171" fmla="*/ 366944 w 1214923"/>
              <a:gd name="connsiteY171" fmla="*/ 1414272 h 1681417"/>
              <a:gd name="connsiteX172" fmla="*/ 597640 w 1214923"/>
              <a:gd name="connsiteY172" fmla="*/ 1460468 h 1681417"/>
              <a:gd name="connsiteX173" fmla="*/ 366944 w 1214923"/>
              <a:gd name="connsiteY173" fmla="*/ 1414463 h 1681417"/>
              <a:gd name="connsiteX174" fmla="*/ 366944 w 1214923"/>
              <a:gd name="connsiteY174" fmla="*/ 1414272 h 1681417"/>
              <a:gd name="connsiteX175" fmla="*/ 597035 w 1214923"/>
              <a:gd name="connsiteY175" fmla="*/ 1664464 h 1681417"/>
              <a:gd name="connsiteX176" fmla="*/ 471148 w 1214923"/>
              <a:gd name="connsiteY176" fmla="*/ 1649777 h 1681417"/>
              <a:gd name="connsiteX177" fmla="*/ 401901 w 1214923"/>
              <a:gd name="connsiteY177" fmla="*/ 1579817 h 1681417"/>
              <a:gd name="connsiteX178" fmla="*/ 582412 w 1214923"/>
              <a:gd name="connsiteY178" fmla="*/ 1645158 h 1681417"/>
              <a:gd name="connsiteX179" fmla="*/ 597035 w 1214923"/>
              <a:gd name="connsiteY179" fmla="*/ 1664464 h 1681417"/>
              <a:gd name="connsiteX180" fmla="*/ 616785 w 1214923"/>
              <a:gd name="connsiteY180" fmla="*/ 1564196 h 1681417"/>
              <a:gd name="connsiteX181" fmla="*/ 555349 w 1214923"/>
              <a:gd name="connsiteY181" fmla="*/ 1541145 h 1681417"/>
              <a:gd name="connsiteX182" fmla="*/ 638597 w 1214923"/>
              <a:gd name="connsiteY182" fmla="*/ 1493520 h 1681417"/>
              <a:gd name="connsiteX183" fmla="*/ 752034 w 1214923"/>
              <a:gd name="connsiteY183" fmla="*/ 1535463 h 1681417"/>
              <a:gd name="connsiteX184" fmla="*/ 616785 w 1214923"/>
              <a:gd name="connsiteY184" fmla="*/ 1564386 h 1681417"/>
              <a:gd name="connsiteX185" fmla="*/ 616785 w 1214923"/>
              <a:gd name="connsiteY185" fmla="*/ 1564196 h 1681417"/>
              <a:gd name="connsiteX186" fmla="*/ 811979 w 1214923"/>
              <a:gd name="connsiteY186" fmla="*/ 1595484 h 1681417"/>
              <a:gd name="connsiteX187" fmla="*/ 825628 w 1214923"/>
              <a:gd name="connsiteY187" fmla="*/ 1619167 h 1681417"/>
              <a:gd name="connsiteX188" fmla="*/ 704225 w 1214923"/>
              <a:gd name="connsiteY188" fmla="*/ 1665256 h 1681417"/>
              <a:gd name="connsiteX189" fmla="*/ 651942 w 1214923"/>
              <a:gd name="connsiteY189" fmla="*/ 1653111 h 1681417"/>
              <a:gd name="connsiteX190" fmla="*/ 811979 w 1214923"/>
              <a:gd name="connsiteY190" fmla="*/ 1595484 h 1681417"/>
              <a:gd name="connsiteX191" fmla="*/ 857863 w 1214923"/>
              <a:gd name="connsiteY191" fmla="*/ 1591056 h 1681417"/>
              <a:gd name="connsiteX192" fmla="*/ 838813 w 1214923"/>
              <a:gd name="connsiteY192" fmla="*/ 1568958 h 1681417"/>
              <a:gd name="connsiteX193" fmla="*/ 836146 w 1214923"/>
              <a:gd name="connsiteY193" fmla="*/ 1564291 h 1681417"/>
              <a:gd name="connsiteX194" fmla="*/ 955179 w 1214923"/>
              <a:gd name="connsiteY194" fmla="*/ 1500720 h 1681417"/>
              <a:gd name="connsiteX195" fmla="*/ 1066493 w 1214923"/>
              <a:gd name="connsiteY195" fmla="*/ 1492065 h 1681417"/>
              <a:gd name="connsiteX196" fmla="*/ 857863 w 1214923"/>
              <a:gd name="connsiteY196" fmla="*/ 1591247 h 1681417"/>
              <a:gd name="connsiteX197" fmla="*/ 857863 w 1214923"/>
              <a:gd name="connsiteY197" fmla="*/ 1591056 h 1681417"/>
              <a:gd name="connsiteX198" fmla="*/ 1054979 w 1214923"/>
              <a:gd name="connsiteY198" fmla="*/ 1445037 h 1681417"/>
              <a:gd name="connsiteX199" fmla="*/ 916632 w 1214923"/>
              <a:gd name="connsiteY199" fmla="*/ 1468184 h 1681417"/>
              <a:gd name="connsiteX200" fmla="*/ 1028170 w 1214923"/>
              <a:gd name="connsiteY200" fmla="*/ 1445228 h 1681417"/>
              <a:gd name="connsiteX201" fmla="*/ 1054979 w 1214923"/>
              <a:gd name="connsiteY201" fmla="*/ 1445037 h 1681417"/>
              <a:gd name="connsiteX202" fmla="*/ 862816 w 1214923"/>
              <a:gd name="connsiteY202" fmla="*/ 1410462 h 1681417"/>
              <a:gd name="connsiteX203" fmla="*/ 647551 w 1214923"/>
              <a:gd name="connsiteY203" fmla="*/ 1448562 h 1681417"/>
              <a:gd name="connsiteX204" fmla="*/ 862816 w 1214923"/>
              <a:gd name="connsiteY204" fmla="*/ 1410653 h 1681417"/>
              <a:gd name="connsiteX205" fmla="*/ 862816 w 1214923"/>
              <a:gd name="connsiteY205" fmla="*/ 1410462 h 1681417"/>
              <a:gd name="connsiteX206" fmla="*/ 689842 w 1214923"/>
              <a:gd name="connsiteY206" fmla="*/ 1391412 h 1681417"/>
              <a:gd name="connsiteX207" fmla="*/ 924347 w 1214923"/>
              <a:gd name="connsiteY207" fmla="*/ 1306830 h 1681417"/>
              <a:gd name="connsiteX208" fmla="*/ 689842 w 1214923"/>
              <a:gd name="connsiteY208" fmla="*/ 1391412 h 1681417"/>
              <a:gd name="connsiteX209" fmla="*/ 1162663 w 1214923"/>
              <a:gd name="connsiteY209" fmla="*/ 1057085 h 1681417"/>
              <a:gd name="connsiteX210" fmla="*/ 1148756 w 1214923"/>
              <a:gd name="connsiteY210" fmla="*/ 1134428 h 1681417"/>
              <a:gd name="connsiteX211" fmla="*/ 1066841 w 1214923"/>
              <a:gd name="connsiteY211" fmla="*/ 1139762 h 1681417"/>
              <a:gd name="connsiteX212" fmla="*/ 1035790 w 1214923"/>
              <a:gd name="connsiteY212" fmla="*/ 1087755 h 1681417"/>
              <a:gd name="connsiteX213" fmla="*/ 1162663 w 1214923"/>
              <a:gd name="connsiteY213" fmla="*/ 1057085 h 1681417"/>
              <a:gd name="connsiteX214" fmla="*/ 987913 w 1214923"/>
              <a:gd name="connsiteY214" fmla="*/ 1181170 h 1681417"/>
              <a:gd name="connsiteX215" fmla="*/ 958923 w 1214923"/>
              <a:gd name="connsiteY215" fmla="*/ 1264444 h 1681417"/>
              <a:gd name="connsiteX216" fmla="*/ 905107 w 1214923"/>
              <a:gd name="connsiteY216" fmla="*/ 1118330 h 1681417"/>
              <a:gd name="connsiteX217" fmla="*/ 987913 w 1214923"/>
              <a:gd name="connsiteY217" fmla="*/ 1181170 h 1681417"/>
              <a:gd name="connsiteX0" fmla="*/ 1193429 w 1214923"/>
              <a:gd name="connsiteY0" fmla="*/ 899446 h 1681417"/>
              <a:gd name="connsiteX1" fmla="*/ 1157319 w 1214923"/>
              <a:gd name="connsiteY1" fmla="*/ 831924 h 1681417"/>
              <a:gd name="connsiteX2" fmla="*/ 1019985 w 1214923"/>
              <a:gd name="connsiteY2" fmla="*/ 885740 h 1681417"/>
              <a:gd name="connsiteX3" fmla="*/ 963019 w 1214923"/>
              <a:gd name="connsiteY3" fmla="*/ 860965 h 1681417"/>
              <a:gd name="connsiteX4" fmla="*/ 1035980 w 1214923"/>
              <a:gd name="connsiteY4" fmla="*/ 795623 h 1681417"/>
              <a:gd name="connsiteX5" fmla="*/ 893772 w 1214923"/>
              <a:gd name="connsiteY5" fmla="*/ 930212 h 1681417"/>
              <a:gd name="connsiteX6" fmla="*/ 951398 w 1214923"/>
              <a:gd name="connsiteY6" fmla="*/ 937927 h 1681417"/>
              <a:gd name="connsiteX7" fmla="*/ 862911 w 1214923"/>
              <a:gd name="connsiteY7" fmla="*/ 964787 h 1681417"/>
              <a:gd name="connsiteX8" fmla="*/ 813000 w 1214923"/>
              <a:gd name="connsiteY8" fmla="*/ 991648 h 1681417"/>
              <a:gd name="connsiteX9" fmla="*/ 905202 w 1214923"/>
              <a:gd name="connsiteY9" fmla="*/ 872585 h 1681417"/>
              <a:gd name="connsiteX10" fmla="*/ 1062841 w 1214923"/>
              <a:gd name="connsiteY10" fmla="*/ 784098 h 1681417"/>
              <a:gd name="connsiteX11" fmla="*/ 1113873 w 1214923"/>
              <a:gd name="connsiteY11" fmla="*/ 670346 h 1681417"/>
              <a:gd name="connsiteX12" fmla="*/ 1028265 w 1214923"/>
              <a:gd name="connsiteY12" fmla="*/ 722567 h 1681417"/>
              <a:gd name="connsiteX13" fmla="*/ 1003881 w 1214923"/>
              <a:gd name="connsiteY13" fmla="*/ 692468 h 1681417"/>
              <a:gd name="connsiteX14" fmla="*/ 1005881 w 1214923"/>
              <a:gd name="connsiteY14" fmla="*/ 661511 h 1681417"/>
              <a:gd name="connsiteX15" fmla="*/ 1065794 w 1214923"/>
              <a:gd name="connsiteY15" fmla="*/ 651415 h 1681417"/>
              <a:gd name="connsiteX16" fmla="*/ 1087938 w 1214923"/>
              <a:gd name="connsiteY16" fmla="*/ 638205 h 1681417"/>
              <a:gd name="connsiteX17" fmla="*/ 739848 w 1214923"/>
              <a:gd name="connsiteY17" fmla="*/ 595694 h 1681417"/>
              <a:gd name="connsiteX18" fmla="*/ 716893 w 1214923"/>
              <a:gd name="connsiteY18" fmla="*/ 318992 h 1681417"/>
              <a:gd name="connsiteX19" fmla="*/ 920537 w 1214923"/>
              <a:gd name="connsiteY19" fmla="*/ 246031 h 1681417"/>
              <a:gd name="connsiteX20" fmla="*/ 682412 w 1214923"/>
              <a:gd name="connsiteY20" fmla="*/ 238316 h 1681417"/>
              <a:gd name="connsiteX21" fmla="*/ 928538 w 1214923"/>
              <a:gd name="connsiteY21" fmla="*/ 226790 h 1681417"/>
              <a:gd name="connsiteX22" fmla="*/ 720893 w 1214923"/>
              <a:gd name="connsiteY22" fmla="*/ 196025 h 1681417"/>
              <a:gd name="connsiteX23" fmla="*/ 736229 w 1214923"/>
              <a:gd name="connsiteY23" fmla="*/ 49911 h 1681417"/>
              <a:gd name="connsiteX24" fmla="*/ 663267 w 1214923"/>
              <a:gd name="connsiteY24" fmla="*/ 0 h 1681417"/>
              <a:gd name="connsiteX25" fmla="*/ 625167 w 1214923"/>
              <a:gd name="connsiteY25" fmla="*/ 103727 h 1681417"/>
              <a:gd name="connsiteX26" fmla="*/ 625167 w 1214923"/>
              <a:gd name="connsiteY26" fmla="*/ 288322 h 1681417"/>
              <a:gd name="connsiteX27" fmla="*/ 336845 w 1214923"/>
              <a:gd name="connsiteY27" fmla="*/ 261366 h 1681417"/>
              <a:gd name="connsiteX28" fmla="*/ 367611 w 1214923"/>
              <a:gd name="connsiteY28" fmla="*/ 307467 h 1681417"/>
              <a:gd name="connsiteX29" fmla="*/ 579066 w 1214923"/>
              <a:gd name="connsiteY29" fmla="*/ 615029 h 1681417"/>
              <a:gd name="connsiteX30" fmla="*/ 263884 w 1214923"/>
              <a:gd name="connsiteY30" fmla="*/ 496585 h 1681417"/>
              <a:gd name="connsiteX31" fmla="*/ 233118 w 1214923"/>
              <a:gd name="connsiteY31" fmla="*/ 714947 h 1681417"/>
              <a:gd name="connsiteX32" fmla="*/ 532965 w 1214923"/>
              <a:gd name="connsiteY32" fmla="*/ 807149 h 1681417"/>
              <a:gd name="connsiteX33" fmla="*/ 502390 w 1214923"/>
              <a:gd name="connsiteY33" fmla="*/ 816184 h 1681417"/>
              <a:gd name="connsiteX34" fmla="*/ 464290 w 1214923"/>
              <a:gd name="connsiteY34" fmla="*/ 772763 h 1681417"/>
              <a:gd name="connsiteX35" fmla="*/ 375231 w 1214923"/>
              <a:gd name="connsiteY35" fmla="*/ 788670 h 1681417"/>
              <a:gd name="connsiteX36" fmla="*/ 418189 w 1214923"/>
              <a:gd name="connsiteY36" fmla="*/ 826770 h 1681417"/>
              <a:gd name="connsiteX37" fmla="*/ 333607 w 1214923"/>
              <a:gd name="connsiteY37" fmla="*/ 826770 h 1681417"/>
              <a:gd name="connsiteX38" fmla="*/ 276457 w 1214923"/>
              <a:gd name="connsiteY38" fmla="*/ 857536 h 1681417"/>
              <a:gd name="connsiteX39" fmla="*/ 288458 w 1214923"/>
              <a:gd name="connsiteY39" fmla="*/ 766001 h 1681417"/>
              <a:gd name="connsiteX40" fmla="*/ 138059 w 1214923"/>
              <a:gd name="connsiteY40" fmla="*/ 911352 h 1681417"/>
              <a:gd name="connsiteX41" fmla="*/ 237976 w 1214923"/>
              <a:gd name="connsiteY41" fmla="*/ 961358 h 1681417"/>
              <a:gd name="connsiteX42" fmla="*/ 75102 w 1214923"/>
              <a:gd name="connsiteY42" fmla="*/ 1025783 h 1681417"/>
              <a:gd name="connsiteX43" fmla="*/ 80432 w 1214923"/>
              <a:gd name="connsiteY43" fmla="*/ 915162 h 1681417"/>
              <a:gd name="connsiteX44" fmla="*/ 91958 w 1214923"/>
              <a:gd name="connsiteY44" fmla="*/ 1107377 h 1681417"/>
              <a:gd name="connsiteX45" fmla="*/ 214925 w 1214923"/>
              <a:gd name="connsiteY45" fmla="*/ 1157383 h 1681417"/>
              <a:gd name="connsiteX46" fmla="*/ 322463 w 1214923"/>
              <a:gd name="connsiteY46" fmla="*/ 1228161 h 1681417"/>
              <a:gd name="connsiteX47" fmla="*/ 235145 w 1214923"/>
              <a:gd name="connsiteY47" fmla="*/ 1221759 h 1681417"/>
              <a:gd name="connsiteX48" fmla="*/ 267875 w 1214923"/>
              <a:gd name="connsiteY48" fmla="*/ 1263023 h 1681417"/>
              <a:gd name="connsiteX49" fmla="*/ 395615 w 1214923"/>
              <a:gd name="connsiteY49" fmla="*/ 1319117 h 1681417"/>
              <a:gd name="connsiteX50" fmla="*/ 322827 w 1214923"/>
              <a:gd name="connsiteY50" fmla="*/ 1338837 h 1681417"/>
              <a:gd name="connsiteX51" fmla="*/ 247492 w 1214923"/>
              <a:gd name="connsiteY51" fmla="*/ 1296725 h 1681417"/>
              <a:gd name="connsiteX52" fmla="*/ 229880 w 1214923"/>
              <a:gd name="connsiteY52" fmla="*/ 1312259 h 1681417"/>
              <a:gd name="connsiteX53" fmla="*/ 146155 w 1214923"/>
              <a:gd name="connsiteY53" fmla="*/ 1230344 h 1681417"/>
              <a:gd name="connsiteX54" fmla="*/ 115389 w 1214923"/>
              <a:gd name="connsiteY54" fmla="*/ 1430369 h 1681417"/>
              <a:gd name="connsiteX55" fmla="*/ 349799 w 1214923"/>
              <a:gd name="connsiteY55" fmla="*/ 1480280 h 1681417"/>
              <a:gd name="connsiteX56" fmla="*/ 299507 w 1214923"/>
              <a:gd name="connsiteY56" fmla="*/ 1464659 h 1681417"/>
              <a:gd name="connsiteX57" fmla="*/ 318374 w 1214923"/>
              <a:gd name="connsiteY57" fmla="*/ 1496562 h 1681417"/>
              <a:gd name="connsiteX58" fmla="*/ 388280 w 1214923"/>
              <a:gd name="connsiteY58" fmla="*/ 1545717 h 1681417"/>
              <a:gd name="connsiteX59" fmla="*/ 348847 w 1214923"/>
              <a:gd name="connsiteY59" fmla="*/ 1542479 h 1681417"/>
              <a:gd name="connsiteX60" fmla="*/ 255883 w 1214923"/>
              <a:gd name="connsiteY60" fmla="*/ 1502664 h 1681417"/>
              <a:gd name="connsiteX61" fmla="*/ 255883 w 1214923"/>
              <a:gd name="connsiteY61" fmla="*/ 1502664 h 1681417"/>
              <a:gd name="connsiteX62" fmla="*/ 239976 w 1214923"/>
              <a:gd name="connsiteY62" fmla="*/ 1484281 h 1681417"/>
              <a:gd name="connsiteX63" fmla="*/ 203495 w 1214923"/>
              <a:gd name="connsiteY63" fmla="*/ 1484281 h 1681417"/>
              <a:gd name="connsiteX64" fmla="*/ 187303 w 1214923"/>
              <a:gd name="connsiteY64" fmla="*/ 1499140 h 1681417"/>
              <a:gd name="connsiteX65" fmla="*/ 490673 w 1214923"/>
              <a:gd name="connsiteY65" fmla="*/ 1673352 h 1681417"/>
              <a:gd name="connsiteX66" fmla="*/ 767123 w 1214923"/>
              <a:gd name="connsiteY66" fmla="*/ 1659528 h 1681417"/>
              <a:gd name="connsiteX67" fmla="*/ 967500 w 1214923"/>
              <a:gd name="connsiteY67" fmla="*/ 1594485 h 1681417"/>
              <a:gd name="connsiteX68" fmla="*/ 1152566 w 1214923"/>
              <a:gd name="connsiteY68" fmla="*/ 1394460 h 1681417"/>
              <a:gd name="connsiteX69" fmla="*/ 918822 w 1214923"/>
              <a:gd name="connsiteY69" fmla="*/ 1363507 h 1681417"/>
              <a:gd name="connsiteX70" fmla="*/ 802904 w 1214923"/>
              <a:gd name="connsiteY70" fmla="*/ 1350454 h 1681417"/>
              <a:gd name="connsiteX71" fmla="*/ 841956 w 1214923"/>
              <a:gd name="connsiteY71" fmla="*/ 1326547 h 1681417"/>
              <a:gd name="connsiteX72" fmla="*/ 1018286 w 1214923"/>
              <a:gd name="connsiteY72" fmla="*/ 1315425 h 1681417"/>
              <a:gd name="connsiteX73" fmla="*/ 980354 w 1214923"/>
              <a:gd name="connsiteY73" fmla="*/ 1268921 h 1681417"/>
              <a:gd name="connsiteX74" fmla="*/ 1091488 w 1214923"/>
              <a:gd name="connsiteY74" fmla="*/ 1221043 h 1681417"/>
              <a:gd name="connsiteX75" fmla="*/ 896580 w 1214923"/>
              <a:gd name="connsiteY75" fmla="*/ 1032638 h 1681417"/>
              <a:gd name="connsiteX76" fmla="*/ 1193429 w 1214923"/>
              <a:gd name="connsiteY76" fmla="*/ 899446 h 1681417"/>
              <a:gd name="connsiteX77" fmla="*/ 759089 w 1214923"/>
              <a:gd name="connsiteY77" fmla="*/ 61246 h 1681417"/>
              <a:gd name="connsiteX78" fmla="*/ 720989 w 1214923"/>
              <a:gd name="connsiteY78" fmla="*/ 145828 h 1681417"/>
              <a:gd name="connsiteX79" fmla="*/ 759089 w 1214923"/>
              <a:gd name="connsiteY79" fmla="*/ 61436 h 1681417"/>
              <a:gd name="connsiteX80" fmla="*/ 759089 w 1214923"/>
              <a:gd name="connsiteY80" fmla="*/ 61246 h 1681417"/>
              <a:gd name="connsiteX81" fmla="*/ 363611 w 1214923"/>
              <a:gd name="connsiteY81" fmla="*/ 545783 h 1681417"/>
              <a:gd name="connsiteX82" fmla="*/ 348275 w 1214923"/>
              <a:gd name="connsiteY82" fmla="*/ 553498 h 1681417"/>
              <a:gd name="connsiteX83" fmla="*/ 363611 w 1214923"/>
              <a:gd name="connsiteY83" fmla="*/ 545783 h 1681417"/>
              <a:gd name="connsiteX84" fmla="*/ 232451 w 1214923"/>
              <a:gd name="connsiteY84" fmla="*/ 523113 h 1681417"/>
              <a:gd name="connsiteX85" fmla="*/ 254694 w 1214923"/>
              <a:gd name="connsiteY85" fmla="*/ 664096 h 1681417"/>
              <a:gd name="connsiteX86" fmla="*/ 232451 w 1214923"/>
              <a:gd name="connsiteY86" fmla="*/ 523113 h 1681417"/>
              <a:gd name="connsiteX87" fmla="*/ 340084 w 1214923"/>
              <a:gd name="connsiteY87" fmla="*/ 692277 h 1681417"/>
              <a:gd name="connsiteX88" fmla="*/ 470767 w 1214923"/>
              <a:gd name="connsiteY88" fmla="*/ 684562 h 1681417"/>
              <a:gd name="connsiteX89" fmla="*/ 340084 w 1214923"/>
              <a:gd name="connsiteY89" fmla="*/ 691896 h 1681417"/>
              <a:gd name="connsiteX90" fmla="*/ 340084 w 1214923"/>
              <a:gd name="connsiteY90" fmla="*/ 692277 h 1681417"/>
              <a:gd name="connsiteX91" fmla="*/ 382375 w 1214923"/>
              <a:gd name="connsiteY91" fmla="*/ 615410 h 1681417"/>
              <a:gd name="connsiteX92" fmla="*/ 516868 w 1214923"/>
              <a:gd name="connsiteY92" fmla="*/ 688372 h 1681417"/>
              <a:gd name="connsiteX93" fmla="*/ 382661 w 1214923"/>
              <a:gd name="connsiteY93" fmla="*/ 615029 h 1681417"/>
              <a:gd name="connsiteX94" fmla="*/ 382375 w 1214923"/>
              <a:gd name="connsiteY94" fmla="*/ 615410 h 1681417"/>
              <a:gd name="connsiteX95" fmla="*/ 201400 w 1214923"/>
              <a:gd name="connsiteY95" fmla="*/ 907542 h 1681417"/>
              <a:gd name="connsiteX96" fmla="*/ 163300 w 1214923"/>
              <a:gd name="connsiteY96" fmla="*/ 838295 h 1681417"/>
              <a:gd name="connsiteX97" fmla="*/ 201686 w 1214923"/>
              <a:gd name="connsiteY97" fmla="*/ 907161 h 1681417"/>
              <a:gd name="connsiteX98" fmla="*/ 201400 w 1214923"/>
              <a:gd name="connsiteY98" fmla="*/ 907542 h 1681417"/>
              <a:gd name="connsiteX99" fmla="*/ 97811 w 1214923"/>
              <a:gd name="connsiteY99" fmla="*/ 1285557 h 1681417"/>
              <a:gd name="connsiteX100" fmla="*/ 123279 w 1214923"/>
              <a:gd name="connsiteY100" fmla="*/ 1264178 h 1681417"/>
              <a:gd name="connsiteX101" fmla="*/ 231975 w 1214923"/>
              <a:gd name="connsiteY101" fmla="*/ 1341501 h 1681417"/>
              <a:gd name="connsiteX102" fmla="*/ 97811 w 1214923"/>
              <a:gd name="connsiteY102" fmla="*/ 1285557 h 1681417"/>
              <a:gd name="connsiteX103" fmla="*/ 232928 w 1214923"/>
              <a:gd name="connsiteY103" fmla="*/ 1376077 h 1681417"/>
              <a:gd name="connsiteX104" fmla="*/ 279029 w 1214923"/>
              <a:gd name="connsiteY104" fmla="*/ 1379887 h 1681417"/>
              <a:gd name="connsiteX105" fmla="*/ 232451 w 1214923"/>
              <a:gd name="connsiteY105" fmla="*/ 1376077 h 1681417"/>
              <a:gd name="connsiteX106" fmla="*/ 232928 w 1214923"/>
              <a:gd name="connsiteY106" fmla="*/ 1376077 h 1681417"/>
              <a:gd name="connsiteX107" fmla="*/ 856244 w 1214923"/>
              <a:gd name="connsiteY107" fmla="*/ 715613 h 1681417"/>
              <a:gd name="connsiteX108" fmla="*/ 817635 w 1214923"/>
              <a:gd name="connsiteY108" fmla="*/ 708913 h 1681417"/>
              <a:gd name="connsiteX109" fmla="*/ 721084 w 1214923"/>
              <a:gd name="connsiteY109" fmla="*/ 657225 h 1681417"/>
              <a:gd name="connsiteX110" fmla="*/ 855767 w 1214923"/>
              <a:gd name="connsiteY110" fmla="*/ 715613 h 1681417"/>
              <a:gd name="connsiteX111" fmla="*/ 856244 w 1214923"/>
              <a:gd name="connsiteY111" fmla="*/ 715613 h 1681417"/>
              <a:gd name="connsiteX112" fmla="*/ 663458 w 1214923"/>
              <a:gd name="connsiteY112" fmla="*/ 722662 h 1681417"/>
              <a:gd name="connsiteX113" fmla="*/ 644408 w 1214923"/>
              <a:gd name="connsiteY113" fmla="*/ 807149 h 1681417"/>
              <a:gd name="connsiteX114" fmla="*/ 662981 w 1214923"/>
              <a:gd name="connsiteY114" fmla="*/ 723138 h 1681417"/>
              <a:gd name="connsiteX115" fmla="*/ 663458 w 1214923"/>
              <a:gd name="connsiteY115" fmla="*/ 722662 h 1681417"/>
              <a:gd name="connsiteX116" fmla="*/ 628882 w 1214923"/>
              <a:gd name="connsiteY116" fmla="*/ 753332 h 1681417"/>
              <a:gd name="connsiteX117" fmla="*/ 655742 w 1214923"/>
              <a:gd name="connsiteY117" fmla="*/ 726472 h 1681417"/>
              <a:gd name="connsiteX118" fmla="*/ 628406 w 1214923"/>
              <a:gd name="connsiteY118" fmla="*/ 753332 h 1681417"/>
              <a:gd name="connsiteX119" fmla="*/ 628882 w 1214923"/>
              <a:gd name="connsiteY119" fmla="*/ 753332 h 1681417"/>
              <a:gd name="connsiteX120" fmla="*/ 771090 w 1214923"/>
              <a:gd name="connsiteY120" fmla="*/ 757237 h 1681417"/>
              <a:gd name="connsiteX121" fmla="*/ 690318 w 1214923"/>
              <a:gd name="connsiteY121" fmla="*/ 822579 h 1681417"/>
              <a:gd name="connsiteX122" fmla="*/ 770614 w 1214923"/>
              <a:gd name="connsiteY122" fmla="*/ 757237 h 1681417"/>
              <a:gd name="connsiteX123" fmla="*/ 771090 w 1214923"/>
              <a:gd name="connsiteY123" fmla="*/ 757237 h 1681417"/>
              <a:gd name="connsiteX124" fmla="*/ 759565 w 1214923"/>
              <a:gd name="connsiteY124" fmla="*/ 538162 h 1681417"/>
              <a:gd name="connsiteX125" fmla="*/ 851767 w 1214923"/>
              <a:gd name="connsiteY125" fmla="*/ 480536 h 1681417"/>
              <a:gd name="connsiteX126" fmla="*/ 759089 w 1214923"/>
              <a:gd name="connsiteY126" fmla="*/ 538067 h 1681417"/>
              <a:gd name="connsiteX127" fmla="*/ 759565 w 1214923"/>
              <a:gd name="connsiteY127" fmla="*/ 538162 h 1681417"/>
              <a:gd name="connsiteX128" fmla="*/ 868213 w 1214923"/>
              <a:gd name="connsiteY128" fmla="*/ 356761 h 1681417"/>
              <a:gd name="connsiteX129" fmla="*/ 812619 w 1214923"/>
              <a:gd name="connsiteY129" fmla="*/ 442055 h 1681417"/>
              <a:gd name="connsiteX130" fmla="*/ 868213 w 1214923"/>
              <a:gd name="connsiteY130" fmla="*/ 356761 h 1681417"/>
              <a:gd name="connsiteX131" fmla="*/ 681841 w 1214923"/>
              <a:gd name="connsiteY131" fmla="*/ 323088 h 1681417"/>
              <a:gd name="connsiteX132" fmla="*/ 758803 w 1214923"/>
              <a:gd name="connsiteY132" fmla="*/ 430816 h 1681417"/>
              <a:gd name="connsiteX133" fmla="*/ 643455 w 1214923"/>
              <a:gd name="connsiteY133" fmla="*/ 396145 h 1681417"/>
              <a:gd name="connsiteX134" fmla="*/ 639550 w 1214923"/>
              <a:gd name="connsiteY134" fmla="*/ 438436 h 1681417"/>
              <a:gd name="connsiteX135" fmla="*/ 682127 w 1214923"/>
              <a:gd name="connsiteY135" fmla="*/ 323088 h 1681417"/>
              <a:gd name="connsiteX136" fmla="*/ 681841 w 1214923"/>
              <a:gd name="connsiteY136" fmla="*/ 323088 h 1681417"/>
              <a:gd name="connsiteX137" fmla="*/ 395477 w 1214923"/>
              <a:gd name="connsiteY137" fmla="*/ 216638 h 1681417"/>
              <a:gd name="connsiteX138" fmla="*/ 432956 w 1214923"/>
              <a:gd name="connsiteY138" fmla="*/ 194566 h 1681417"/>
              <a:gd name="connsiteX139" fmla="*/ 564476 w 1214923"/>
              <a:gd name="connsiteY139" fmla="*/ 247666 h 1681417"/>
              <a:gd name="connsiteX140" fmla="*/ 558873 w 1214923"/>
              <a:gd name="connsiteY140" fmla="*/ 299942 h 1681417"/>
              <a:gd name="connsiteX141" fmla="*/ 395477 w 1214923"/>
              <a:gd name="connsiteY141" fmla="*/ 216638 h 1681417"/>
              <a:gd name="connsiteX142" fmla="*/ 470767 w 1214923"/>
              <a:gd name="connsiteY142" fmla="*/ 361188 h 1681417"/>
              <a:gd name="connsiteX143" fmla="*/ 566874 w 1214923"/>
              <a:gd name="connsiteY143" fmla="*/ 503396 h 1681417"/>
              <a:gd name="connsiteX144" fmla="*/ 470767 w 1214923"/>
              <a:gd name="connsiteY144" fmla="*/ 361188 h 1681417"/>
              <a:gd name="connsiteX145" fmla="*/ 632216 w 1214923"/>
              <a:gd name="connsiteY145" fmla="*/ 475419 h 1681417"/>
              <a:gd name="connsiteX146" fmla="*/ 759089 w 1214923"/>
              <a:gd name="connsiteY146" fmla="*/ 438055 h 1681417"/>
              <a:gd name="connsiteX147" fmla="*/ 640217 w 1214923"/>
              <a:gd name="connsiteY147" fmla="*/ 641593 h 1681417"/>
              <a:gd name="connsiteX148" fmla="*/ 622468 w 1214923"/>
              <a:gd name="connsiteY148" fmla="*/ 453581 h 1681417"/>
              <a:gd name="connsiteX149" fmla="*/ 632216 w 1214923"/>
              <a:gd name="connsiteY149" fmla="*/ 475419 h 1681417"/>
              <a:gd name="connsiteX150" fmla="*/ 686032 w 1214923"/>
              <a:gd name="connsiteY150" fmla="*/ 837819 h 1681417"/>
              <a:gd name="connsiteX151" fmla="*/ 628310 w 1214923"/>
              <a:gd name="connsiteY151" fmla="*/ 930116 h 1681417"/>
              <a:gd name="connsiteX152" fmla="*/ 686032 w 1214923"/>
              <a:gd name="connsiteY152" fmla="*/ 837914 h 1681417"/>
              <a:gd name="connsiteX153" fmla="*/ 686032 w 1214923"/>
              <a:gd name="connsiteY153" fmla="*/ 837819 h 1681417"/>
              <a:gd name="connsiteX154" fmla="*/ 743658 w 1214923"/>
              <a:gd name="connsiteY154" fmla="*/ 1291400 h 1681417"/>
              <a:gd name="connsiteX155" fmla="*/ 547634 w 1214923"/>
              <a:gd name="connsiteY155" fmla="*/ 1206818 h 1681417"/>
              <a:gd name="connsiteX156" fmla="*/ 573446 w 1214923"/>
              <a:gd name="connsiteY156" fmla="*/ 1222439 h 1681417"/>
              <a:gd name="connsiteX157" fmla="*/ 603450 w 1214923"/>
              <a:gd name="connsiteY157" fmla="*/ 1227487 h 1681417"/>
              <a:gd name="connsiteX158" fmla="*/ 743658 w 1214923"/>
              <a:gd name="connsiteY158" fmla="*/ 1291495 h 1681417"/>
              <a:gd name="connsiteX159" fmla="*/ 743658 w 1214923"/>
              <a:gd name="connsiteY159" fmla="*/ 1291400 h 1681417"/>
              <a:gd name="connsiteX160" fmla="*/ 556465 w 1214923"/>
              <a:gd name="connsiteY160" fmla="*/ 950327 h 1681417"/>
              <a:gd name="connsiteX161" fmla="*/ 689842 w 1214923"/>
              <a:gd name="connsiteY161" fmla="*/ 1122236 h 1681417"/>
              <a:gd name="connsiteX162" fmla="*/ 568651 w 1214923"/>
              <a:gd name="connsiteY162" fmla="*/ 984541 h 1681417"/>
              <a:gd name="connsiteX163" fmla="*/ 556465 w 1214923"/>
              <a:gd name="connsiteY163" fmla="*/ 950327 h 1681417"/>
              <a:gd name="connsiteX164" fmla="*/ 351609 w 1214923"/>
              <a:gd name="connsiteY164" fmla="*/ 1045464 h 1681417"/>
              <a:gd name="connsiteX165" fmla="*/ 382375 w 1214923"/>
              <a:gd name="connsiteY165" fmla="*/ 887825 h 1681417"/>
              <a:gd name="connsiteX166" fmla="*/ 351609 w 1214923"/>
              <a:gd name="connsiteY166" fmla="*/ 1045559 h 1681417"/>
              <a:gd name="connsiteX167" fmla="*/ 351609 w 1214923"/>
              <a:gd name="connsiteY167" fmla="*/ 1045464 h 1681417"/>
              <a:gd name="connsiteX168" fmla="*/ 420761 w 1214923"/>
              <a:gd name="connsiteY168" fmla="*/ 1054969 h 1681417"/>
              <a:gd name="connsiteX169" fmla="*/ 605260 w 1214923"/>
              <a:gd name="connsiteY169" fmla="*/ 1180338 h 1681417"/>
              <a:gd name="connsiteX170" fmla="*/ 420761 w 1214923"/>
              <a:gd name="connsiteY170" fmla="*/ 1054969 h 1681417"/>
              <a:gd name="connsiteX171" fmla="*/ 366944 w 1214923"/>
              <a:gd name="connsiteY171" fmla="*/ 1414272 h 1681417"/>
              <a:gd name="connsiteX172" fmla="*/ 597640 w 1214923"/>
              <a:gd name="connsiteY172" fmla="*/ 1460468 h 1681417"/>
              <a:gd name="connsiteX173" fmla="*/ 366944 w 1214923"/>
              <a:gd name="connsiteY173" fmla="*/ 1414463 h 1681417"/>
              <a:gd name="connsiteX174" fmla="*/ 366944 w 1214923"/>
              <a:gd name="connsiteY174" fmla="*/ 1414272 h 1681417"/>
              <a:gd name="connsiteX175" fmla="*/ 597035 w 1214923"/>
              <a:gd name="connsiteY175" fmla="*/ 1664464 h 1681417"/>
              <a:gd name="connsiteX176" fmla="*/ 471148 w 1214923"/>
              <a:gd name="connsiteY176" fmla="*/ 1649777 h 1681417"/>
              <a:gd name="connsiteX177" fmla="*/ 401901 w 1214923"/>
              <a:gd name="connsiteY177" fmla="*/ 1579817 h 1681417"/>
              <a:gd name="connsiteX178" fmla="*/ 582412 w 1214923"/>
              <a:gd name="connsiteY178" fmla="*/ 1645158 h 1681417"/>
              <a:gd name="connsiteX179" fmla="*/ 597035 w 1214923"/>
              <a:gd name="connsiteY179" fmla="*/ 1664464 h 1681417"/>
              <a:gd name="connsiteX180" fmla="*/ 616785 w 1214923"/>
              <a:gd name="connsiteY180" fmla="*/ 1564196 h 1681417"/>
              <a:gd name="connsiteX181" fmla="*/ 555349 w 1214923"/>
              <a:gd name="connsiteY181" fmla="*/ 1541145 h 1681417"/>
              <a:gd name="connsiteX182" fmla="*/ 638597 w 1214923"/>
              <a:gd name="connsiteY182" fmla="*/ 1493520 h 1681417"/>
              <a:gd name="connsiteX183" fmla="*/ 752034 w 1214923"/>
              <a:gd name="connsiteY183" fmla="*/ 1535463 h 1681417"/>
              <a:gd name="connsiteX184" fmla="*/ 616785 w 1214923"/>
              <a:gd name="connsiteY184" fmla="*/ 1564386 h 1681417"/>
              <a:gd name="connsiteX185" fmla="*/ 616785 w 1214923"/>
              <a:gd name="connsiteY185" fmla="*/ 1564196 h 1681417"/>
              <a:gd name="connsiteX186" fmla="*/ 811979 w 1214923"/>
              <a:gd name="connsiteY186" fmla="*/ 1595484 h 1681417"/>
              <a:gd name="connsiteX187" fmla="*/ 874483 w 1214923"/>
              <a:gd name="connsiteY187" fmla="*/ 1637166 h 1681417"/>
              <a:gd name="connsiteX188" fmla="*/ 704225 w 1214923"/>
              <a:gd name="connsiteY188" fmla="*/ 1665256 h 1681417"/>
              <a:gd name="connsiteX189" fmla="*/ 651942 w 1214923"/>
              <a:gd name="connsiteY189" fmla="*/ 1653111 h 1681417"/>
              <a:gd name="connsiteX190" fmla="*/ 811979 w 1214923"/>
              <a:gd name="connsiteY190" fmla="*/ 1595484 h 1681417"/>
              <a:gd name="connsiteX191" fmla="*/ 857863 w 1214923"/>
              <a:gd name="connsiteY191" fmla="*/ 1591056 h 1681417"/>
              <a:gd name="connsiteX192" fmla="*/ 838813 w 1214923"/>
              <a:gd name="connsiteY192" fmla="*/ 1568958 h 1681417"/>
              <a:gd name="connsiteX193" fmla="*/ 836146 w 1214923"/>
              <a:gd name="connsiteY193" fmla="*/ 1564291 h 1681417"/>
              <a:gd name="connsiteX194" fmla="*/ 955179 w 1214923"/>
              <a:gd name="connsiteY194" fmla="*/ 1500720 h 1681417"/>
              <a:gd name="connsiteX195" fmla="*/ 1066493 w 1214923"/>
              <a:gd name="connsiteY195" fmla="*/ 1492065 h 1681417"/>
              <a:gd name="connsiteX196" fmla="*/ 857863 w 1214923"/>
              <a:gd name="connsiteY196" fmla="*/ 1591247 h 1681417"/>
              <a:gd name="connsiteX197" fmla="*/ 857863 w 1214923"/>
              <a:gd name="connsiteY197" fmla="*/ 1591056 h 1681417"/>
              <a:gd name="connsiteX198" fmla="*/ 1054979 w 1214923"/>
              <a:gd name="connsiteY198" fmla="*/ 1445037 h 1681417"/>
              <a:gd name="connsiteX199" fmla="*/ 916632 w 1214923"/>
              <a:gd name="connsiteY199" fmla="*/ 1468184 h 1681417"/>
              <a:gd name="connsiteX200" fmla="*/ 1028170 w 1214923"/>
              <a:gd name="connsiteY200" fmla="*/ 1445228 h 1681417"/>
              <a:gd name="connsiteX201" fmla="*/ 1054979 w 1214923"/>
              <a:gd name="connsiteY201" fmla="*/ 1445037 h 1681417"/>
              <a:gd name="connsiteX202" fmla="*/ 862816 w 1214923"/>
              <a:gd name="connsiteY202" fmla="*/ 1410462 h 1681417"/>
              <a:gd name="connsiteX203" fmla="*/ 647551 w 1214923"/>
              <a:gd name="connsiteY203" fmla="*/ 1448562 h 1681417"/>
              <a:gd name="connsiteX204" fmla="*/ 862816 w 1214923"/>
              <a:gd name="connsiteY204" fmla="*/ 1410653 h 1681417"/>
              <a:gd name="connsiteX205" fmla="*/ 862816 w 1214923"/>
              <a:gd name="connsiteY205" fmla="*/ 1410462 h 1681417"/>
              <a:gd name="connsiteX206" fmla="*/ 689842 w 1214923"/>
              <a:gd name="connsiteY206" fmla="*/ 1391412 h 1681417"/>
              <a:gd name="connsiteX207" fmla="*/ 924347 w 1214923"/>
              <a:gd name="connsiteY207" fmla="*/ 1306830 h 1681417"/>
              <a:gd name="connsiteX208" fmla="*/ 689842 w 1214923"/>
              <a:gd name="connsiteY208" fmla="*/ 1391412 h 1681417"/>
              <a:gd name="connsiteX209" fmla="*/ 1162663 w 1214923"/>
              <a:gd name="connsiteY209" fmla="*/ 1057085 h 1681417"/>
              <a:gd name="connsiteX210" fmla="*/ 1148756 w 1214923"/>
              <a:gd name="connsiteY210" fmla="*/ 1134428 h 1681417"/>
              <a:gd name="connsiteX211" fmla="*/ 1066841 w 1214923"/>
              <a:gd name="connsiteY211" fmla="*/ 1139762 h 1681417"/>
              <a:gd name="connsiteX212" fmla="*/ 1035790 w 1214923"/>
              <a:gd name="connsiteY212" fmla="*/ 1087755 h 1681417"/>
              <a:gd name="connsiteX213" fmla="*/ 1162663 w 1214923"/>
              <a:gd name="connsiteY213" fmla="*/ 1057085 h 1681417"/>
              <a:gd name="connsiteX214" fmla="*/ 987913 w 1214923"/>
              <a:gd name="connsiteY214" fmla="*/ 1181170 h 1681417"/>
              <a:gd name="connsiteX215" fmla="*/ 958923 w 1214923"/>
              <a:gd name="connsiteY215" fmla="*/ 1264444 h 1681417"/>
              <a:gd name="connsiteX216" fmla="*/ 905107 w 1214923"/>
              <a:gd name="connsiteY216" fmla="*/ 1118330 h 1681417"/>
              <a:gd name="connsiteX217" fmla="*/ 987913 w 1214923"/>
              <a:gd name="connsiteY217" fmla="*/ 1181170 h 168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214923" h="1681417">
                <a:moveTo>
                  <a:pt x="1193429" y="899446"/>
                </a:moveTo>
                <a:cubicBezTo>
                  <a:pt x="1282011" y="738187"/>
                  <a:pt x="872712" y="816398"/>
                  <a:pt x="1157319" y="831924"/>
                </a:cubicBezTo>
                <a:cubicBezTo>
                  <a:pt x="1226661" y="965750"/>
                  <a:pt x="965788" y="997183"/>
                  <a:pt x="1019985" y="885740"/>
                </a:cubicBezTo>
                <a:cubicBezTo>
                  <a:pt x="986076" y="816684"/>
                  <a:pt x="1002833" y="895731"/>
                  <a:pt x="963019" y="860965"/>
                </a:cubicBezTo>
                <a:cubicBezTo>
                  <a:pt x="957209" y="810578"/>
                  <a:pt x="1026455" y="822865"/>
                  <a:pt x="1035980" y="795623"/>
                </a:cubicBezTo>
                <a:cubicBezTo>
                  <a:pt x="928157" y="811625"/>
                  <a:pt x="945398" y="874490"/>
                  <a:pt x="893772" y="930212"/>
                </a:cubicBezTo>
                <a:cubicBezTo>
                  <a:pt x="879675" y="953929"/>
                  <a:pt x="956541" y="932165"/>
                  <a:pt x="951398" y="937927"/>
                </a:cubicBezTo>
                <a:cubicBezTo>
                  <a:pt x="1012263" y="948785"/>
                  <a:pt x="780615" y="1037273"/>
                  <a:pt x="862911" y="964787"/>
                </a:cubicBezTo>
                <a:cubicBezTo>
                  <a:pt x="860244" y="927545"/>
                  <a:pt x="820334" y="979456"/>
                  <a:pt x="813000" y="991648"/>
                </a:cubicBezTo>
                <a:cubicBezTo>
                  <a:pt x="787378" y="971645"/>
                  <a:pt x="893201" y="891064"/>
                  <a:pt x="905202" y="872585"/>
                </a:cubicBezTo>
                <a:cubicBezTo>
                  <a:pt x="677078" y="1040702"/>
                  <a:pt x="938063" y="710089"/>
                  <a:pt x="1062841" y="784098"/>
                </a:cubicBezTo>
                <a:cubicBezTo>
                  <a:pt x="1114466" y="728282"/>
                  <a:pt x="1130732" y="697207"/>
                  <a:pt x="1113873" y="670346"/>
                </a:cubicBezTo>
                <a:cubicBezTo>
                  <a:pt x="1124826" y="727496"/>
                  <a:pt x="1041084" y="766240"/>
                  <a:pt x="1028265" y="722567"/>
                </a:cubicBezTo>
                <a:cubicBezTo>
                  <a:pt x="901773" y="790956"/>
                  <a:pt x="928919" y="735044"/>
                  <a:pt x="1003881" y="692468"/>
                </a:cubicBezTo>
                <a:cubicBezTo>
                  <a:pt x="1000150" y="682292"/>
                  <a:pt x="995562" y="668353"/>
                  <a:pt x="1005881" y="661511"/>
                </a:cubicBezTo>
                <a:cubicBezTo>
                  <a:pt x="951113" y="602742"/>
                  <a:pt x="1022645" y="627793"/>
                  <a:pt x="1065794" y="651415"/>
                </a:cubicBezTo>
                <a:cubicBezTo>
                  <a:pt x="1081907" y="650780"/>
                  <a:pt x="1142262" y="647492"/>
                  <a:pt x="1087938" y="638205"/>
                </a:cubicBezTo>
                <a:cubicBezTo>
                  <a:pt x="1035741" y="573626"/>
                  <a:pt x="835860" y="603314"/>
                  <a:pt x="739848" y="595694"/>
                </a:cubicBezTo>
                <a:cubicBezTo>
                  <a:pt x="924633" y="482346"/>
                  <a:pt x="1033885" y="282988"/>
                  <a:pt x="716893" y="318992"/>
                </a:cubicBezTo>
                <a:cubicBezTo>
                  <a:pt x="694414" y="232601"/>
                  <a:pt x="872627" y="244888"/>
                  <a:pt x="920537" y="246031"/>
                </a:cubicBezTo>
                <a:cubicBezTo>
                  <a:pt x="798903" y="102489"/>
                  <a:pt x="569065" y="397764"/>
                  <a:pt x="682412" y="238316"/>
                </a:cubicBezTo>
                <a:cubicBezTo>
                  <a:pt x="772233" y="179737"/>
                  <a:pt x="923014" y="58388"/>
                  <a:pt x="928538" y="226790"/>
                </a:cubicBezTo>
                <a:cubicBezTo>
                  <a:pt x="964448" y="52673"/>
                  <a:pt x="836034" y="94313"/>
                  <a:pt x="720893" y="196025"/>
                </a:cubicBezTo>
                <a:cubicBezTo>
                  <a:pt x="720131" y="127921"/>
                  <a:pt x="862530" y="44863"/>
                  <a:pt x="736229" y="49911"/>
                </a:cubicBezTo>
                <a:cubicBezTo>
                  <a:pt x="633835" y="215265"/>
                  <a:pt x="712130" y="72961"/>
                  <a:pt x="663267" y="0"/>
                </a:cubicBezTo>
                <a:cubicBezTo>
                  <a:pt x="661648" y="95250"/>
                  <a:pt x="701939" y="139351"/>
                  <a:pt x="625167" y="103727"/>
                </a:cubicBezTo>
                <a:cubicBezTo>
                  <a:pt x="618500" y="148019"/>
                  <a:pt x="660600" y="242316"/>
                  <a:pt x="625167" y="288322"/>
                </a:cubicBezTo>
                <a:cubicBezTo>
                  <a:pt x="588210" y="220980"/>
                  <a:pt x="338655" y="62675"/>
                  <a:pt x="336845" y="261366"/>
                </a:cubicBezTo>
                <a:cubicBezTo>
                  <a:pt x="498199" y="270891"/>
                  <a:pt x="549253" y="397193"/>
                  <a:pt x="367611" y="307467"/>
                </a:cubicBezTo>
                <a:cubicBezTo>
                  <a:pt x="264360" y="344138"/>
                  <a:pt x="569160" y="416719"/>
                  <a:pt x="579066" y="615029"/>
                </a:cubicBezTo>
                <a:cubicBezTo>
                  <a:pt x="591639" y="757047"/>
                  <a:pt x="513725" y="474677"/>
                  <a:pt x="263884" y="496585"/>
                </a:cubicBezTo>
                <a:cubicBezTo>
                  <a:pt x="105483" y="474868"/>
                  <a:pt x="195875" y="649034"/>
                  <a:pt x="233118" y="714947"/>
                </a:cubicBezTo>
                <a:cubicBezTo>
                  <a:pt x="315224" y="735140"/>
                  <a:pt x="504581" y="723710"/>
                  <a:pt x="532965" y="807149"/>
                </a:cubicBezTo>
                <a:cubicBezTo>
                  <a:pt x="577844" y="819960"/>
                  <a:pt x="513836" y="821915"/>
                  <a:pt x="502390" y="816184"/>
                </a:cubicBezTo>
                <a:cubicBezTo>
                  <a:pt x="482483" y="843521"/>
                  <a:pt x="478958" y="783908"/>
                  <a:pt x="464290" y="772763"/>
                </a:cubicBezTo>
                <a:cubicBezTo>
                  <a:pt x="472386" y="811435"/>
                  <a:pt x="431143" y="803910"/>
                  <a:pt x="375231" y="788670"/>
                </a:cubicBezTo>
                <a:cubicBezTo>
                  <a:pt x="391871" y="798481"/>
                  <a:pt x="406464" y="811416"/>
                  <a:pt x="418189" y="826770"/>
                </a:cubicBezTo>
                <a:cubicBezTo>
                  <a:pt x="409712" y="853250"/>
                  <a:pt x="345037" y="791242"/>
                  <a:pt x="333607" y="826770"/>
                </a:cubicBezTo>
                <a:cubicBezTo>
                  <a:pt x="383994" y="894969"/>
                  <a:pt x="321129" y="842962"/>
                  <a:pt x="276457" y="857536"/>
                </a:cubicBezTo>
                <a:cubicBezTo>
                  <a:pt x="121961" y="835152"/>
                  <a:pt x="193304" y="765620"/>
                  <a:pt x="288458" y="766001"/>
                </a:cubicBezTo>
                <a:cubicBezTo>
                  <a:pt x="194542" y="745427"/>
                  <a:pt x="104816" y="749618"/>
                  <a:pt x="138059" y="911352"/>
                </a:cubicBezTo>
                <a:cubicBezTo>
                  <a:pt x="17663" y="939927"/>
                  <a:pt x="230927" y="911352"/>
                  <a:pt x="237976" y="961358"/>
                </a:cubicBezTo>
                <a:cubicBezTo>
                  <a:pt x="287315" y="1023176"/>
                  <a:pt x="110439" y="1068455"/>
                  <a:pt x="75102" y="1025783"/>
                </a:cubicBezTo>
                <a:cubicBezTo>
                  <a:pt x="42240" y="954250"/>
                  <a:pt x="-13294" y="909447"/>
                  <a:pt x="80432" y="915162"/>
                </a:cubicBezTo>
                <a:cubicBezTo>
                  <a:pt x="-64252" y="855821"/>
                  <a:pt x="15662" y="1105662"/>
                  <a:pt x="91958" y="1107377"/>
                </a:cubicBezTo>
                <a:cubicBezTo>
                  <a:pt x="434858" y="1050227"/>
                  <a:pt x="129296" y="1195483"/>
                  <a:pt x="214925" y="1157383"/>
                </a:cubicBezTo>
                <a:cubicBezTo>
                  <a:pt x="439715" y="1034606"/>
                  <a:pt x="546491" y="1342842"/>
                  <a:pt x="322463" y="1228161"/>
                </a:cubicBezTo>
                <a:cubicBezTo>
                  <a:pt x="333956" y="1246608"/>
                  <a:pt x="241400" y="1215949"/>
                  <a:pt x="235145" y="1221759"/>
                </a:cubicBezTo>
                <a:cubicBezTo>
                  <a:pt x="235145" y="1224141"/>
                  <a:pt x="267685" y="1260642"/>
                  <a:pt x="267875" y="1263023"/>
                </a:cubicBezTo>
                <a:cubicBezTo>
                  <a:pt x="315500" y="1287693"/>
                  <a:pt x="474101" y="1246632"/>
                  <a:pt x="395615" y="1319117"/>
                </a:cubicBezTo>
                <a:cubicBezTo>
                  <a:pt x="301508" y="1315974"/>
                  <a:pt x="344163" y="1358840"/>
                  <a:pt x="322827" y="1338837"/>
                </a:cubicBezTo>
                <a:cubicBezTo>
                  <a:pt x="296091" y="1332111"/>
                  <a:pt x="274228" y="1303451"/>
                  <a:pt x="247492" y="1296725"/>
                </a:cubicBezTo>
                <a:lnTo>
                  <a:pt x="229880" y="1312259"/>
                </a:lnTo>
                <a:cubicBezTo>
                  <a:pt x="222545" y="1327690"/>
                  <a:pt x="188827" y="1301020"/>
                  <a:pt x="146155" y="1230344"/>
                </a:cubicBezTo>
                <a:cubicBezTo>
                  <a:pt x="-44345" y="1115283"/>
                  <a:pt x="43380" y="1353026"/>
                  <a:pt x="115389" y="1430369"/>
                </a:cubicBezTo>
                <a:cubicBezTo>
                  <a:pt x="178254" y="1413129"/>
                  <a:pt x="308556" y="1407224"/>
                  <a:pt x="349799" y="1480280"/>
                </a:cubicBezTo>
                <a:cubicBezTo>
                  <a:pt x="330749" y="1473518"/>
                  <a:pt x="314462" y="1468469"/>
                  <a:pt x="299507" y="1464659"/>
                </a:cubicBezTo>
                <a:cubicBezTo>
                  <a:pt x="294270" y="1467373"/>
                  <a:pt x="303579" y="1483052"/>
                  <a:pt x="318374" y="1496562"/>
                </a:cubicBezTo>
                <a:cubicBezTo>
                  <a:pt x="365999" y="1522851"/>
                  <a:pt x="414379" y="1543050"/>
                  <a:pt x="388280" y="1545717"/>
                </a:cubicBezTo>
                <a:cubicBezTo>
                  <a:pt x="388852" y="1551146"/>
                  <a:pt x="371612" y="1548860"/>
                  <a:pt x="348847" y="1542479"/>
                </a:cubicBezTo>
                <a:cubicBezTo>
                  <a:pt x="326781" y="1535304"/>
                  <a:pt x="271377" y="1509300"/>
                  <a:pt x="255883" y="1502664"/>
                </a:cubicBezTo>
                <a:lnTo>
                  <a:pt x="255883" y="1502664"/>
                </a:lnTo>
                <a:cubicBezTo>
                  <a:pt x="246358" y="1496283"/>
                  <a:pt x="240738" y="1489901"/>
                  <a:pt x="239976" y="1484281"/>
                </a:cubicBezTo>
                <a:cubicBezTo>
                  <a:pt x="227117" y="1491139"/>
                  <a:pt x="211401" y="1498664"/>
                  <a:pt x="203495" y="1484281"/>
                </a:cubicBezTo>
                <a:cubicBezTo>
                  <a:pt x="202638" y="1478852"/>
                  <a:pt x="190160" y="1496854"/>
                  <a:pt x="187303" y="1499140"/>
                </a:cubicBezTo>
                <a:cubicBezTo>
                  <a:pt x="441620" y="1594390"/>
                  <a:pt x="394036" y="1646621"/>
                  <a:pt x="490673" y="1673352"/>
                </a:cubicBezTo>
                <a:cubicBezTo>
                  <a:pt x="587310" y="1700083"/>
                  <a:pt x="687016" y="1651088"/>
                  <a:pt x="767123" y="1659528"/>
                </a:cubicBezTo>
                <a:cubicBezTo>
                  <a:pt x="862022" y="1669526"/>
                  <a:pt x="903260" y="1638663"/>
                  <a:pt x="967500" y="1594485"/>
                </a:cubicBezTo>
                <a:cubicBezTo>
                  <a:pt x="1031740" y="1550307"/>
                  <a:pt x="1192952" y="1468088"/>
                  <a:pt x="1152566" y="1394460"/>
                </a:cubicBezTo>
                <a:cubicBezTo>
                  <a:pt x="1139369" y="1326035"/>
                  <a:pt x="977099" y="1370841"/>
                  <a:pt x="918822" y="1363507"/>
                </a:cubicBezTo>
                <a:cubicBezTo>
                  <a:pt x="860545" y="1356173"/>
                  <a:pt x="815309" y="1351334"/>
                  <a:pt x="802904" y="1350454"/>
                </a:cubicBezTo>
                <a:lnTo>
                  <a:pt x="841956" y="1326547"/>
                </a:lnTo>
                <a:cubicBezTo>
                  <a:pt x="873960" y="1329119"/>
                  <a:pt x="991242" y="1366337"/>
                  <a:pt x="1018286" y="1315425"/>
                </a:cubicBezTo>
                <a:cubicBezTo>
                  <a:pt x="1217740" y="1313329"/>
                  <a:pt x="1253281" y="1297837"/>
                  <a:pt x="980354" y="1268921"/>
                </a:cubicBezTo>
                <a:cubicBezTo>
                  <a:pt x="983783" y="1241298"/>
                  <a:pt x="1059389" y="1175419"/>
                  <a:pt x="1091488" y="1221043"/>
                </a:cubicBezTo>
                <a:cubicBezTo>
                  <a:pt x="1335423" y="1072644"/>
                  <a:pt x="1190177" y="962311"/>
                  <a:pt x="896580" y="1032638"/>
                </a:cubicBezTo>
                <a:cubicBezTo>
                  <a:pt x="945348" y="940055"/>
                  <a:pt x="1150090" y="1009745"/>
                  <a:pt x="1193429" y="899446"/>
                </a:cubicBezTo>
                <a:close/>
                <a:moveTo>
                  <a:pt x="759089" y="61246"/>
                </a:moveTo>
                <a:cubicBezTo>
                  <a:pt x="808142" y="68675"/>
                  <a:pt x="729466" y="128969"/>
                  <a:pt x="720989" y="145828"/>
                </a:cubicBezTo>
                <a:cubicBezTo>
                  <a:pt x="691175" y="149638"/>
                  <a:pt x="720417" y="40958"/>
                  <a:pt x="759089" y="61436"/>
                </a:cubicBezTo>
                <a:lnTo>
                  <a:pt x="759089" y="61246"/>
                </a:lnTo>
                <a:close/>
                <a:moveTo>
                  <a:pt x="363611" y="545783"/>
                </a:moveTo>
                <a:cubicBezTo>
                  <a:pt x="489817" y="549688"/>
                  <a:pt x="442287" y="638461"/>
                  <a:pt x="348275" y="553498"/>
                </a:cubicBezTo>
                <a:cubicBezTo>
                  <a:pt x="203019" y="552355"/>
                  <a:pt x="266741" y="500062"/>
                  <a:pt x="363611" y="545783"/>
                </a:cubicBezTo>
                <a:close/>
                <a:moveTo>
                  <a:pt x="232451" y="523113"/>
                </a:moveTo>
                <a:cubicBezTo>
                  <a:pt x="356276" y="593122"/>
                  <a:pt x="394903" y="599953"/>
                  <a:pt x="254694" y="664096"/>
                </a:cubicBezTo>
                <a:cubicBezTo>
                  <a:pt x="248313" y="615995"/>
                  <a:pt x="133582" y="527876"/>
                  <a:pt x="232451" y="523113"/>
                </a:cubicBezTo>
                <a:close/>
                <a:moveTo>
                  <a:pt x="340084" y="692277"/>
                </a:moveTo>
                <a:cubicBezTo>
                  <a:pt x="359134" y="616744"/>
                  <a:pt x="411902" y="638937"/>
                  <a:pt x="470767" y="684562"/>
                </a:cubicBezTo>
                <a:cubicBezTo>
                  <a:pt x="414093" y="771335"/>
                  <a:pt x="366849" y="665226"/>
                  <a:pt x="340084" y="691896"/>
                </a:cubicBezTo>
                <a:lnTo>
                  <a:pt x="340084" y="692277"/>
                </a:lnTo>
                <a:close/>
                <a:moveTo>
                  <a:pt x="382375" y="615410"/>
                </a:moveTo>
                <a:cubicBezTo>
                  <a:pt x="404473" y="585787"/>
                  <a:pt x="480387" y="675323"/>
                  <a:pt x="516868" y="688372"/>
                </a:cubicBezTo>
                <a:cubicBezTo>
                  <a:pt x="514296" y="712661"/>
                  <a:pt x="386471" y="622745"/>
                  <a:pt x="382661" y="615029"/>
                </a:cubicBezTo>
                <a:lnTo>
                  <a:pt x="382375" y="615410"/>
                </a:lnTo>
                <a:close/>
                <a:moveTo>
                  <a:pt x="201400" y="907542"/>
                </a:moveTo>
                <a:cubicBezTo>
                  <a:pt x="161966" y="919544"/>
                  <a:pt x="156537" y="865823"/>
                  <a:pt x="163300" y="838295"/>
                </a:cubicBezTo>
                <a:cubicBezTo>
                  <a:pt x="167300" y="792861"/>
                  <a:pt x="238928" y="883539"/>
                  <a:pt x="201686" y="907161"/>
                </a:cubicBezTo>
                <a:lnTo>
                  <a:pt x="201400" y="907542"/>
                </a:lnTo>
                <a:close/>
                <a:moveTo>
                  <a:pt x="97811" y="1285557"/>
                </a:moveTo>
                <a:cubicBezTo>
                  <a:pt x="62503" y="1261541"/>
                  <a:pt x="58985" y="1215124"/>
                  <a:pt x="123279" y="1264178"/>
                </a:cubicBezTo>
                <a:cubicBezTo>
                  <a:pt x="154330" y="1304849"/>
                  <a:pt x="179207" y="1311307"/>
                  <a:pt x="231975" y="1341501"/>
                </a:cubicBezTo>
                <a:cubicBezTo>
                  <a:pt x="144536" y="1403414"/>
                  <a:pt x="117337" y="1407763"/>
                  <a:pt x="97811" y="1285557"/>
                </a:cubicBezTo>
                <a:close/>
                <a:moveTo>
                  <a:pt x="232928" y="1376077"/>
                </a:moveTo>
                <a:lnTo>
                  <a:pt x="279029" y="1379887"/>
                </a:lnTo>
                <a:cubicBezTo>
                  <a:pt x="416855" y="1375791"/>
                  <a:pt x="273504" y="1448181"/>
                  <a:pt x="232451" y="1376077"/>
                </a:cubicBezTo>
                <a:lnTo>
                  <a:pt x="232928" y="1376077"/>
                </a:lnTo>
                <a:close/>
                <a:moveTo>
                  <a:pt x="856244" y="715613"/>
                </a:moveTo>
                <a:cubicBezTo>
                  <a:pt x="849889" y="714496"/>
                  <a:pt x="840162" y="718644"/>
                  <a:pt x="817635" y="708913"/>
                </a:cubicBezTo>
                <a:cubicBezTo>
                  <a:pt x="760485" y="774731"/>
                  <a:pt x="740039" y="676085"/>
                  <a:pt x="721084" y="657225"/>
                </a:cubicBezTo>
                <a:cubicBezTo>
                  <a:pt x="768827" y="570396"/>
                  <a:pt x="1108656" y="721900"/>
                  <a:pt x="855767" y="715613"/>
                </a:cubicBezTo>
                <a:lnTo>
                  <a:pt x="856244" y="715613"/>
                </a:lnTo>
                <a:close/>
                <a:moveTo>
                  <a:pt x="663458" y="722662"/>
                </a:moveTo>
                <a:cubicBezTo>
                  <a:pt x="718703" y="597599"/>
                  <a:pt x="709368" y="798862"/>
                  <a:pt x="644408" y="807149"/>
                </a:cubicBezTo>
                <a:cubicBezTo>
                  <a:pt x="622214" y="772001"/>
                  <a:pt x="727275" y="699611"/>
                  <a:pt x="662981" y="723138"/>
                </a:cubicBezTo>
                <a:lnTo>
                  <a:pt x="663458" y="722662"/>
                </a:lnTo>
                <a:close/>
                <a:moveTo>
                  <a:pt x="628882" y="753332"/>
                </a:moveTo>
                <a:cubicBezTo>
                  <a:pt x="632082" y="740045"/>
                  <a:pt x="642455" y="729672"/>
                  <a:pt x="655742" y="726472"/>
                </a:cubicBezTo>
                <a:cubicBezTo>
                  <a:pt x="646503" y="736759"/>
                  <a:pt x="641645" y="752666"/>
                  <a:pt x="628406" y="753332"/>
                </a:cubicBezTo>
                <a:lnTo>
                  <a:pt x="628882" y="753332"/>
                </a:lnTo>
                <a:close/>
                <a:moveTo>
                  <a:pt x="771090" y="757237"/>
                </a:moveTo>
                <a:cubicBezTo>
                  <a:pt x="739086" y="767239"/>
                  <a:pt x="706987" y="796862"/>
                  <a:pt x="690318" y="822579"/>
                </a:cubicBezTo>
                <a:cubicBezTo>
                  <a:pt x="614880" y="823627"/>
                  <a:pt x="769185" y="718757"/>
                  <a:pt x="770614" y="757237"/>
                </a:cubicBezTo>
                <a:lnTo>
                  <a:pt x="771090" y="757237"/>
                </a:lnTo>
                <a:close/>
                <a:moveTo>
                  <a:pt x="759565" y="538162"/>
                </a:moveTo>
                <a:cubicBezTo>
                  <a:pt x="726513" y="486061"/>
                  <a:pt x="811190" y="433387"/>
                  <a:pt x="851767" y="480536"/>
                </a:cubicBezTo>
                <a:cubicBezTo>
                  <a:pt x="839861" y="509587"/>
                  <a:pt x="779853" y="508254"/>
                  <a:pt x="759089" y="538067"/>
                </a:cubicBezTo>
                <a:lnTo>
                  <a:pt x="759565" y="538162"/>
                </a:lnTo>
                <a:close/>
                <a:moveTo>
                  <a:pt x="868213" y="356761"/>
                </a:moveTo>
                <a:cubicBezTo>
                  <a:pt x="915795" y="383540"/>
                  <a:pt x="884533" y="514064"/>
                  <a:pt x="812619" y="442055"/>
                </a:cubicBezTo>
                <a:cubicBezTo>
                  <a:pt x="799951" y="359759"/>
                  <a:pt x="755722" y="295896"/>
                  <a:pt x="868213" y="356761"/>
                </a:cubicBezTo>
                <a:close/>
                <a:moveTo>
                  <a:pt x="681841" y="323088"/>
                </a:moveTo>
                <a:cubicBezTo>
                  <a:pt x="738991" y="335756"/>
                  <a:pt x="835193" y="378809"/>
                  <a:pt x="758803" y="430816"/>
                </a:cubicBezTo>
                <a:cubicBezTo>
                  <a:pt x="724322" y="426529"/>
                  <a:pt x="689270" y="346901"/>
                  <a:pt x="643455" y="396145"/>
                </a:cubicBezTo>
                <a:cubicBezTo>
                  <a:pt x="728132" y="379952"/>
                  <a:pt x="764042" y="472821"/>
                  <a:pt x="639550" y="438436"/>
                </a:cubicBezTo>
                <a:cubicBezTo>
                  <a:pt x="555444" y="367379"/>
                  <a:pt x="562969" y="305372"/>
                  <a:pt x="682127" y="323088"/>
                </a:cubicBezTo>
                <a:lnTo>
                  <a:pt x="681841" y="323088"/>
                </a:lnTo>
                <a:close/>
                <a:moveTo>
                  <a:pt x="395477" y="216638"/>
                </a:moveTo>
                <a:lnTo>
                  <a:pt x="432956" y="194566"/>
                </a:lnTo>
                <a:cubicBezTo>
                  <a:pt x="463849" y="204520"/>
                  <a:pt x="524589" y="205915"/>
                  <a:pt x="564476" y="247666"/>
                </a:cubicBezTo>
                <a:cubicBezTo>
                  <a:pt x="560983" y="266716"/>
                  <a:pt x="596485" y="297952"/>
                  <a:pt x="558873" y="299942"/>
                </a:cubicBezTo>
                <a:cubicBezTo>
                  <a:pt x="463991" y="248662"/>
                  <a:pt x="395001" y="289123"/>
                  <a:pt x="395477" y="216638"/>
                </a:cubicBezTo>
                <a:close/>
                <a:moveTo>
                  <a:pt x="470767" y="361188"/>
                </a:moveTo>
                <a:cubicBezTo>
                  <a:pt x="533060" y="375380"/>
                  <a:pt x="566588" y="445294"/>
                  <a:pt x="566874" y="503396"/>
                </a:cubicBezTo>
                <a:cubicBezTo>
                  <a:pt x="553063" y="445103"/>
                  <a:pt x="308937" y="332613"/>
                  <a:pt x="470767" y="361188"/>
                </a:cubicBezTo>
                <a:close/>
                <a:moveTo>
                  <a:pt x="632216" y="475419"/>
                </a:moveTo>
                <a:cubicBezTo>
                  <a:pt x="672857" y="584937"/>
                  <a:pt x="757756" y="406704"/>
                  <a:pt x="759089" y="438055"/>
                </a:cubicBezTo>
                <a:cubicBezTo>
                  <a:pt x="749231" y="450199"/>
                  <a:pt x="661362" y="639005"/>
                  <a:pt x="640217" y="641593"/>
                </a:cubicBezTo>
                <a:cubicBezTo>
                  <a:pt x="592211" y="654166"/>
                  <a:pt x="514740" y="249269"/>
                  <a:pt x="622468" y="453581"/>
                </a:cubicBezTo>
                <a:lnTo>
                  <a:pt x="632216" y="475419"/>
                </a:lnTo>
                <a:close/>
                <a:moveTo>
                  <a:pt x="686032" y="837819"/>
                </a:moveTo>
                <a:cubicBezTo>
                  <a:pt x="910060" y="800767"/>
                  <a:pt x="744134" y="1039463"/>
                  <a:pt x="628310" y="930116"/>
                </a:cubicBezTo>
                <a:cubicBezTo>
                  <a:pt x="471624" y="904113"/>
                  <a:pt x="569255" y="758190"/>
                  <a:pt x="686032" y="837914"/>
                </a:cubicBezTo>
                <a:lnTo>
                  <a:pt x="686032" y="837819"/>
                </a:lnTo>
                <a:close/>
                <a:moveTo>
                  <a:pt x="743658" y="1291400"/>
                </a:moveTo>
                <a:cubicBezTo>
                  <a:pt x="634025" y="1528191"/>
                  <a:pt x="279219" y="1192435"/>
                  <a:pt x="547634" y="1206818"/>
                </a:cubicBezTo>
                <a:cubicBezTo>
                  <a:pt x="554930" y="1213933"/>
                  <a:pt x="563759" y="1219276"/>
                  <a:pt x="573446" y="1222439"/>
                </a:cubicBezTo>
                <a:cubicBezTo>
                  <a:pt x="583562" y="1223363"/>
                  <a:pt x="593592" y="1225048"/>
                  <a:pt x="603450" y="1227487"/>
                </a:cubicBezTo>
                <a:cubicBezTo>
                  <a:pt x="668411" y="1230440"/>
                  <a:pt x="745563" y="1196054"/>
                  <a:pt x="743658" y="1291495"/>
                </a:cubicBezTo>
                <a:lnTo>
                  <a:pt x="743658" y="1291400"/>
                </a:lnTo>
                <a:close/>
                <a:moveTo>
                  <a:pt x="556465" y="950327"/>
                </a:moveTo>
                <a:cubicBezTo>
                  <a:pt x="779462" y="991311"/>
                  <a:pt x="778424" y="964502"/>
                  <a:pt x="689842" y="1122236"/>
                </a:cubicBezTo>
                <a:cubicBezTo>
                  <a:pt x="676412" y="996696"/>
                  <a:pt x="662377" y="1190757"/>
                  <a:pt x="568651" y="984541"/>
                </a:cubicBezTo>
                <a:lnTo>
                  <a:pt x="556465" y="950327"/>
                </a:lnTo>
                <a:close/>
                <a:moveTo>
                  <a:pt x="351609" y="1045464"/>
                </a:moveTo>
                <a:cubicBezTo>
                  <a:pt x="221879" y="1004983"/>
                  <a:pt x="219783" y="803243"/>
                  <a:pt x="382375" y="887825"/>
                </a:cubicBezTo>
                <a:cubicBezTo>
                  <a:pt x="598973" y="940213"/>
                  <a:pt x="478863" y="971741"/>
                  <a:pt x="351609" y="1045559"/>
                </a:cubicBezTo>
                <a:lnTo>
                  <a:pt x="351609" y="1045464"/>
                </a:lnTo>
                <a:close/>
                <a:moveTo>
                  <a:pt x="420761" y="1054969"/>
                </a:moveTo>
                <a:cubicBezTo>
                  <a:pt x="558683" y="924191"/>
                  <a:pt x="613642" y="1068229"/>
                  <a:pt x="605260" y="1180338"/>
                </a:cubicBezTo>
                <a:cubicBezTo>
                  <a:pt x="550967" y="1109377"/>
                  <a:pt x="512677" y="1087926"/>
                  <a:pt x="420761" y="1054969"/>
                </a:cubicBezTo>
                <a:close/>
                <a:moveTo>
                  <a:pt x="366944" y="1414272"/>
                </a:moveTo>
                <a:cubicBezTo>
                  <a:pt x="439239" y="1414272"/>
                  <a:pt x="581066" y="1400842"/>
                  <a:pt x="597640" y="1460468"/>
                </a:cubicBezTo>
                <a:cubicBezTo>
                  <a:pt x="532870" y="1541336"/>
                  <a:pt x="356181" y="1584484"/>
                  <a:pt x="366944" y="1414463"/>
                </a:cubicBezTo>
                <a:lnTo>
                  <a:pt x="366944" y="1414272"/>
                </a:lnTo>
                <a:close/>
                <a:moveTo>
                  <a:pt x="597035" y="1664464"/>
                </a:moveTo>
                <a:cubicBezTo>
                  <a:pt x="578491" y="1667671"/>
                  <a:pt x="503670" y="1663885"/>
                  <a:pt x="471148" y="1649777"/>
                </a:cubicBezTo>
                <a:cubicBezTo>
                  <a:pt x="439239" y="1625202"/>
                  <a:pt x="391805" y="1616774"/>
                  <a:pt x="401901" y="1579817"/>
                </a:cubicBezTo>
                <a:cubicBezTo>
                  <a:pt x="456765" y="1572387"/>
                  <a:pt x="645468" y="1595342"/>
                  <a:pt x="582412" y="1645158"/>
                </a:cubicBezTo>
                <a:lnTo>
                  <a:pt x="597035" y="1664464"/>
                </a:lnTo>
                <a:close/>
                <a:moveTo>
                  <a:pt x="616785" y="1564196"/>
                </a:moveTo>
                <a:cubicBezTo>
                  <a:pt x="607260" y="1608868"/>
                  <a:pt x="566112" y="1533811"/>
                  <a:pt x="555349" y="1541145"/>
                </a:cubicBezTo>
                <a:cubicBezTo>
                  <a:pt x="574399" y="1674495"/>
                  <a:pt x="463718" y="1464945"/>
                  <a:pt x="638597" y="1493520"/>
                </a:cubicBezTo>
                <a:lnTo>
                  <a:pt x="752034" y="1535463"/>
                </a:lnTo>
                <a:cubicBezTo>
                  <a:pt x="716887" y="1620521"/>
                  <a:pt x="647265" y="1631823"/>
                  <a:pt x="616785" y="1564386"/>
                </a:cubicBezTo>
                <a:lnTo>
                  <a:pt x="616785" y="1564196"/>
                </a:lnTo>
                <a:close/>
                <a:moveTo>
                  <a:pt x="811979" y="1595484"/>
                </a:moveTo>
                <a:cubicBezTo>
                  <a:pt x="817662" y="1594992"/>
                  <a:pt x="888786" y="1627974"/>
                  <a:pt x="874483" y="1637166"/>
                </a:cubicBezTo>
                <a:lnTo>
                  <a:pt x="704225" y="1665256"/>
                </a:lnTo>
                <a:cubicBezTo>
                  <a:pt x="704225" y="1666113"/>
                  <a:pt x="633983" y="1664740"/>
                  <a:pt x="651942" y="1653111"/>
                </a:cubicBezTo>
                <a:cubicBezTo>
                  <a:pt x="669901" y="1641482"/>
                  <a:pt x="762544" y="1542144"/>
                  <a:pt x="811979" y="1595484"/>
                </a:cubicBezTo>
                <a:close/>
                <a:moveTo>
                  <a:pt x="857863" y="1591056"/>
                </a:moveTo>
                <a:cubicBezTo>
                  <a:pt x="847690" y="1588123"/>
                  <a:pt x="840213" y="1579455"/>
                  <a:pt x="838813" y="1568958"/>
                </a:cubicBezTo>
                <a:cubicBezTo>
                  <a:pt x="837956" y="1567339"/>
                  <a:pt x="836908" y="1566005"/>
                  <a:pt x="836146" y="1564291"/>
                </a:cubicBezTo>
                <a:cubicBezTo>
                  <a:pt x="855540" y="1552918"/>
                  <a:pt x="916788" y="1512758"/>
                  <a:pt x="955179" y="1500720"/>
                </a:cubicBezTo>
                <a:cubicBezTo>
                  <a:pt x="972819" y="1502710"/>
                  <a:pt x="1050844" y="1483673"/>
                  <a:pt x="1066493" y="1492065"/>
                </a:cubicBezTo>
                <a:cubicBezTo>
                  <a:pt x="1065636" y="1550167"/>
                  <a:pt x="904535" y="1623155"/>
                  <a:pt x="857863" y="1591247"/>
                </a:cubicBezTo>
                <a:lnTo>
                  <a:pt x="857863" y="1591056"/>
                </a:lnTo>
                <a:close/>
                <a:moveTo>
                  <a:pt x="1054979" y="1445037"/>
                </a:moveTo>
                <a:cubicBezTo>
                  <a:pt x="1010116" y="1479232"/>
                  <a:pt x="912346" y="1448086"/>
                  <a:pt x="916632" y="1468184"/>
                </a:cubicBezTo>
                <a:cubicBezTo>
                  <a:pt x="792236" y="1479518"/>
                  <a:pt x="975592" y="1381411"/>
                  <a:pt x="1028170" y="1445228"/>
                </a:cubicBezTo>
                <a:lnTo>
                  <a:pt x="1054979" y="1445037"/>
                </a:lnTo>
                <a:close/>
                <a:moveTo>
                  <a:pt x="862816" y="1410462"/>
                </a:moveTo>
                <a:cubicBezTo>
                  <a:pt x="864340" y="1545241"/>
                  <a:pt x="706130" y="1526762"/>
                  <a:pt x="647551" y="1448562"/>
                </a:cubicBezTo>
                <a:cubicBezTo>
                  <a:pt x="670982" y="1374077"/>
                  <a:pt x="802618" y="1391222"/>
                  <a:pt x="862816" y="1410653"/>
                </a:cubicBezTo>
                <a:lnTo>
                  <a:pt x="862816" y="1410462"/>
                </a:lnTo>
                <a:close/>
                <a:moveTo>
                  <a:pt x="689842" y="1391412"/>
                </a:moveTo>
                <a:cubicBezTo>
                  <a:pt x="697748" y="1332643"/>
                  <a:pt x="830526" y="1248061"/>
                  <a:pt x="924347" y="1306830"/>
                </a:cubicBezTo>
                <a:cubicBezTo>
                  <a:pt x="844337" y="1301210"/>
                  <a:pt x="723846" y="1340644"/>
                  <a:pt x="689842" y="1391412"/>
                </a:cubicBezTo>
                <a:close/>
                <a:moveTo>
                  <a:pt x="1162663" y="1057085"/>
                </a:moveTo>
                <a:cubicBezTo>
                  <a:pt x="1174950" y="1091279"/>
                  <a:pt x="1166282" y="1118140"/>
                  <a:pt x="1148756" y="1134428"/>
                </a:cubicBezTo>
                <a:cubicBezTo>
                  <a:pt x="1132786" y="1148207"/>
                  <a:pt x="1085669" y="1147541"/>
                  <a:pt x="1066841" y="1139762"/>
                </a:cubicBezTo>
                <a:cubicBezTo>
                  <a:pt x="1050087" y="1127160"/>
                  <a:pt x="1038933" y="1108491"/>
                  <a:pt x="1035790" y="1087755"/>
                </a:cubicBezTo>
                <a:cubicBezTo>
                  <a:pt x="942064" y="1054989"/>
                  <a:pt x="1135802" y="1026033"/>
                  <a:pt x="1162663" y="1057085"/>
                </a:cubicBezTo>
                <a:close/>
                <a:moveTo>
                  <a:pt x="987913" y="1181170"/>
                </a:moveTo>
                <a:cubicBezTo>
                  <a:pt x="996882" y="1205522"/>
                  <a:pt x="972724" y="1274917"/>
                  <a:pt x="958923" y="1264444"/>
                </a:cubicBezTo>
                <a:cubicBezTo>
                  <a:pt x="767852" y="1265682"/>
                  <a:pt x="615071" y="1008698"/>
                  <a:pt x="905107" y="1118330"/>
                </a:cubicBezTo>
                <a:cubicBezTo>
                  <a:pt x="1077986" y="1070896"/>
                  <a:pt x="1060874" y="1196505"/>
                  <a:pt x="987913" y="1181170"/>
                </a:cubicBezTo>
                <a:close/>
              </a:path>
            </a:pathLst>
          </a:custGeom>
          <a:solidFill>
            <a:schemeClr val="accent1">
              <a:lumMod val="75000"/>
              <a:alpha val="82000"/>
            </a:schemeClr>
          </a:solidFill>
          <a:ln w="9525"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B3B14DD6-BCE2-8511-25BB-63D53B821E46}"/>
              </a:ext>
            </a:extLst>
          </p:cNvPr>
          <p:cNvSpPr>
            <a:spLocks noGrp="1"/>
          </p:cNvSpPr>
          <p:nvPr>
            <p:ph sz="half" idx="2"/>
          </p:nvPr>
        </p:nvSpPr>
        <p:spPr>
          <a:xfrm>
            <a:off x="4929051" y="2527379"/>
            <a:ext cx="6925795" cy="3850791"/>
          </a:xfrm>
        </p:spPr>
        <p:txBody>
          <a:bodyPr vert="horz" lIns="91440" tIns="45720" rIns="91440" bIns="45720" rtlCol="0">
            <a:normAutofit lnSpcReduction="10000"/>
          </a:bodyPr>
          <a:lstStyle/>
          <a:p>
            <a:r>
              <a:rPr lang="en-US" sz="2800" dirty="0"/>
              <a:t>Read a gospel, your choice: Observe Jesus’ interactions with people as He shows what it means to truly be a man. Observe the way He treats His mother, His family, His friends, His enemies, women, children, etc. Let His perfect life challenge your growth and hold the men in your life accountable to the ideal. </a:t>
            </a:r>
          </a:p>
        </p:txBody>
      </p:sp>
    </p:spTree>
    <p:extLst>
      <p:ext uri="{BB962C8B-B14F-4D97-AF65-F5344CB8AC3E}">
        <p14:creationId xmlns:p14="http://schemas.microsoft.com/office/powerpoint/2010/main" val="2667368149"/>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VTI" id="{14D52F43-08F7-4BCB-8A4A-FBED84E2C440}" vid="{D076F849-C9D7-4142-B46C-46BAC587EA73}"/>
    </a:ext>
  </a:extLst>
</a:theme>
</file>

<file path=docProps/app.xml><?xml version="1.0" encoding="utf-8"?>
<Properties xmlns="http://schemas.openxmlformats.org/officeDocument/2006/extended-properties" xmlns:vt="http://schemas.openxmlformats.org/officeDocument/2006/docPropsVTypes">
  <Template>Pine</Template>
  <TotalTime>100</TotalTime>
  <Words>380</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Dante</vt:lpstr>
      <vt:lpstr>Sagona</vt:lpstr>
      <vt:lpstr>PineVTI</vt:lpstr>
      <vt:lpstr>PowerPoint Presentation</vt:lpstr>
      <vt:lpstr>The Ideal Man</vt:lpstr>
      <vt:lpstr>Being Protectors – John 8.2-11</vt:lpstr>
      <vt:lpstr>Truth Tellers – John 8.31-47</vt:lpstr>
      <vt:lpstr>Deep Friendships – John 13.1-17</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Newman</dc:creator>
  <cp:lastModifiedBy>Northwood1</cp:lastModifiedBy>
  <cp:revision>2</cp:revision>
  <dcterms:created xsi:type="dcterms:W3CDTF">2023-10-01T03:37:27Z</dcterms:created>
  <dcterms:modified xsi:type="dcterms:W3CDTF">2023-10-01T13:51:43Z</dcterms:modified>
</cp:coreProperties>
</file>