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949005" y="10599872"/>
            <a:ext cx="16478253" cy="477735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FFFFF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52874" y="5405132"/>
            <a:ext cx="16478251" cy="2905736"/>
          </a:xfrm>
          <a:prstGeom prst="rect">
            <a:avLst/>
          </a:prstGeom>
        </p:spPr>
        <p:txBody>
          <a:bodyPr anchor="ctr"/>
          <a:lstStyle>
            <a:lvl1pPr algn="ctr" defTabSz="2438339">
              <a:lnSpc>
                <a:spcPct val="80000"/>
              </a:lnSpc>
              <a:defRPr sz="11400" b="0" spc="-22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438339">
              <a:lnSpc>
                <a:spcPct val="80000"/>
              </a:lnSpc>
              <a:defRPr sz="11400" b="0" spc="-22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438339">
              <a:lnSpc>
                <a:spcPct val="80000"/>
              </a:lnSpc>
              <a:defRPr sz="11400" b="0" spc="-22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438339">
              <a:lnSpc>
                <a:spcPct val="80000"/>
              </a:lnSpc>
              <a:defRPr sz="11400" b="0" spc="-22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438339">
              <a:lnSpc>
                <a:spcPct val="80000"/>
              </a:lnSpc>
              <a:defRPr sz="11400" b="0" spc="-22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952874" y="2521445"/>
            <a:ext cx="16478251" cy="5431189"/>
          </a:xfrm>
          <a:prstGeom prst="rect">
            <a:avLst/>
          </a:prstGeom>
        </p:spPr>
        <p:txBody>
          <a:bodyPr anchor="b"/>
          <a:lstStyle>
            <a:lvl1pPr algn="ctr" defTabSz="2438339">
              <a:lnSpc>
                <a:spcPct val="80000"/>
              </a:lnSpc>
              <a:defRPr sz="24600" spc="-246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algn="ctr" defTabSz="2438339">
              <a:lnSpc>
                <a:spcPct val="80000"/>
              </a:lnSpc>
              <a:defRPr sz="24600" spc="-246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algn="ctr" defTabSz="2438339">
              <a:lnSpc>
                <a:spcPct val="80000"/>
              </a:lnSpc>
              <a:defRPr sz="24600" spc="-246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algn="ctr" defTabSz="2438339">
              <a:lnSpc>
                <a:spcPct val="80000"/>
              </a:lnSpc>
              <a:defRPr sz="24600" spc="-246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algn="ctr" defTabSz="2438339">
              <a:lnSpc>
                <a:spcPct val="80000"/>
              </a:lnSpc>
              <a:defRPr sz="24600" spc="-246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952874" y="791113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algn="ctr" defTabSz="668655">
              <a:defRPr sz="4212">
                <a:solidFill>
                  <a:srgbClr val="000000"/>
                </a:solidFill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908618" y="9721090"/>
            <a:ext cx="15111939" cy="477735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000000"/>
                </a:solidFill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63441" y="5419395"/>
            <a:ext cx="15657117" cy="2877210"/>
          </a:xfrm>
          <a:prstGeom prst="rect">
            <a:avLst/>
          </a:prstGeom>
        </p:spPr>
        <p:txBody>
          <a:bodyPr/>
          <a:lstStyle>
            <a:lvl1pPr marL="638922" indent="-469899" defTabSz="2438339">
              <a:lnSpc>
                <a:spcPct val="90000"/>
              </a:lnSpc>
              <a:defRPr sz="8400" b="0" spc="-16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2" indent="-12699" defTabSz="2438339">
              <a:lnSpc>
                <a:spcPct val="90000"/>
              </a:lnSpc>
              <a:defRPr sz="8400" b="0" spc="-16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2" indent="444500" defTabSz="2438339">
              <a:lnSpc>
                <a:spcPct val="90000"/>
              </a:lnSpc>
              <a:defRPr sz="8400" b="0" spc="-16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2" indent="901700" defTabSz="2438339">
              <a:lnSpc>
                <a:spcPct val="90000"/>
              </a:lnSpc>
              <a:defRPr sz="8400" b="0" spc="-16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2" indent="1358900" defTabSz="2438339">
              <a:lnSpc>
                <a:spcPct val="90000"/>
              </a:lnSpc>
              <a:defRPr sz="8400" b="0" spc="-168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>
            <a:spLocks noGrp="1"/>
          </p:cNvSpPr>
          <p:nvPr>
            <p:ph type="pic" sz="quarter" idx="21"/>
          </p:nvPr>
        </p:nvSpPr>
        <p:spPr>
          <a:xfrm>
            <a:off x="14625377" y="2666999"/>
            <a:ext cx="6125377" cy="40671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Close-up of the top of a hot-air balloon viewed from above"/>
          <p:cNvSpPr>
            <a:spLocks noGrp="1"/>
          </p:cNvSpPr>
          <p:nvPr>
            <p:ph type="pic" sz="quarter" idx="22"/>
          </p:nvPr>
        </p:nvSpPr>
        <p:spPr>
          <a:xfrm>
            <a:off x="14644329" y="7028979"/>
            <a:ext cx="6111312" cy="40742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Hot-air balloons viewed from below against a blue sky"/>
          <p:cNvSpPr>
            <a:spLocks noGrp="1"/>
          </p:cNvSpPr>
          <p:nvPr>
            <p:ph type="pic" sz="half" idx="23"/>
          </p:nvPr>
        </p:nvSpPr>
        <p:spPr>
          <a:xfrm>
            <a:off x="2954523" y="2666999"/>
            <a:ext cx="12644415" cy="84296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>
            <a:spLocks noGrp="1"/>
          </p:cNvSpPr>
          <p:nvPr>
            <p:ph type="pic" idx="21"/>
          </p:nvPr>
        </p:nvSpPr>
        <p:spPr>
          <a:xfrm>
            <a:off x="3047999" y="761999"/>
            <a:ext cx="18288001" cy="12192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>
            <a:spLocks noGrp="1"/>
          </p:cNvSpPr>
          <p:nvPr>
            <p:ph type="pic" idx="21"/>
          </p:nvPr>
        </p:nvSpPr>
        <p:spPr>
          <a:xfrm>
            <a:off x="3047999" y="761999"/>
            <a:ext cx="18288001" cy="12192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3952874" y="7058025"/>
            <a:ext cx="16478251" cy="3486151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953767" y="2544103"/>
            <a:ext cx="16476467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>
                <a:solidFill>
                  <a:srgbClr val="000000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52874" y="10421932"/>
            <a:ext cx="16478251" cy="8377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>
            <a:spLocks noGrp="1"/>
          </p:cNvSpPr>
          <p:nvPr>
            <p:ph type="pic" sz="half" idx="21"/>
          </p:nvPr>
        </p:nvSpPr>
        <p:spPr>
          <a:xfrm>
            <a:off x="9967930" y="2666999"/>
            <a:ext cx="12630115" cy="83883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952874" y="2666999"/>
            <a:ext cx="7334251" cy="4411706"/>
          </a:xfrm>
          <a:prstGeom prst="rect">
            <a:avLst/>
          </a:prstGeom>
        </p:spPr>
        <p:txBody>
          <a:bodyPr/>
          <a:lstStyle>
            <a:lvl1pPr>
              <a:defRPr sz="8400" spc="-168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52874" y="7009932"/>
            <a:ext cx="7334251" cy="40390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29884" y="11510263"/>
            <a:ext cx="314860" cy="299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952874" y="2428874"/>
            <a:ext cx="16478251" cy="1074873"/>
          </a:xfrm>
          <a:prstGeom prst="rect">
            <a:avLst/>
          </a:prstGeom>
        </p:spPr>
        <p:txBody>
          <a:bodyPr anchor="t"/>
          <a:lstStyle>
            <a:lvl1pPr>
              <a:defRPr sz="8400" spc="-168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952874" y="3398971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 numCol="2" spcCol="823912"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952874" y="3400424"/>
            <a:ext cx="7334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52874" y="4900878"/>
            <a:ext cx="7334251" cy="6192473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600" b="0">
                <a:solidFill>
                  <a:srgbClr val="000000"/>
                </a:solidFill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Hot-air balloons viewed from below against a blue sky"/>
          <p:cNvSpPr>
            <a:spLocks noGrp="1"/>
          </p:cNvSpPr>
          <p:nvPr>
            <p:ph type="pic" sz="half" idx="22"/>
          </p:nvPr>
        </p:nvSpPr>
        <p:spPr>
          <a:xfrm>
            <a:off x="9372599" y="2662386"/>
            <a:ext cx="12637510" cy="83911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952874" y="2428874"/>
            <a:ext cx="7334251" cy="1076326"/>
          </a:xfrm>
          <a:prstGeom prst="rect">
            <a:avLst/>
          </a:prstGeom>
        </p:spPr>
        <p:txBody>
          <a:bodyPr anchor="t"/>
          <a:lstStyle>
            <a:lvl1pPr>
              <a:defRPr sz="8400" spc="-168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3952872" y="5114924"/>
            <a:ext cx="16478254" cy="3486152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29884" y="11510263"/>
            <a:ext cx="314860" cy="29911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952874" y="2428874"/>
            <a:ext cx="16478251" cy="1076213"/>
          </a:xfrm>
          <a:prstGeom prst="rect">
            <a:avLst/>
          </a:prstGeom>
        </p:spPr>
        <p:txBody>
          <a:bodyPr anchor="t"/>
          <a:lstStyle>
            <a:lvl1pPr>
              <a:defRPr sz="8400" spc="-168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952874" y="3400424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3952874" y="2428874"/>
            <a:ext cx="16478251" cy="1076326"/>
          </a:xfrm>
          <a:prstGeom prst="rect">
            <a:avLst/>
          </a:prstGeom>
        </p:spPr>
        <p:txBody>
          <a:bodyPr anchor="t"/>
          <a:lstStyle>
            <a:lvl1pPr>
              <a:defRPr sz="8400" spc="-168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952874" y="3400424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>
                <a:solidFill>
                  <a:srgbClr val="000000"/>
                </a:solidFill>
              </a:defRPr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1pPr>
            <a:lvl2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2pPr>
            <a:lvl3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3pPr>
            <a:lvl4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4pPr>
            <a:lvl5pPr>
              <a:spcBef>
                <a:spcPts val="1800"/>
              </a:spcBef>
              <a:defRPr b="0" spc="-52">
                <a:solidFill>
                  <a:srgbClr val="000000"/>
                </a:solidFill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3952872" y="3645743"/>
            <a:ext cx="16478254" cy="34861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3949006" y="7122368"/>
            <a:ext cx="16478252" cy="1428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29884" y="11507088"/>
            <a:ext cx="314860" cy="299112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 defTabSz="584200">
              <a:defRPr sz="16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1" i="0" u="none" strike="noStrike" cap="none" spc="-228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he Omni Nature of God"/>
          <p:cNvSpPr txBox="1">
            <a:spLocks noGrp="1"/>
          </p:cNvSpPr>
          <p:nvPr>
            <p:ph type="ctrTitle"/>
          </p:nvPr>
        </p:nvSpPr>
        <p:spPr>
          <a:xfrm>
            <a:off x="3713082" y="1127958"/>
            <a:ext cx="18948367" cy="3486152"/>
          </a:xfrm>
          <a:prstGeom prst="rect">
            <a:avLst/>
          </a:prstGeom>
        </p:spPr>
        <p:txBody>
          <a:bodyPr/>
          <a:lstStyle/>
          <a:p>
            <a:r>
              <a:t>The Omni Nature of God</a:t>
            </a:r>
          </a:p>
        </p:txBody>
      </p:sp>
      <p:sp>
        <p:nvSpPr>
          <p:cNvPr id="152" name="Psalm 139"/>
          <p:cNvSpPr txBox="1">
            <a:spLocks noGrp="1"/>
          </p:cNvSpPr>
          <p:nvPr>
            <p:ph type="subTitle" sz="quarter" idx="1"/>
          </p:nvPr>
        </p:nvSpPr>
        <p:spPr>
          <a:xfrm>
            <a:off x="3952874" y="6174972"/>
            <a:ext cx="16478251" cy="14287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                                  Psalm 139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Omnipotent God (All Powerful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Omnipotent God (All Powerful)</a:t>
            </a:r>
          </a:p>
        </p:txBody>
      </p:sp>
      <p:sp>
        <p:nvSpPr>
          <p:cNvPr id="186" name="Slide bullet text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7" name="Psalm 139:13-1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139:13-16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Omnipotent God (All Powerful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Omnipotent God (All Powerful)</a:t>
            </a:r>
          </a:p>
        </p:txBody>
      </p:sp>
      <p:sp>
        <p:nvSpPr>
          <p:cNvPr id="190" name="Formed our bodies: Verse 13.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Formed our bodies: Verse 13.</a:t>
            </a:r>
          </a:p>
        </p:txBody>
      </p:sp>
      <p:sp>
        <p:nvSpPr>
          <p:cNvPr id="191" name="Psalm 139:13-1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139:13-16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mnipotent God (All Powerful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Omnipotent God (All Powerful)</a:t>
            </a:r>
          </a:p>
        </p:txBody>
      </p:sp>
      <p:sp>
        <p:nvSpPr>
          <p:cNvPr id="194" name="Formed our bodies: Verse 13.…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Formed our bodies: Verse 13.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“Skillfully wrought” each part: Verse 15. </a:t>
            </a:r>
          </a:p>
        </p:txBody>
      </p:sp>
      <p:sp>
        <p:nvSpPr>
          <p:cNvPr id="195" name="Psalm 139:13-1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139:13-16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Omnipotent God (All Powerful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Omnipotent God (All Powerful)</a:t>
            </a:r>
          </a:p>
        </p:txBody>
      </p:sp>
      <p:sp>
        <p:nvSpPr>
          <p:cNvPr id="198" name="Formed our bodies: Verse 13.…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Formed our bodies: Verse 13.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Skillfully wrought each part: Verse 15.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Knew our days before our birth: Verse 16. </a:t>
            </a:r>
          </a:p>
        </p:txBody>
      </p:sp>
      <p:sp>
        <p:nvSpPr>
          <p:cNvPr id="199" name="Psalm 139:13-1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139:13-16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mniscient God (All Knowing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Omniscient God (All Knowing)</a:t>
            </a:r>
          </a:p>
        </p:txBody>
      </p:sp>
      <p:sp>
        <p:nvSpPr>
          <p:cNvPr id="155" name="Psalm 139:1-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139:1-6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mniscient God (All Knowing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Omniscient God (All Knowing)</a:t>
            </a:r>
          </a:p>
        </p:txBody>
      </p:sp>
      <p:sp>
        <p:nvSpPr>
          <p:cNvPr id="158" name="Knows our hearts: Verse 1.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Knows our hearts: Verse 1. </a:t>
            </a:r>
          </a:p>
        </p:txBody>
      </p:sp>
      <p:sp>
        <p:nvSpPr>
          <p:cNvPr id="159" name="Psalm 139:1-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139:1-6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Omniscient God (All Knowing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Omniscient God (All Knowing)</a:t>
            </a:r>
          </a:p>
        </p:txBody>
      </p:sp>
      <p:sp>
        <p:nvSpPr>
          <p:cNvPr id="162" name="Knows our hearts: Verse 1.…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Knows our hearts: Verse 1.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Knows our actions: Verses 2-3.</a:t>
            </a:r>
          </a:p>
        </p:txBody>
      </p:sp>
      <p:sp>
        <p:nvSpPr>
          <p:cNvPr id="163" name="Psalm 139:1-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139:1-6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mniscient God (All Knowing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Omniscient God (All Knowing)</a:t>
            </a:r>
          </a:p>
        </p:txBody>
      </p:sp>
      <p:sp>
        <p:nvSpPr>
          <p:cNvPr id="166" name="Knows our hearts: Verse 1.…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Knows our hearts: Verse 1.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Knows our actions: Verses 2-3.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Knows our words: Verse 4.</a:t>
            </a:r>
          </a:p>
        </p:txBody>
      </p:sp>
      <p:sp>
        <p:nvSpPr>
          <p:cNvPr id="167" name="Psalm 139:1-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139:1-6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Omniscient God (All Knowing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Omniscient God (All Knowing)</a:t>
            </a:r>
          </a:p>
        </p:txBody>
      </p:sp>
      <p:sp>
        <p:nvSpPr>
          <p:cNvPr id="170" name="Knows our hearts: Verse 1.…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Knows our hearts: Verse 1.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Knows our actions: Verses 2-3.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Knows our words: Verse 4.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Knows our lives: Verses 5-6.</a:t>
            </a:r>
          </a:p>
        </p:txBody>
      </p:sp>
      <p:sp>
        <p:nvSpPr>
          <p:cNvPr id="171" name="Psalm 139:1-6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139:1-6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mnipresent God (Everywhere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Omnipresent God (Everywhere)</a:t>
            </a:r>
          </a:p>
        </p:txBody>
      </p:sp>
      <p:sp>
        <p:nvSpPr>
          <p:cNvPr id="174" name="Slide bullet text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5" name="Psalm 139:7-12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139:7-12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Omnipresent God (Everywhere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Omnipresent God (Everywhere)</a:t>
            </a:r>
          </a:p>
        </p:txBody>
      </p:sp>
      <p:sp>
        <p:nvSpPr>
          <p:cNvPr id="178" name="He is above, below and every direction: Verses 7-10.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He is above, below and every direction: Verses 7-10.</a:t>
            </a:r>
          </a:p>
        </p:txBody>
      </p:sp>
      <p:sp>
        <p:nvSpPr>
          <p:cNvPr id="179" name="Psalm 139:7-12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139:7-12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Off val="-13575"/>
              </a:schemeClr>
            </a:gs>
            <a:gs pos="100000">
              <a:srgbClr val="5E5E5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Omnipresent God (Everywhere)"/>
          <p:cNvSpPr txBox="1">
            <a:spLocks noGrp="1"/>
          </p:cNvSpPr>
          <p:nvPr>
            <p:ph type="title"/>
          </p:nvPr>
        </p:nvSpPr>
        <p:spPr>
          <a:xfrm>
            <a:off x="3952874" y="2197831"/>
            <a:ext cx="16478251" cy="1074873"/>
          </a:xfrm>
          <a:prstGeom prst="rect">
            <a:avLst/>
          </a:prstGeom>
        </p:spPr>
        <p:txBody>
          <a:bodyPr/>
          <a:lstStyle>
            <a:lvl1pPr defTabSz="1901904">
              <a:defRPr sz="6551" spc="-131">
                <a:solidFill>
                  <a:srgbClr val="FFFFFF"/>
                </a:solidFill>
              </a:defRPr>
            </a:lvl1pPr>
          </a:lstStyle>
          <a:p>
            <a:r>
              <a:t>Omnipresent God (Everywhere)</a:t>
            </a:r>
          </a:p>
        </p:txBody>
      </p:sp>
      <p:sp>
        <p:nvSpPr>
          <p:cNvPr id="182" name="He is above, below and every direction: Verses 7-10.…"/>
          <p:cNvSpPr txBox="1">
            <a:spLocks noGrp="1"/>
          </p:cNvSpPr>
          <p:nvPr>
            <p:ph type="body" sz="half" idx="1"/>
          </p:nvPr>
        </p:nvSpPr>
        <p:spPr>
          <a:xfrm>
            <a:off x="3952874" y="4359647"/>
            <a:ext cx="16478252" cy="754682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He is above, below and every direction: Verses 7-10.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He is in the light and the dark: Verses 11-12.</a:t>
            </a:r>
          </a:p>
        </p:txBody>
      </p:sp>
      <p:sp>
        <p:nvSpPr>
          <p:cNvPr id="183" name="Psalm 139:7-12"/>
          <p:cNvSpPr txBox="1"/>
          <p:nvPr/>
        </p:nvSpPr>
        <p:spPr>
          <a:xfrm>
            <a:off x="3952874" y="3398971"/>
            <a:ext cx="16478251" cy="70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>
            <a:normAutofit/>
          </a:bodyPr>
          <a:lstStyle>
            <a:lvl1pPr algn="l" defTabSz="668655">
              <a:defRPr sz="4212" b="1">
                <a:solidFill>
                  <a:srgbClr val="FFFFFF"/>
                </a:solidFill>
              </a:defRPr>
            </a:lvl1pPr>
          </a:lstStyle>
          <a:p>
            <a:r>
              <a:t>Psalm 139:7-12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Custom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Helvetica Neue</vt:lpstr>
      <vt:lpstr>Helvetica Neue Medium</vt:lpstr>
      <vt:lpstr>30_BasicColor</vt:lpstr>
      <vt:lpstr>The Omni Nature of God</vt:lpstr>
      <vt:lpstr>Omniscient God (All Knowing)</vt:lpstr>
      <vt:lpstr>Omniscient God (All Knowing)</vt:lpstr>
      <vt:lpstr>Omniscient God (All Knowing)</vt:lpstr>
      <vt:lpstr>Omniscient God (All Knowing)</vt:lpstr>
      <vt:lpstr>Omniscient God (All Knowing)</vt:lpstr>
      <vt:lpstr>Omnipresent God (Everywhere)</vt:lpstr>
      <vt:lpstr>Omnipresent God (Everywhere)</vt:lpstr>
      <vt:lpstr>Omnipresent God (Everywhere)</vt:lpstr>
      <vt:lpstr>Omnipotent God (All Powerful)</vt:lpstr>
      <vt:lpstr>Omnipotent God (All Powerful)</vt:lpstr>
      <vt:lpstr>Omnipotent God (All Powerful)</vt:lpstr>
      <vt:lpstr>Omnipotent God (All Powerful)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Omni Nature of God</dc:title>
  <dc:creator>Northwood1</dc:creator>
  <cp:lastModifiedBy>Northwood1</cp:lastModifiedBy>
  <cp:revision>1</cp:revision>
  <dcterms:modified xsi:type="dcterms:W3CDTF">2023-10-29T13:49:20Z</dcterms:modified>
</cp:coreProperties>
</file>