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2" r:id="rId4"/>
    <p:sldId id="263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B42DA-FD23-E9E4-09FD-EDBCDDF37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4BB43-5D78-AECE-660C-13E2BEEC5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168BB-09B3-52D6-E4DA-74C167B0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787B-D435-4A2F-A966-82E9462C1DBD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0B35B-66AB-B39D-EBF5-130C108C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B20F6-E6E7-7675-B46A-CDDD7BB1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3A4A-E7D4-4693-959E-E475B9F8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6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A7205-3630-C4AD-61B4-F0CBBCA6E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BC49C-132D-6815-07EE-63578DE8C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A7DAF-3D39-DB50-9B61-954E3E4AE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787B-D435-4A2F-A966-82E9462C1DBD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C99F2-481E-21F5-E2F9-3E3835A79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D0D7A-605F-DA7F-3136-634CE163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3A4A-E7D4-4693-959E-E475B9F8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4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A05915-A1A4-9B64-CC28-E7DAFCA02D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2910E-798D-5C91-90AC-D1D15EF38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18765-10EB-6252-FCDF-0F675116D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787B-D435-4A2F-A966-82E9462C1DBD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AE4F2-BF01-796A-380A-E1EF71C10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0A53B-2908-B14F-C06E-8B2ECA87A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3A4A-E7D4-4693-959E-E475B9F8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B91F3-1611-5897-4AD0-29C5A46E5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5005A-06E7-C263-63A0-BF5E57711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128FD-FDE6-C32F-4342-8B2CF17A1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787B-D435-4A2F-A966-82E9462C1DBD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D6B62-C1CA-E987-29F9-7F4C81494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84D37-1356-12E1-9468-F8E54A6F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3A4A-E7D4-4693-959E-E475B9F8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4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9A454-766B-E3A6-13A5-D0EE6F34D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F9710-9180-341F-744C-67E852B0D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6F609-0C8B-4E6A-C507-9730D775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787B-D435-4A2F-A966-82E9462C1DBD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8B656-A1BE-CBC4-8F10-9BD904DD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4C761-C5BB-80BB-91D7-007F83010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3A4A-E7D4-4693-959E-E475B9F8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4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D1E26-879B-57DF-B8FE-79F5B15A1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D15C5-5A77-82F8-F547-80DB28BF6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6B54B-DE7C-D130-476B-C8DB7C767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A86BE-1093-8DF2-D895-26B7A2CE3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787B-D435-4A2F-A966-82E9462C1DBD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57487-5DDD-A2F1-CA4C-AC25714F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0B7C7-B02A-8FEA-5263-4C14CB0DB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3A4A-E7D4-4693-959E-E475B9F8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6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53506-422C-0BD2-AFE1-41CD31A9F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7F3A7-1EB9-9DF2-2EE3-B50390A23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9BEBC-CD19-13B1-B8A9-4E52C8D72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54B253-2454-8896-A847-4D24231F74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C40618-0F95-98B6-0678-66DA1D730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E4D888-B666-BEDB-E02E-D2707B81C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787B-D435-4A2F-A966-82E9462C1DBD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D3466B-03C4-4732-4D74-883F0DB08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074F0-4946-2307-D8CB-265DDFAC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3A4A-E7D4-4693-959E-E475B9F8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5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68BF3-2A7C-3774-2C1B-78620C86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9F923-6A67-A3EC-BCBA-390420E06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787B-D435-4A2F-A966-82E9462C1DBD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11F4A-78CE-8C64-D1E9-1D782CC9B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33279-D17A-2FF6-2A87-30C730B0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3A4A-E7D4-4693-959E-E475B9F8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8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5453BA-CDD5-5310-033B-69ABE9FA9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787B-D435-4A2F-A966-82E9462C1DBD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4318D-BE98-4099-7E32-EC33A71C4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2B7D1-E0A4-8196-4815-369519F6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3A4A-E7D4-4693-959E-E475B9F8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5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BE9A4-EE4B-4A87-3FED-F0B35469E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EE072-A6C8-2430-38C9-CA4BBD63C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3919E-3299-8E0E-0BEA-D61453B2F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887D3-49EB-ACD3-3F31-5954D0BBD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787B-D435-4A2F-A966-82E9462C1DBD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D58DE-4DE8-2D32-06FA-885FCAAC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DA1E2-2A6F-5190-3460-1315AAD7B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3A4A-E7D4-4693-959E-E475B9F8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7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BC071-DA86-FC98-18DF-F35CF0F9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587407-B6A5-576E-1EF7-AFD6F3E817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A1B08-10CC-5687-C2D3-20482DA24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EB15F-DBF5-0319-4ECE-EBD4FD1CE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787B-D435-4A2F-A966-82E9462C1DBD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5FF3C-C1FA-930A-DEB5-6823D8F15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40377-3D24-02D8-ED65-BE7E0EE2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3A4A-E7D4-4693-959E-E475B9F8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3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FA94B">
                <a:alpha val="74000"/>
              </a:srgbClr>
            </a:gs>
            <a:gs pos="56000">
              <a:schemeClr val="accent4">
                <a:lumMod val="40000"/>
                <a:lumOff val="60000"/>
              </a:schemeClr>
            </a:gs>
            <a:gs pos="100000">
              <a:srgbClr val="FFA94B">
                <a:alpha val="74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B00D4-E35C-9354-C0A8-9C80E7961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BEB6F-5A83-BEEF-E10C-E397CF03E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1D2ED-89E2-3E3E-B182-88B33F911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F787B-D435-4A2F-A966-82E9462C1DBD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9EDD7-B1AD-A222-F9BA-6AA6121D1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A7C9D-61FD-6DF5-E81D-3CB4A5631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D3A4A-E7D4-4693-959E-E475B9F8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2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D5DAE-803E-7877-5B53-6C276F87C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8030"/>
            <a:ext cx="8461512" cy="1517168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Faith in Difficulty</a:t>
            </a:r>
          </a:p>
        </p:txBody>
      </p:sp>
    </p:spTree>
    <p:extLst>
      <p:ext uri="{BB962C8B-B14F-4D97-AF65-F5344CB8AC3E}">
        <p14:creationId xmlns:p14="http://schemas.microsoft.com/office/powerpoint/2010/main" val="389746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59497-4B80-8390-8EA1-D104BF5DC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1</a:t>
            </a:r>
            <a:r>
              <a:rPr lang="en-US" sz="4800" baseline="30000" dirty="0">
                <a:solidFill>
                  <a:schemeClr val="bg1"/>
                </a:solidFill>
              </a:rPr>
              <a:t>st</a:t>
            </a:r>
            <a:r>
              <a:rPr lang="en-US" sz="4800" dirty="0">
                <a:solidFill>
                  <a:schemeClr val="bg1"/>
                </a:solidFill>
              </a:rPr>
              <a:t> Test: The Physical Struggle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839C7-11C4-A817-6F72-C4E990B90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368787" cy="470120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Major Struggles: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Slavery, Plagues, and Journey from Egypt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Life in the Wilderness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War Entering Canaan</a:t>
            </a:r>
          </a:p>
          <a:p>
            <a:r>
              <a:rPr lang="en-US" dirty="0">
                <a:solidFill>
                  <a:schemeClr val="bg1"/>
                </a:solidFill>
              </a:rPr>
              <a:t>God provides – with our effort</a:t>
            </a:r>
          </a:p>
          <a:p>
            <a:r>
              <a:rPr lang="en-US" dirty="0">
                <a:solidFill>
                  <a:schemeClr val="bg1"/>
                </a:solidFill>
              </a:rPr>
              <a:t>We must keep our faith throughout the struggles</a:t>
            </a:r>
          </a:p>
          <a:p>
            <a:r>
              <a:rPr lang="en-US" dirty="0">
                <a:solidFill>
                  <a:schemeClr val="bg1"/>
                </a:solidFill>
              </a:rPr>
              <a:t>Physical challenges shouldn’t be linked to truth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661D37-DBAE-EF64-2872-86EB3F970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5907585" cy="4342075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499545-DAF9-0A06-4CF7-9CFBB079E487}"/>
              </a:ext>
            </a:extLst>
          </p:cNvPr>
          <p:cNvCxnSpPr/>
          <p:nvPr/>
        </p:nvCxnSpPr>
        <p:spPr>
          <a:xfrm>
            <a:off x="1038639" y="1535596"/>
            <a:ext cx="4572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4E50CB-E363-BC0D-AFC8-27FE9AC40BF5}"/>
              </a:ext>
            </a:extLst>
          </p:cNvPr>
          <p:cNvCxnSpPr/>
          <p:nvPr/>
        </p:nvCxnSpPr>
        <p:spPr>
          <a:xfrm>
            <a:off x="1038639" y="6269935"/>
            <a:ext cx="4572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72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8F89E-A69F-5A29-DCE7-CA2E2E0C5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2</a:t>
            </a:r>
            <a:r>
              <a:rPr lang="en-US" sz="4800" baseline="30000" dirty="0">
                <a:solidFill>
                  <a:schemeClr val="bg1"/>
                </a:solidFill>
              </a:rPr>
              <a:t>nd</a:t>
            </a:r>
            <a:r>
              <a:rPr lang="en-US" sz="4800" dirty="0">
                <a:solidFill>
                  <a:schemeClr val="bg1"/>
                </a:solidFill>
              </a:rPr>
              <a:t> Test: Accepting the Outsider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D2A50-2BC8-B9D8-1B21-C78E72AD5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008" y="1641752"/>
            <a:ext cx="6569765" cy="4851124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Moses was unsure if he would be accepted as the leader</a:t>
            </a:r>
          </a:p>
          <a:p>
            <a:r>
              <a:rPr lang="en-US" sz="2800" dirty="0">
                <a:solidFill>
                  <a:schemeClr val="bg1"/>
                </a:solidFill>
              </a:rPr>
              <a:t>His leadership was questioned – partly because he was viewed as an outsider</a:t>
            </a:r>
          </a:p>
          <a:p>
            <a:r>
              <a:rPr lang="en-US" sz="2800" dirty="0">
                <a:solidFill>
                  <a:schemeClr val="bg1"/>
                </a:solidFill>
              </a:rPr>
              <a:t>We need to accept and encourage newcomers</a:t>
            </a:r>
          </a:p>
          <a:p>
            <a:r>
              <a:rPr lang="en-US" sz="2800" dirty="0">
                <a:solidFill>
                  <a:schemeClr val="bg1"/>
                </a:solidFill>
              </a:rPr>
              <a:t>Jealousy, cliques, and personal issues can cause division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To those moving places: Be an encouragement to your new environment and don’t be afraid to step up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04AB3-1A66-98E3-FB17-A3483FB69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568"/>
          <a:stretch/>
        </p:blipFill>
        <p:spPr>
          <a:xfrm>
            <a:off x="407999" y="1880961"/>
            <a:ext cx="4690033" cy="42218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3913A6-6660-D0D4-BFC5-5932960E8BB0}"/>
              </a:ext>
            </a:extLst>
          </p:cNvPr>
          <p:cNvCxnSpPr>
            <a:cxnSpLocks/>
          </p:cNvCxnSpPr>
          <p:nvPr/>
        </p:nvCxnSpPr>
        <p:spPr>
          <a:xfrm>
            <a:off x="5332343" y="1833770"/>
            <a:ext cx="0" cy="449248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145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C748-5BAA-E896-FC5A-652DFFE0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3</a:t>
            </a:r>
            <a:r>
              <a:rPr lang="en-US" sz="4800" baseline="30000" dirty="0">
                <a:solidFill>
                  <a:schemeClr val="bg1"/>
                </a:solidFill>
              </a:rPr>
              <a:t>rd</a:t>
            </a:r>
            <a:r>
              <a:rPr lang="en-US" sz="4800" dirty="0">
                <a:solidFill>
                  <a:schemeClr val="bg1"/>
                </a:solidFill>
              </a:rPr>
              <a:t> Test: Faith in the Absence of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CDEA1-3064-92F0-52A6-AB1C83981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587448" cy="453044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Israelites needed constant guidance to stay on the path</a:t>
            </a:r>
          </a:p>
          <a:p>
            <a:r>
              <a:rPr lang="en-US" dirty="0">
                <a:solidFill>
                  <a:schemeClr val="bg1"/>
                </a:solidFill>
              </a:rPr>
              <a:t>When Moses was gone for 40 days, they left God for an idol</a:t>
            </a:r>
          </a:p>
          <a:p>
            <a:r>
              <a:rPr lang="en-US" dirty="0">
                <a:solidFill>
                  <a:schemeClr val="bg1"/>
                </a:solidFill>
              </a:rPr>
              <a:t>As young adults, we have increasing amounts of freedom; we need to make good choices</a:t>
            </a:r>
          </a:p>
          <a:p>
            <a:r>
              <a:rPr lang="en-US" dirty="0">
                <a:solidFill>
                  <a:schemeClr val="bg1"/>
                </a:solidFill>
              </a:rPr>
              <a:t>It is important for our faith to be able to stand on its own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90D90-1E04-5763-E961-CFA6F47AFC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80"/>
          <a:stretch/>
        </p:blipFill>
        <p:spPr>
          <a:xfrm>
            <a:off x="7167770" y="1463733"/>
            <a:ext cx="3891170" cy="48923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9D8419-C91D-3E57-360A-118F92AC58E3}"/>
              </a:ext>
            </a:extLst>
          </p:cNvPr>
          <p:cNvCxnSpPr/>
          <p:nvPr/>
        </p:nvCxnSpPr>
        <p:spPr>
          <a:xfrm>
            <a:off x="1133060" y="1639956"/>
            <a:ext cx="4572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D0A901-F6C9-8E71-BE33-A8680204D3E0}"/>
              </a:ext>
            </a:extLst>
          </p:cNvPr>
          <p:cNvCxnSpPr/>
          <p:nvPr/>
        </p:nvCxnSpPr>
        <p:spPr>
          <a:xfrm>
            <a:off x="1167847" y="6170543"/>
            <a:ext cx="4572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72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BE8D3-C8B5-BB2F-73CA-B232F131DB8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512DF-A165-7748-1F78-762709B69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213"/>
            <a:ext cx="10515600" cy="4351338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When physical struggles come, turn toward God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If you’re going to a new place, try to be an encouragement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       If not, be an encouragement for newcomers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 startAt="3"/>
            </a:pPr>
            <a:r>
              <a:rPr lang="en-US" sz="3600" dirty="0">
                <a:solidFill>
                  <a:schemeClr val="bg1"/>
                </a:solidFill>
              </a:rPr>
              <a:t>Don’t allow your faith to depend on someone else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E06126-ABEC-8390-04A1-6C0C948100BE}"/>
              </a:ext>
            </a:extLst>
          </p:cNvPr>
          <p:cNvCxnSpPr>
            <a:cxnSpLocks/>
          </p:cNvCxnSpPr>
          <p:nvPr/>
        </p:nvCxnSpPr>
        <p:spPr>
          <a:xfrm>
            <a:off x="4117388" y="1382781"/>
            <a:ext cx="395722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259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219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Adobe Heiti Std R</vt:lpstr>
      <vt:lpstr>Arial</vt:lpstr>
      <vt:lpstr>Calibri</vt:lpstr>
      <vt:lpstr>Calibri Light</vt:lpstr>
      <vt:lpstr>Office Theme</vt:lpstr>
      <vt:lpstr>Faith in Difficulty</vt:lpstr>
      <vt:lpstr>1st Test: The Physical Struggle</vt:lpstr>
      <vt:lpstr>2nd Test: Accepting the Outsider</vt:lpstr>
      <vt:lpstr>3rd Test: Faith in the Absence of Authority</vt:lpstr>
      <vt:lpstr>Moving Forward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in Difficulty</dc:title>
  <dc:creator>Ben Williams</dc:creator>
  <cp:lastModifiedBy>Ben Williams</cp:lastModifiedBy>
  <cp:revision>1</cp:revision>
  <dcterms:created xsi:type="dcterms:W3CDTF">2023-10-06T03:08:23Z</dcterms:created>
  <dcterms:modified xsi:type="dcterms:W3CDTF">2023-10-06T22:46:47Z</dcterms:modified>
</cp:coreProperties>
</file>