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1" r:id="rId4"/>
    <p:sldId id="256" r:id="rId5"/>
    <p:sldId id="263" r:id="rId6"/>
    <p:sldId id="264" r:id="rId7"/>
    <p:sldId id="259" r:id="rId8"/>
    <p:sldId id="265" r:id="rId9"/>
    <p:sldId id="266" r:id="rId10"/>
    <p:sldId id="267" r:id="rId11"/>
    <p:sldId id="268" r:id="rId12"/>
    <p:sldId id="260" r:id="rId13"/>
    <p:sldId id="269" r:id="rId14"/>
    <p:sldId id="270" r:id="rId15"/>
    <p:sldId id="271" r:id="rId16"/>
    <p:sldId id="272" r:id="rId17"/>
    <p:sldId id="258" r:id="rId18"/>
    <p:sldId id="277" r:id="rId19"/>
    <p:sldId id="273" r:id="rId20"/>
    <p:sldId id="274" r:id="rId21"/>
    <p:sldId id="275" r:id="rId22"/>
    <p:sldId id="276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7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76BC6-C629-2FB6-7EBD-C079B2803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0D1264-C1F9-0555-6E10-91A088A8B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0AB83-EAC7-A046-CF0C-17F986D1D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F4C-04B7-4603-BD1F-E667182B102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D54CE-D6E9-EB3F-BF4A-DD64B11B9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19B9C-F392-CB0E-5B1B-AE6D0CF94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0C98-83C5-40FA-B202-7A24C31B5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8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D6EF4-92BC-D212-EB6B-46AC9D70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2BFEEB-C835-78F2-BF6F-DED67DD78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7A468-1F1A-9464-9A53-8FBEA4F16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F4C-04B7-4603-BD1F-E667182B102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91B1B-9960-55BD-0FF6-48B60D80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76353-C642-692F-774C-A55E8B45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0C98-83C5-40FA-B202-7A24C31B5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5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AA85D5-9D09-3F06-F382-A5F85AB4C2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EF9562-F1D1-C189-17D6-11A1D27EB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9F238-11DE-5350-93B2-CD2E886F8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F4C-04B7-4603-BD1F-E667182B102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CD8EC-6BB0-9691-8698-0FE34632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BE3A2-0D9C-8994-0B82-F7B508334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0C98-83C5-40FA-B202-7A24C31B5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0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D21A0-097F-674B-4AD6-6E31C1EF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E57DB-C12D-882E-949C-C5B8F6D6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B93F6-DD84-1A55-48EE-8B8BDBD4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F4C-04B7-4603-BD1F-E667182B102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BA16E-1CA8-1005-CC21-96033974E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AD84F-0D88-9DB9-F003-0250B40D2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0C98-83C5-40FA-B202-7A24C31B5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8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04C3A-0F03-47DB-C1BA-FF1F6E9F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F6F19-F208-96DB-E8E7-6BEE27D6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0A6CA-9701-3B13-ED92-79518830F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F4C-04B7-4603-BD1F-E667182B102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2F682-F662-5D31-1EB6-39D7FCA74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34A2-AB91-806E-FFC0-310F00F93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0C98-83C5-40FA-B202-7A24C31B5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1172-E099-387C-4E8D-8E7BB7A5A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41E67-76C5-6C77-AA84-C8D8A89CD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D489E-3031-C3F2-31BF-E6973B0A7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7BE00-4CD5-05DE-FE3A-C9216DB8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F4C-04B7-4603-BD1F-E667182B102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A0451-83D7-BCFA-593C-9D9B45E24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AAAB7-7984-DDD7-FEB5-F8002ACFC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0C98-83C5-40FA-B202-7A24C31B5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9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16DB-3EC6-C4CB-9FCD-2E7D847D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2CAE5-2C62-78BC-E5BB-6169817EC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E5143-4773-AD6F-F1E3-2ED72F9F0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F9063-640C-B9C0-F054-1DDF1498AA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218AB-9A5D-B70B-366F-19C8323998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17C559-E552-ADCA-73AD-AB72552F6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F4C-04B7-4603-BD1F-E667182B102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C3A284-7CD4-0A9B-B44E-D3391459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2428E-F6B1-6F42-1B08-A527FEE76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0C98-83C5-40FA-B202-7A24C31B5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8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BDED-4F4C-EF71-962F-B45D642F4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8F4F4-33FA-E273-C337-5589002E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F4C-04B7-4603-BD1F-E667182B102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03BD2D-FFA7-4ADA-4CD9-AADE39FA5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B7EBF-4FF8-AE09-8C62-420F77536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0C98-83C5-40FA-B202-7A24C31B5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04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D4C758-CD66-3CBE-D2C5-C57ACADA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F4C-04B7-4603-BD1F-E667182B102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2F4EC-CD66-5251-2F0F-44EA45BE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0D839-2E0F-08D2-860E-5E793B2E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0C98-83C5-40FA-B202-7A24C31B5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79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1BD2E-3DB3-3038-9062-C952EBDD9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1E8AA-0A9F-6B87-873C-D65E18EED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9887E-8DD4-0281-922D-9E9CD2A08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AE1D1-899E-87B2-2A66-500277ED8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F4C-04B7-4603-BD1F-E667182B102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028DE-9C14-BF0F-D941-036546C29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1D16-7C87-9B40-7CAB-5DA48D812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0C98-83C5-40FA-B202-7A24C31B5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34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7DB47-129A-4FB4-E35B-46903A879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1E1E5D-AA94-B6BB-84BC-66F395096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D4359-B8DC-8B3C-4836-4D9CC4A08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2594-6C14-8AEF-192D-578F347F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F4C-04B7-4603-BD1F-E667182B102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03377-03A5-CF34-70CA-BF4E4164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C207F-EB70-8EB7-88DA-98528CA36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50C98-83C5-40FA-B202-7A24C31B5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4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EE6DD8-CC58-DD51-E424-603CAAE51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77278-D967-2ABA-E782-680A8AC7D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DE8FA-6235-739D-F904-771BF3625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53F4C-04B7-4603-BD1F-E667182B102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5C757-E21A-6DF1-5179-323B89997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5A721-AE1F-F1A6-AD33-20A15B76C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50C98-83C5-40FA-B202-7A24C31B5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llpaper water, sea, surface, ripples, waves HD : Widescreen : High Definition : Fullscreen">
            <a:extLst>
              <a:ext uri="{FF2B5EF4-FFF2-40B4-BE49-F238E27FC236}">
                <a16:creationId xmlns:a16="http://schemas.microsoft.com/office/drawing/2014/main" id="{4F9CE0F0-CB0C-2622-675F-DCF3A66E5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6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3D1C131-4121-8783-EA65-8D9A99DA8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Trajan Pro" panose="02020502050506020301" pitchFamily="18" charset="0"/>
              </a:rPr>
              <a:t>Psalm 66:1-7</a:t>
            </a:r>
          </a:p>
        </p:txBody>
      </p:sp>
    </p:spTree>
    <p:extLst>
      <p:ext uri="{BB962C8B-B14F-4D97-AF65-F5344CB8AC3E}">
        <p14:creationId xmlns:p14="http://schemas.microsoft.com/office/powerpoint/2010/main" val="3496897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10 Plagues of Egypt - Bible Story &amp; Meaning">
            <a:extLst>
              <a:ext uri="{FF2B5EF4-FFF2-40B4-BE49-F238E27FC236}">
                <a16:creationId xmlns:a16="http://schemas.microsoft.com/office/drawing/2014/main" id="{EFC21229-74CE-6F0D-54A0-14CA0FB3C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" t="5346" r="548" b="46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3066B-A7F7-A9BA-3642-F534ACEA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rajan Pro" panose="02020502050506020301" pitchFamily="18" charset="0"/>
              </a:rPr>
              <a:t>POWER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A4467-5BD9-DB9C-84E8-92849E951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Imagine the pure horror of the plagues (Ex. 9:13-17)</a:t>
            </a:r>
          </a:p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Where are your gods now?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(Ex. 9:18-21, 10:6-7)</a:t>
            </a:r>
          </a:p>
        </p:txBody>
      </p:sp>
    </p:spTree>
    <p:extLst>
      <p:ext uri="{BB962C8B-B14F-4D97-AF65-F5344CB8AC3E}">
        <p14:creationId xmlns:p14="http://schemas.microsoft.com/office/powerpoint/2010/main" val="4032576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10 Plagues of Egypt - Bible Story &amp; Meaning">
            <a:extLst>
              <a:ext uri="{FF2B5EF4-FFF2-40B4-BE49-F238E27FC236}">
                <a16:creationId xmlns:a16="http://schemas.microsoft.com/office/drawing/2014/main" id="{EFC21229-74CE-6F0D-54A0-14CA0FB3C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" t="5346" r="548" b="46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3066B-A7F7-A9BA-3642-F534ACEA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rajan Pro" panose="02020502050506020301" pitchFamily="18" charset="0"/>
              </a:rPr>
              <a:t>POWER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A4467-5BD9-DB9C-84E8-92849E951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Imagine the pure horror of the plagues (Ex. 9:13-17)</a:t>
            </a:r>
          </a:p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Where are your gods now?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(Ex. 9:18-21, 10:6-7)</a:t>
            </a:r>
          </a:p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God’s power is demonstrated in terror and restraint</a:t>
            </a:r>
          </a:p>
        </p:txBody>
      </p:sp>
    </p:spTree>
    <p:extLst>
      <p:ext uri="{BB962C8B-B14F-4D97-AF65-F5344CB8AC3E}">
        <p14:creationId xmlns:p14="http://schemas.microsoft.com/office/powerpoint/2010/main" val="3631489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10 Egyptian Plagues">
            <a:extLst>
              <a:ext uri="{FF2B5EF4-FFF2-40B4-BE49-F238E27FC236}">
                <a16:creationId xmlns:a16="http://schemas.microsoft.com/office/drawing/2014/main" id="{11A167E7-0B75-414D-AFEC-4BCAF8E66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1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16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10 Egyptian Plagues">
            <a:extLst>
              <a:ext uri="{FF2B5EF4-FFF2-40B4-BE49-F238E27FC236}">
                <a16:creationId xmlns:a16="http://schemas.microsoft.com/office/drawing/2014/main" id="{11A167E7-0B75-414D-AFEC-4BCAF8E66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1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3CDD4-2C1F-1A51-87EA-3A221BE7D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jan Pro" panose="02020502050506020301" pitchFamily="18" charset="0"/>
                <a:ea typeface="+mj-ea"/>
                <a:cs typeface="+mj-cs"/>
              </a:rPr>
              <a:t>POWER TO SAVE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46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10 Egyptian Plagues">
            <a:extLst>
              <a:ext uri="{FF2B5EF4-FFF2-40B4-BE49-F238E27FC236}">
                <a16:creationId xmlns:a16="http://schemas.microsoft.com/office/drawing/2014/main" id="{11A167E7-0B75-414D-AFEC-4BCAF8E66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1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3CDD4-2C1F-1A51-87EA-3A221BE7D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jan Pro" panose="02020502050506020301" pitchFamily="18" charset="0"/>
                <a:ea typeface="+mj-ea"/>
                <a:cs typeface="+mj-cs"/>
              </a:rPr>
              <a:t>POWER TO SAVE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4A3F6-B31E-5631-8990-6F1CC237D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Unbridled, power is horror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637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10 Egyptian Plagues">
            <a:extLst>
              <a:ext uri="{FF2B5EF4-FFF2-40B4-BE49-F238E27FC236}">
                <a16:creationId xmlns:a16="http://schemas.microsoft.com/office/drawing/2014/main" id="{11A167E7-0B75-414D-AFEC-4BCAF8E66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1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3CDD4-2C1F-1A51-87EA-3A221BE7D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jan Pro" panose="02020502050506020301" pitchFamily="18" charset="0"/>
                <a:ea typeface="+mj-ea"/>
                <a:cs typeface="+mj-cs"/>
              </a:rPr>
              <a:t>POWER TO SAVE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4A3F6-B31E-5631-8990-6F1CC237D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Unbridled, power is horror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Why the process?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(Deut. 4:32-40)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001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10 Egyptian Plagues">
            <a:extLst>
              <a:ext uri="{FF2B5EF4-FFF2-40B4-BE49-F238E27FC236}">
                <a16:creationId xmlns:a16="http://schemas.microsoft.com/office/drawing/2014/main" id="{11A167E7-0B75-414D-AFEC-4BCAF8E66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1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3CDD4-2C1F-1A51-87EA-3A221BE7D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jan Pro" panose="02020502050506020301" pitchFamily="18" charset="0"/>
                <a:ea typeface="+mj-ea"/>
                <a:cs typeface="+mj-cs"/>
              </a:rPr>
              <a:t>POWER TO SAVE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4A3F6-B31E-5631-8990-6F1CC237D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Unbridled, power is horror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Why the process?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(Deut. 4:32-40)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power of the plagues is also the power to save!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(Isa. 43:1-7)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6990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4FDE5-486F-FB2C-6132-FB7DA2F9D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" r="2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7E0B4A-2479-DA08-4D32-F985EF6C39E6}"/>
              </a:ext>
            </a:extLst>
          </p:cNvPr>
          <p:cNvSpPr/>
          <p:nvPr/>
        </p:nvSpPr>
        <p:spPr>
          <a:xfrm>
            <a:off x="0" y="1972733"/>
            <a:ext cx="12192000" cy="488526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49000"/>
                </a:schemeClr>
              </a:gs>
              <a:gs pos="0">
                <a:schemeClr val="tx1">
                  <a:alpha val="67000"/>
                </a:schemeClr>
              </a:gs>
              <a:gs pos="75000">
                <a:srgbClr val="000000">
                  <a:alpha val="72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10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4FDE5-486F-FB2C-6132-FB7DA2F9D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" r="2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47715-15C5-17BC-4C50-EA3188F9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ajan Pro" panose="02020502050506020301" pitchFamily="18" charset="0"/>
              </a:rPr>
              <a:t>POWER TO CHOOSE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7E0B4A-2479-DA08-4D32-F985EF6C39E6}"/>
              </a:ext>
            </a:extLst>
          </p:cNvPr>
          <p:cNvSpPr/>
          <p:nvPr/>
        </p:nvSpPr>
        <p:spPr>
          <a:xfrm>
            <a:off x="0" y="1972733"/>
            <a:ext cx="12192000" cy="488526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49000"/>
                </a:schemeClr>
              </a:gs>
              <a:gs pos="0">
                <a:schemeClr val="tx1">
                  <a:alpha val="67000"/>
                </a:schemeClr>
              </a:gs>
              <a:gs pos="75000">
                <a:srgbClr val="000000">
                  <a:alpha val="72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67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4FDE5-486F-FB2C-6132-FB7DA2F9D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" r="2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47715-15C5-17BC-4C50-EA3188F9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ajan Pro" panose="02020502050506020301" pitchFamily="18" charset="0"/>
              </a:rPr>
              <a:t>POWER TO CHOOSE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7E0B4A-2479-DA08-4D32-F985EF6C39E6}"/>
              </a:ext>
            </a:extLst>
          </p:cNvPr>
          <p:cNvSpPr/>
          <p:nvPr/>
        </p:nvSpPr>
        <p:spPr>
          <a:xfrm>
            <a:off x="0" y="1972733"/>
            <a:ext cx="12192000" cy="488526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49000"/>
                </a:schemeClr>
              </a:gs>
              <a:gs pos="0">
                <a:schemeClr val="tx1">
                  <a:alpha val="67000"/>
                </a:schemeClr>
              </a:gs>
              <a:gs pos="75000">
                <a:srgbClr val="000000">
                  <a:alpha val="72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6227F-5315-AE9A-AB52-87C7D0E35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36799"/>
            <a:ext cx="10515600" cy="4297363"/>
          </a:xfrm>
        </p:spPr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ROMANS 9:6-33</a:t>
            </a:r>
          </a:p>
        </p:txBody>
      </p:sp>
    </p:spTree>
    <p:extLst>
      <p:ext uri="{BB962C8B-B14F-4D97-AF65-F5344CB8AC3E}">
        <p14:creationId xmlns:p14="http://schemas.microsoft.com/office/powerpoint/2010/main" val="693275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llpaper water, sea, surface, ripples, waves HD : Widescreen : High Definition : Fullscreen">
            <a:extLst>
              <a:ext uri="{FF2B5EF4-FFF2-40B4-BE49-F238E27FC236}">
                <a16:creationId xmlns:a16="http://schemas.microsoft.com/office/drawing/2014/main" id="{4F9CE0F0-CB0C-2622-675F-DCF3A66E5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6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3D1C131-4121-8783-EA65-8D9A99DA8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Trajan Pro" panose="02020502050506020301" pitchFamily="18" charset="0"/>
              </a:rPr>
              <a:t>Psalm 66:1-7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6AC4E5-6131-9C25-5D04-A22A954D9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827" y="1825625"/>
            <a:ext cx="5380973" cy="460698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Make a loud shout to God, all the earth; </a:t>
            </a:r>
          </a:p>
          <a:p>
            <a:pPr marL="0" indent="0" algn="l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Sing praise for the glory of His name; Establish His praise as glorious. </a:t>
            </a:r>
          </a:p>
          <a:p>
            <a:pPr marL="0" indent="0" algn="l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Say to God, “How fearsome are Your works! Because of the abundance of Your strength Your enemies will cower before You. </a:t>
            </a:r>
          </a:p>
          <a:p>
            <a:pPr marL="0" indent="0" algn="l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“All the earth will worship You, And will sing praises to You; They will sing praises to Your name.” </a:t>
            </a:r>
          </a:p>
          <a:p>
            <a:pPr marL="0" indent="0" algn="ctr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Selah.</a:t>
            </a:r>
          </a:p>
        </p:txBody>
      </p:sp>
    </p:spTree>
    <p:extLst>
      <p:ext uri="{BB962C8B-B14F-4D97-AF65-F5344CB8AC3E}">
        <p14:creationId xmlns:p14="http://schemas.microsoft.com/office/powerpoint/2010/main" val="660355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4FDE5-486F-FB2C-6132-FB7DA2F9D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" r="2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47715-15C5-17BC-4C50-EA3188F9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ajan Pro" panose="02020502050506020301" pitchFamily="18" charset="0"/>
              </a:rPr>
              <a:t>POWER TO CHOOSE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7E0B4A-2479-DA08-4D32-F985EF6C39E6}"/>
              </a:ext>
            </a:extLst>
          </p:cNvPr>
          <p:cNvSpPr/>
          <p:nvPr/>
        </p:nvSpPr>
        <p:spPr>
          <a:xfrm>
            <a:off x="0" y="1972733"/>
            <a:ext cx="12192000" cy="488526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49000"/>
                </a:schemeClr>
              </a:gs>
              <a:gs pos="0">
                <a:schemeClr val="tx1">
                  <a:alpha val="67000"/>
                </a:schemeClr>
              </a:gs>
              <a:gs pos="75000">
                <a:srgbClr val="000000">
                  <a:alpha val="72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6227F-5315-AE9A-AB52-87C7D0E35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36799"/>
            <a:ext cx="10515600" cy="4297363"/>
          </a:xfrm>
        </p:spPr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ROMANS 9:6-33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Why not do these signs again?</a:t>
            </a:r>
          </a:p>
        </p:txBody>
      </p:sp>
    </p:spTree>
    <p:extLst>
      <p:ext uri="{BB962C8B-B14F-4D97-AF65-F5344CB8AC3E}">
        <p14:creationId xmlns:p14="http://schemas.microsoft.com/office/powerpoint/2010/main" val="720975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4FDE5-486F-FB2C-6132-FB7DA2F9D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" r="2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47715-15C5-17BC-4C50-EA3188F9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ajan Pro" panose="02020502050506020301" pitchFamily="18" charset="0"/>
              </a:rPr>
              <a:t>POWER TO CHOOSE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7E0B4A-2479-DA08-4D32-F985EF6C39E6}"/>
              </a:ext>
            </a:extLst>
          </p:cNvPr>
          <p:cNvSpPr/>
          <p:nvPr/>
        </p:nvSpPr>
        <p:spPr>
          <a:xfrm>
            <a:off x="0" y="1972733"/>
            <a:ext cx="12192000" cy="488526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49000"/>
                </a:schemeClr>
              </a:gs>
              <a:gs pos="0">
                <a:schemeClr val="tx1">
                  <a:alpha val="67000"/>
                </a:schemeClr>
              </a:gs>
              <a:gs pos="75000">
                <a:srgbClr val="000000">
                  <a:alpha val="72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6227F-5315-AE9A-AB52-87C7D0E35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36799"/>
            <a:ext cx="10515600" cy="4297363"/>
          </a:xfrm>
        </p:spPr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ROMANS 9:6-33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Why not do these signs again?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Did God give no escape?</a:t>
            </a:r>
          </a:p>
        </p:txBody>
      </p:sp>
    </p:spTree>
    <p:extLst>
      <p:ext uri="{BB962C8B-B14F-4D97-AF65-F5344CB8AC3E}">
        <p14:creationId xmlns:p14="http://schemas.microsoft.com/office/powerpoint/2010/main" val="1135042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4FDE5-486F-FB2C-6132-FB7DA2F9D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" r="2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47715-15C5-17BC-4C50-EA3188F9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ajan Pro" panose="02020502050506020301" pitchFamily="18" charset="0"/>
              </a:rPr>
              <a:t>POWER TO CHOOSE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7E0B4A-2479-DA08-4D32-F985EF6C39E6}"/>
              </a:ext>
            </a:extLst>
          </p:cNvPr>
          <p:cNvSpPr/>
          <p:nvPr/>
        </p:nvSpPr>
        <p:spPr>
          <a:xfrm>
            <a:off x="0" y="1972733"/>
            <a:ext cx="12192000" cy="488526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49000"/>
                </a:schemeClr>
              </a:gs>
              <a:gs pos="0">
                <a:schemeClr val="tx1">
                  <a:alpha val="67000"/>
                </a:schemeClr>
              </a:gs>
              <a:gs pos="75000">
                <a:srgbClr val="000000">
                  <a:alpha val="72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6227F-5315-AE9A-AB52-87C7D0E35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36799"/>
            <a:ext cx="10515600" cy="4297363"/>
          </a:xfrm>
        </p:spPr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ROMANS 9:6-33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Why not do these signs again?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Did God give no escape?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Would we be upset that He offered mercy to all?</a:t>
            </a:r>
          </a:p>
        </p:txBody>
      </p:sp>
    </p:spTree>
    <p:extLst>
      <p:ext uri="{BB962C8B-B14F-4D97-AF65-F5344CB8AC3E}">
        <p14:creationId xmlns:p14="http://schemas.microsoft.com/office/powerpoint/2010/main" val="1262106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4FDE5-486F-FB2C-6132-FB7DA2F9D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" r="2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47715-15C5-17BC-4C50-EA3188F9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ajan Pro" panose="02020502050506020301" pitchFamily="18" charset="0"/>
              </a:rPr>
              <a:t>POWER TO CHOOSE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7E0B4A-2479-DA08-4D32-F985EF6C39E6}"/>
              </a:ext>
            </a:extLst>
          </p:cNvPr>
          <p:cNvSpPr/>
          <p:nvPr/>
        </p:nvSpPr>
        <p:spPr>
          <a:xfrm>
            <a:off x="0" y="1972733"/>
            <a:ext cx="12192000" cy="488526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49000"/>
                </a:schemeClr>
              </a:gs>
              <a:gs pos="0">
                <a:schemeClr val="tx1">
                  <a:alpha val="67000"/>
                </a:schemeClr>
              </a:gs>
              <a:gs pos="75000">
                <a:srgbClr val="000000">
                  <a:alpha val="72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6227F-5315-AE9A-AB52-87C7D0E35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36799"/>
            <a:ext cx="10515600" cy="4297363"/>
          </a:xfrm>
        </p:spPr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ROMANS 9:6-33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Why not do these signs again?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Did God give no escape?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Would we be upset that He offered mercy to all?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You are in the seat of Pharaoh/Israel</a:t>
            </a:r>
          </a:p>
        </p:txBody>
      </p:sp>
    </p:spTree>
    <p:extLst>
      <p:ext uri="{BB962C8B-B14F-4D97-AF65-F5344CB8AC3E}">
        <p14:creationId xmlns:p14="http://schemas.microsoft.com/office/powerpoint/2010/main" val="3048080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4FDE5-486F-FB2C-6132-FB7DA2F9D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" r="206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47715-15C5-17BC-4C50-EA3188F9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ajan Pro" panose="02020502050506020301" pitchFamily="18" charset="0"/>
              </a:rPr>
              <a:t>POWER TO CHOOSE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7E0B4A-2479-DA08-4D32-F985EF6C39E6}"/>
              </a:ext>
            </a:extLst>
          </p:cNvPr>
          <p:cNvSpPr/>
          <p:nvPr/>
        </p:nvSpPr>
        <p:spPr>
          <a:xfrm>
            <a:off x="0" y="1972733"/>
            <a:ext cx="12192000" cy="488526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49000"/>
                </a:schemeClr>
              </a:gs>
              <a:gs pos="0">
                <a:schemeClr val="tx1">
                  <a:alpha val="67000"/>
                </a:schemeClr>
              </a:gs>
              <a:gs pos="75000">
                <a:srgbClr val="000000">
                  <a:alpha val="72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6227F-5315-AE9A-AB52-87C7D0E35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36799"/>
            <a:ext cx="10515600" cy="4297363"/>
          </a:xfrm>
        </p:spPr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ROMANS 9:6-33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Why not do these signs again?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Did God give no escape?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Would we be upset that He offered mercy to all?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You are in the seat of Pharaoh/Israel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“Let not the rebellious exalt himself!”</a:t>
            </a:r>
          </a:p>
        </p:txBody>
      </p:sp>
    </p:spTree>
    <p:extLst>
      <p:ext uri="{BB962C8B-B14F-4D97-AF65-F5344CB8AC3E}">
        <p14:creationId xmlns:p14="http://schemas.microsoft.com/office/powerpoint/2010/main" val="3207944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llpaper water, sea, surface, ripples, waves HD : Widescreen : High Definition : Fullscreen">
            <a:extLst>
              <a:ext uri="{FF2B5EF4-FFF2-40B4-BE49-F238E27FC236}">
                <a16:creationId xmlns:a16="http://schemas.microsoft.com/office/drawing/2014/main" id="{4F9CE0F0-CB0C-2622-675F-DCF3A66E5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6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3D1C131-4121-8783-EA65-8D9A99DA8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Trajan Pro" panose="02020502050506020301" pitchFamily="18" charset="0"/>
              </a:rPr>
              <a:t>Psalm 66:1-7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6AC4E5-6131-9C25-5D04-A22A954D9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827" y="1825625"/>
            <a:ext cx="5380973" cy="460698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Make a loud shout to God, all the earth; </a:t>
            </a:r>
          </a:p>
          <a:p>
            <a:pPr marL="0" indent="0" algn="l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Sing praise for the glory of His name; Establish His praise as glorious. </a:t>
            </a:r>
          </a:p>
          <a:p>
            <a:pPr marL="0" indent="0" algn="l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Say to God, “How fearsome are Your works! Because of the abundance of Your strength Your enemies will cower before You. </a:t>
            </a:r>
          </a:p>
          <a:p>
            <a:pPr marL="0" indent="0" algn="l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“All the earth will worship You, And will sing praises to You; They will sing praises to Your name.” </a:t>
            </a:r>
          </a:p>
          <a:p>
            <a:pPr marL="0" indent="0" algn="ctr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Selah.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16D7EF-AAEF-1CB2-E048-659A7BF23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3868" y="1825625"/>
            <a:ext cx="5264063" cy="4789861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</a:rPr>
              <a:t>Come and see the works of God, Who is fearsome in His deeds toward the sons of men. </a:t>
            </a:r>
          </a:p>
          <a:p>
            <a:pPr marL="0" indent="0" algn="l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</a:rPr>
              <a:t>He turned the sea into dry land; </a:t>
            </a:r>
          </a:p>
          <a:p>
            <a:pPr marL="0" indent="0" algn="l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</a:rPr>
              <a:t>They passed through the river on foot; </a:t>
            </a:r>
          </a:p>
          <a:p>
            <a:pPr marL="0" indent="0" algn="l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</a:rPr>
              <a:t>There let us be glad in Him! </a:t>
            </a:r>
          </a:p>
          <a:p>
            <a:pPr marL="0" indent="0" algn="l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</a:rPr>
              <a:t>He rules by His might forever; </a:t>
            </a:r>
          </a:p>
          <a:p>
            <a:pPr marL="0" indent="0" algn="l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</a:rPr>
              <a:t>His eyes keep watch on the nations; </a:t>
            </a:r>
          </a:p>
          <a:p>
            <a:pPr marL="0" indent="0" algn="l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</a:rPr>
              <a:t>Let not the rebellious exalt themselves. </a:t>
            </a:r>
          </a:p>
          <a:p>
            <a:pPr marL="0" indent="0" algn="ctr" rtl="0">
              <a:buNone/>
            </a:pPr>
            <a:r>
              <a:rPr lang="en-US" sz="3600" b="1" i="1" u="none" baseline="30000" dirty="0">
                <a:solidFill>
                  <a:schemeClr val="bg1"/>
                </a:solidFill>
                <a:latin typeface="Garamond" panose="02020404030301010803" pitchFamily="18" charset="0"/>
              </a:rPr>
              <a:t>Selah.</a:t>
            </a:r>
          </a:p>
        </p:txBody>
      </p:sp>
    </p:spTree>
    <p:extLst>
      <p:ext uri="{BB962C8B-B14F-4D97-AF65-F5344CB8AC3E}">
        <p14:creationId xmlns:p14="http://schemas.microsoft.com/office/powerpoint/2010/main" val="3850017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n on [I]llustration">
            <a:extLst>
              <a:ext uri="{FF2B5EF4-FFF2-40B4-BE49-F238E27FC236}">
                <a16:creationId xmlns:a16="http://schemas.microsoft.com/office/drawing/2014/main" id="{D0AF91FD-3FC0-633C-9BB4-F4810B6A7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t="8390" r="1104" b="6740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in on [I]llustration">
            <a:extLst>
              <a:ext uri="{FF2B5EF4-FFF2-40B4-BE49-F238E27FC236}">
                <a16:creationId xmlns:a16="http://schemas.microsoft.com/office/drawing/2014/main" id="{D8DDFE78-0E44-7266-4ADC-416A4F52C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" t="8390" r="1104" b="6740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767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n on [I]llustration">
            <a:extLst>
              <a:ext uri="{FF2B5EF4-FFF2-40B4-BE49-F238E27FC236}">
                <a16:creationId xmlns:a16="http://schemas.microsoft.com/office/drawing/2014/main" id="{D0AF91FD-3FC0-633C-9BB4-F4810B6A7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t="8390" r="1104" b="6740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in on [I]llustration">
            <a:extLst>
              <a:ext uri="{FF2B5EF4-FFF2-40B4-BE49-F238E27FC236}">
                <a16:creationId xmlns:a16="http://schemas.microsoft.com/office/drawing/2014/main" id="{D8DDFE78-0E44-7266-4ADC-416A4F52C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" t="8390" r="1104" b="6740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EFFC4C-87A9-5244-B21D-4EB3D01CC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93924"/>
            <a:ext cx="9144000" cy="336195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bg1"/>
                </a:solidFill>
                <a:latin typeface="Trajan Pro" panose="02020502050506020301" pitchFamily="18" charset="0"/>
              </a:rPr>
              <a:t>THE POWER OF </a:t>
            </a:r>
            <a:br>
              <a:rPr lang="en-US" sz="7200" dirty="0">
                <a:solidFill>
                  <a:schemeClr val="bg1"/>
                </a:solidFill>
                <a:latin typeface="Trajan Pro" panose="02020502050506020301" pitchFamily="18" charset="0"/>
              </a:rPr>
            </a:br>
            <a:br>
              <a:rPr lang="en-US" sz="900" dirty="0">
                <a:solidFill>
                  <a:schemeClr val="bg1"/>
                </a:solidFill>
                <a:latin typeface="Trajan Pro" panose="02020502050506020301" pitchFamily="18" charset="0"/>
              </a:rPr>
            </a:br>
            <a:r>
              <a:rPr lang="en-US" sz="18500" dirty="0">
                <a:solidFill>
                  <a:schemeClr val="bg1"/>
                </a:solidFill>
                <a:latin typeface="Trajan Pro" panose="02020502050506020301" pitchFamily="18" charset="0"/>
              </a:rPr>
              <a:t>GOD</a:t>
            </a:r>
            <a:endParaRPr lang="en-US" sz="7200" dirty="0">
              <a:solidFill>
                <a:schemeClr val="bg1"/>
              </a:solidFill>
              <a:latin typeface="Trajan Pro" panose="02020502050506020301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D54E0E-F9DE-AD9F-12E6-25B2DF77B822}"/>
              </a:ext>
            </a:extLst>
          </p:cNvPr>
          <p:cNvCxnSpPr>
            <a:cxnSpLocks/>
          </p:cNvCxnSpPr>
          <p:nvPr/>
        </p:nvCxnSpPr>
        <p:spPr>
          <a:xfrm>
            <a:off x="3008333" y="2115646"/>
            <a:ext cx="61753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23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n on [I]llustration">
            <a:extLst>
              <a:ext uri="{FF2B5EF4-FFF2-40B4-BE49-F238E27FC236}">
                <a16:creationId xmlns:a16="http://schemas.microsoft.com/office/drawing/2014/main" id="{D0AF91FD-3FC0-633C-9BB4-F4810B6A7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t="8390" r="1104" b="6740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in on [I]llustration">
            <a:extLst>
              <a:ext uri="{FF2B5EF4-FFF2-40B4-BE49-F238E27FC236}">
                <a16:creationId xmlns:a16="http://schemas.microsoft.com/office/drawing/2014/main" id="{D8DDFE78-0E44-7266-4ADC-416A4F52C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" t="8390" r="1104" b="6740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EFFC4C-87A9-5244-B21D-4EB3D01CC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93924"/>
            <a:ext cx="9144000" cy="336195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bg1"/>
                </a:solidFill>
                <a:latin typeface="Trajan Pro" panose="02020502050506020301" pitchFamily="18" charset="0"/>
              </a:rPr>
              <a:t>THE POWER OF </a:t>
            </a:r>
            <a:br>
              <a:rPr lang="en-US" sz="7200" dirty="0">
                <a:solidFill>
                  <a:schemeClr val="bg1"/>
                </a:solidFill>
                <a:latin typeface="Trajan Pro" panose="02020502050506020301" pitchFamily="18" charset="0"/>
              </a:rPr>
            </a:br>
            <a:br>
              <a:rPr lang="en-US" sz="900" dirty="0">
                <a:solidFill>
                  <a:schemeClr val="bg1"/>
                </a:solidFill>
                <a:latin typeface="Trajan Pro" panose="02020502050506020301" pitchFamily="18" charset="0"/>
              </a:rPr>
            </a:br>
            <a:r>
              <a:rPr lang="en-US" sz="18500" dirty="0">
                <a:solidFill>
                  <a:schemeClr val="bg1"/>
                </a:solidFill>
                <a:latin typeface="Trajan Pro" panose="02020502050506020301" pitchFamily="18" charset="0"/>
              </a:rPr>
              <a:t>GOD</a:t>
            </a:r>
            <a:endParaRPr lang="en-US" sz="7200" dirty="0">
              <a:solidFill>
                <a:schemeClr val="bg1"/>
              </a:solidFill>
              <a:latin typeface="Trajan Pro" panose="02020502050506020301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C6C881-FDBC-8CCF-ECB4-08DA26FE5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61128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ajan Pro" panose="02020502050506020301" pitchFamily="18" charset="0"/>
              </a:rPr>
              <a:t>OUT FROM EGYPT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D54E0E-F9DE-AD9F-12E6-25B2DF77B822}"/>
              </a:ext>
            </a:extLst>
          </p:cNvPr>
          <p:cNvCxnSpPr>
            <a:cxnSpLocks/>
          </p:cNvCxnSpPr>
          <p:nvPr/>
        </p:nvCxnSpPr>
        <p:spPr>
          <a:xfrm>
            <a:off x="3008333" y="2115646"/>
            <a:ext cx="61753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194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10 Plagues of Egypt - Bible Story &amp; Meaning">
            <a:extLst>
              <a:ext uri="{FF2B5EF4-FFF2-40B4-BE49-F238E27FC236}">
                <a16:creationId xmlns:a16="http://schemas.microsoft.com/office/drawing/2014/main" id="{EFC21229-74CE-6F0D-54A0-14CA0FB3C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" t="5346" r="548" b="46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455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10 Plagues of Egypt - Bible Story &amp; Meaning">
            <a:extLst>
              <a:ext uri="{FF2B5EF4-FFF2-40B4-BE49-F238E27FC236}">
                <a16:creationId xmlns:a16="http://schemas.microsoft.com/office/drawing/2014/main" id="{EFC21229-74CE-6F0D-54A0-14CA0FB3C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" t="5346" r="548" b="46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3066B-A7F7-A9BA-3642-F534ACEA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rajan Pro" panose="02020502050506020301" pitchFamily="18" charset="0"/>
              </a:rPr>
              <a:t>POWER PLAY</a:t>
            </a:r>
          </a:p>
        </p:txBody>
      </p:sp>
    </p:spTree>
    <p:extLst>
      <p:ext uri="{BB962C8B-B14F-4D97-AF65-F5344CB8AC3E}">
        <p14:creationId xmlns:p14="http://schemas.microsoft.com/office/powerpoint/2010/main" val="2469594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10 Plagues of Egypt - Bible Story &amp; Meaning">
            <a:extLst>
              <a:ext uri="{FF2B5EF4-FFF2-40B4-BE49-F238E27FC236}">
                <a16:creationId xmlns:a16="http://schemas.microsoft.com/office/drawing/2014/main" id="{EFC21229-74CE-6F0D-54A0-14CA0FB3C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" t="5346" r="548" b="46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3066B-A7F7-A9BA-3642-F534ACEA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rajan Pro" panose="02020502050506020301" pitchFamily="18" charset="0"/>
              </a:rPr>
              <a:t>POWER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A4467-5BD9-DB9C-84E8-92849E951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Imagine the pure horror of the plagues (Ex. 9:13-17)</a:t>
            </a:r>
          </a:p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381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3616</TotalTime>
  <Words>532</Words>
  <Application>Microsoft Office PowerPoint</Application>
  <PresentationFormat>Widescreen</PresentationFormat>
  <Paragraphs>83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Garamond</vt:lpstr>
      <vt:lpstr>Trajan Pro</vt:lpstr>
      <vt:lpstr>Office Theme</vt:lpstr>
      <vt:lpstr>Psalm 66:1-7</vt:lpstr>
      <vt:lpstr>Psalm 66:1-7</vt:lpstr>
      <vt:lpstr>Psalm 66:1-7</vt:lpstr>
      <vt:lpstr>PowerPoint Presentation</vt:lpstr>
      <vt:lpstr>THE POWER OF   GOD</vt:lpstr>
      <vt:lpstr>THE POWER OF   GOD</vt:lpstr>
      <vt:lpstr>PowerPoint Presentation</vt:lpstr>
      <vt:lpstr>POWER PLAY</vt:lpstr>
      <vt:lpstr>POWER PLAY</vt:lpstr>
      <vt:lpstr>POWER PLAY</vt:lpstr>
      <vt:lpstr>POWER PLAY</vt:lpstr>
      <vt:lpstr>PowerPoint Presentation</vt:lpstr>
      <vt:lpstr>POWER TO SAVE</vt:lpstr>
      <vt:lpstr>POWER TO SAVE</vt:lpstr>
      <vt:lpstr>POWER TO SAVE</vt:lpstr>
      <vt:lpstr>POWER TO SAVE</vt:lpstr>
      <vt:lpstr>PowerPoint Presentation</vt:lpstr>
      <vt:lpstr>POWER TO CHOOSE</vt:lpstr>
      <vt:lpstr>POWER TO CHOOSE</vt:lpstr>
      <vt:lpstr>POWER TO CHOOSE</vt:lpstr>
      <vt:lpstr>POWER TO CHOOSE</vt:lpstr>
      <vt:lpstr>POWER TO CHOOSE</vt:lpstr>
      <vt:lpstr>POWER TO CHOOSE</vt:lpstr>
      <vt:lpstr>POWER TO CHOOSE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POWER OF  GOD</dc:title>
  <dc:creator>David Fiddament</dc:creator>
  <cp:lastModifiedBy>David Fiddament</cp:lastModifiedBy>
  <cp:revision>10</cp:revision>
  <dcterms:created xsi:type="dcterms:W3CDTF">2023-10-06T00:20:35Z</dcterms:created>
  <dcterms:modified xsi:type="dcterms:W3CDTF">2023-10-08T13:40:50Z</dcterms:modified>
</cp:coreProperties>
</file>