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4" r:id="rId5"/>
    <p:sldId id="275" r:id="rId6"/>
    <p:sldId id="27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6" autoAdjust="0"/>
    <p:restoredTop sz="94660"/>
  </p:normalViewPr>
  <p:slideViewPr>
    <p:cSldViewPr snapToGrid="0">
      <p:cViewPr>
        <p:scale>
          <a:sx n="90" d="100"/>
          <a:sy n="90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5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1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2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2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0D7B-DEFB-2A40-D30E-B8744119D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981" y="3074126"/>
            <a:ext cx="9692036" cy="2002384"/>
          </a:xfrm>
        </p:spPr>
        <p:txBody>
          <a:bodyPr>
            <a:normAutofit/>
          </a:bodyPr>
          <a:lstStyle/>
          <a:p>
            <a:r>
              <a:rPr lang="en-US" sz="8800" dirty="0"/>
              <a:t>Our Heavenly 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B8CAB-72AC-8080-363F-6A60F254D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453" y="5264933"/>
            <a:ext cx="7827093" cy="951488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Matthew 5.38-6.18</a:t>
            </a:r>
          </a:p>
        </p:txBody>
      </p:sp>
    </p:spTree>
    <p:extLst>
      <p:ext uri="{BB962C8B-B14F-4D97-AF65-F5344CB8AC3E}">
        <p14:creationId xmlns:p14="http://schemas.microsoft.com/office/powerpoint/2010/main" val="214016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F986-F59C-B56B-9808-5E7274E608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3" r="-2" b="-2"/>
          <a:stretch/>
        </p:blipFill>
        <p:spPr>
          <a:xfrm>
            <a:off x="838200" y="1811756"/>
            <a:ext cx="5181600" cy="4365207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A083C-5ECA-C5AB-554B-7F20A0FC6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>
            <a:normAutofit/>
          </a:bodyPr>
          <a:lstStyle/>
          <a:p>
            <a:r>
              <a:rPr lang="en-US"/>
              <a:t>How people treat us usually determines how we treat them. But it isn’t the way that a kingdom citizen operates.</a:t>
            </a:r>
          </a:p>
          <a:p>
            <a:r>
              <a:rPr lang="en-US"/>
              <a:t>Despite how we are treated, we need to remember to whom we belong – the Father. His response even to His enemies is to bless them with rain.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A437A-96CF-82D5-9DBD-E2CE1AC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r>
              <a:rPr lang="en-US" b="1">
                <a:effectLst/>
              </a:rPr>
              <a:t>Matthew 5.38-48</a:t>
            </a:r>
            <a:r>
              <a:rPr lang="en-US">
                <a:effectLst/>
              </a:rPr>
              <a:t>: </a:t>
            </a:r>
            <a:r>
              <a:rPr lang="en-US"/>
              <a:t>Loving Those Who Hate Us</a:t>
            </a:r>
          </a:p>
        </p:txBody>
      </p:sp>
    </p:spTree>
    <p:extLst>
      <p:ext uri="{BB962C8B-B14F-4D97-AF65-F5344CB8AC3E}">
        <p14:creationId xmlns:p14="http://schemas.microsoft.com/office/powerpoint/2010/main" val="18980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A083C-5ECA-C5AB-554B-7F20A0FC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811756"/>
            <a:ext cx="5719762" cy="4874794"/>
          </a:xfrm>
        </p:spPr>
        <p:txBody>
          <a:bodyPr>
            <a:normAutofit/>
          </a:bodyPr>
          <a:lstStyle/>
          <a:p>
            <a:r>
              <a:rPr lang="en-US" sz="2800" dirty="0"/>
              <a:t>Hypocrite comes from the Greek word, “actor”. Religion that is a performance receives slight reward – from people. But not the everlasting reward with God.</a:t>
            </a:r>
          </a:p>
          <a:p>
            <a:r>
              <a:rPr lang="en-US" sz="2800" dirty="0"/>
              <a:t>Generosity should be obvious to the Christian. But what we need is to be motivated merely by pleasing God, not by being seen.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F986-F59C-B56B-9808-5E7274E60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10425" b="2"/>
          <a:stretch/>
        </p:blipFill>
        <p:spPr>
          <a:xfrm>
            <a:off x="6172200" y="1811756"/>
            <a:ext cx="5181600" cy="4365207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5A437A-96CF-82D5-9DBD-E2CE1AC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kern="100">
                <a:effectLst/>
              </a:rPr>
              <a:t>Matthew 6.1-4</a:t>
            </a:r>
            <a:r>
              <a:rPr lang="en-US" sz="2500" kern="100">
                <a:effectLst/>
              </a:rPr>
              <a:t>: </a:t>
            </a:r>
            <a:br>
              <a:rPr lang="en-US" sz="2500" kern="100">
                <a:effectLst/>
              </a:rPr>
            </a:br>
            <a:r>
              <a:rPr lang="en-US" sz="2500" kern="100">
                <a:effectLst/>
              </a:rPr>
              <a:t>Performative Religion and Giving to the Needy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94546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A083C-5ECA-C5AB-554B-7F20A0FC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13" y="1811756"/>
            <a:ext cx="5691187" cy="464619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Prayer, as beautiful, but it can be corrupted if the motivation is about being seen. </a:t>
            </a:r>
          </a:p>
          <a:p>
            <a:r>
              <a:rPr lang="en-US" sz="2800" dirty="0"/>
              <a:t>Prayer is about the connection and intimacy with God – not about personally showing off our righteousness or vocabulary. Speak to the one who knows what you need before you say it.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F986-F59C-B56B-9808-5E7274E60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/>
          <a:stretch/>
        </p:blipFill>
        <p:spPr>
          <a:xfrm>
            <a:off x="6172200" y="1811756"/>
            <a:ext cx="5181600" cy="4365207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5A437A-96CF-82D5-9DBD-E2CE1AC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kern="100">
                <a:effectLst/>
              </a:rPr>
              <a:t>Matthew 6.5-8</a:t>
            </a:r>
            <a:r>
              <a:rPr lang="en-US" sz="2500" kern="100">
                <a:effectLst/>
              </a:rPr>
              <a:t>: </a:t>
            </a:r>
            <a:br>
              <a:rPr lang="en-US" sz="2500" kern="100">
                <a:effectLst/>
              </a:rPr>
            </a:br>
            <a:r>
              <a:rPr lang="en-US" sz="2500" kern="100">
                <a:effectLst/>
              </a:rPr>
              <a:t>Performative Religion and Prayer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56525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A083C-5ECA-C5AB-554B-7F20A0FC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811756"/>
            <a:ext cx="5705475" cy="463190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This prayer is the very center of Matthew’s organization of the Sermon on the Mount – the heartbeat of the believer.</a:t>
            </a:r>
          </a:p>
          <a:p>
            <a:r>
              <a:rPr lang="en-US" sz="3200" dirty="0"/>
              <a:t>This prayer orients first things first: God the Father, the glory of His name, and a focus on heaven.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F986-F59C-B56B-9808-5E7274E60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7" r="2" b="6020"/>
          <a:stretch/>
        </p:blipFill>
        <p:spPr>
          <a:xfrm>
            <a:off x="6172200" y="1811756"/>
            <a:ext cx="5181600" cy="4365207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5A437A-96CF-82D5-9DBD-E2CE1AC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r>
              <a:rPr lang="en-US" b="1" kern="100">
                <a:effectLst/>
              </a:rPr>
              <a:t>Matthew 6.9-15</a:t>
            </a:r>
            <a:r>
              <a:rPr lang="en-US" kern="100">
                <a:effectLst/>
              </a:rPr>
              <a:t>: The Lord’s Prayer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F986-F59C-B56B-9808-5E7274E608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/>
        </p:blipFill>
        <p:spPr>
          <a:xfrm>
            <a:off x="838200" y="1811756"/>
            <a:ext cx="5181600" cy="4365207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A083C-5ECA-C5AB-554B-7F20A0FC6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11756"/>
            <a:ext cx="5700713" cy="4731919"/>
          </a:xfrm>
        </p:spPr>
        <p:txBody>
          <a:bodyPr>
            <a:normAutofit/>
          </a:bodyPr>
          <a:lstStyle/>
          <a:p>
            <a:r>
              <a:rPr lang="en-US" sz="2800" dirty="0"/>
              <a:t>Fasting is a good and necessary for discipline. It becomes corrupted when it becomes a performance.</a:t>
            </a:r>
          </a:p>
          <a:p>
            <a:r>
              <a:rPr lang="en-US" sz="2800" dirty="0"/>
              <a:t>Fasting, like prayer, is about dependance. It proclaims that I do not live by the physical – I live by the strength that God alone can provide.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A437A-96CF-82D5-9DBD-E2CE1AC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198474"/>
            <a:ext cx="10949763" cy="12836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00" dirty="0">
                <a:effectLst/>
              </a:rPr>
              <a:t>Matthew 6.5-8</a:t>
            </a:r>
            <a:r>
              <a:rPr lang="en-US" sz="3600" kern="100" dirty="0">
                <a:effectLst/>
              </a:rPr>
              <a:t>: </a:t>
            </a:r>
            <a:br>
              <a:rPr lang="en-US" sz="3600" kern="100" dirty="0">
                <a:effectLst/>
              </a:rPr>
            </a:br>
            <a:r>
              <a:rPr lang="en-US" sz="3600" kern="100" dirty="0">
                <a:effectLst/>
              </a:rPr>
              <a:t>Performative Religion and Fasting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187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2660-0E59-2941-01D8-7C753708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78EE0-A844-4449-1646-BDDD4FA7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757363"/>
            <a:ext cx="11538857" cy="5257799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God</a:t>
            </a:r>
            <a:r>
              <a:rPr lang="en-US" sz="2800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He is a being who can’t be fooled and sees right to the heart. What He desires is wholehearted worship, not self-serving performance.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kingdom citizenship</a:t>
            </a:r>
            <a:r>
              <a:rPr lang="en-US" sz="2800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We are to treat each person, friend and enemy alike, by how our loving Father has treated us, not how we have been treated by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our lives in the world</a:t>
            </a:r>
            <a:r>
              <a:rPr lang="en-US" sz="2800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Let them see our good works, our patience and zeal, but always remind them – it’s not so they’re impressed with us, but that God is honored. Invite them to experience what it means to love and serve the Lord.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524008"/>
      </p:ext>
    </p:extLst>
  </p:cSld>
  <p:clrMapOvr>
    <a:masterClrMapping/>
  </p:clrMapOvr>
</p:sld>
</file>

<file path=ppt/theme/theme1.xml><?xml version="1.0" encoding="utf-8"?>
<a:theme xmlns:a="http://schemas.openxmlformats.org/drawingml/2006/main" name="The UpsideDown Kingdom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UpsideDown Kingdom" id="{7E0B4C97-A163-4F92-A788-738CFDB3C42E}" vid="{6EA7AFCD-6F1C-42E0-8359-8EB3D98CB6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UpsideDown Kingdom</Template>
  <TotalTime>3785</TotalTime>
  <Words>426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Dante</vt:lpstr>
      <vt:lpstr>Sagona Book</vt:lpstr>
      <vt:lpstr>Symbol</vt:lpstr>
      <vt:lpstr>The UpsideDown Kingdom</vt:lpstr>
      <vt:lpstr>Our Heavenly Father</vt:lpstr>
      <vt:lpstr>Matthew 5.38-48: Loving Those Who Hate Us</vt:lpstr>
      <vt:lpstr>Matthew 6.1-4:  Performative Religion and Giving to the Needy</vt:lpstr>
      <vt:lpstr>Matthew 6.5-8:  Performative Religion and Prayer</vt:lpstr>
      <vt:lpstr>Matthew 6.9-15: The Lord’s Prayer</vt:lpstr>
      <vt:lpstr>Matthew 6.5-8:  Performative Religion and Fasting</vt:lpstr>
      <vt:lpstr>Meditation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 of the Kingdom</dc:title>
  <dc:creator>Alexander Newman</dc:creator>
  <cp:lastModifiedBy>Alexander Newman</cp:lastModifiedBy>
  <cp:revision>3</cp:revision>
  <dcterms:created xsi:type="dcterms:W3CDTF">2023-10-26T20:15:45Z</dcterms:created>
  <dcterms:modified xsi:type="dcterms:W3CDTF">2023-11-26T13:15:17Z</dcterms:modified>
</cp:coreProperties>
</file>