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>
        <p:scale>
          <a:sx n="87" d="100"/>
          <a:sy n="87" d="100"/>
        </p:scale>
        <p:origin x="30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571A-F813-4214-84A2-D413810E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2D60A-3DD9-4866-BA7B-34E852D0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8802" y="6356350"/>
            <a:ext cx="502920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712D-A072-44DA-B26B-A1BC1ED4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4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E275-5B81-47C9-BA2D-6F6DC43B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EC664-0822-4BE8-9C5D-BB5805261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45D89-6EB8-468C-8726-94869538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69EF1-4362-48D5-892A-20C08FC7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72AA-57F8-40CE-BBD9-A77F8DE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2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69046-DB9C-45F8-A281-16510D1FB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31547" y="647699"/>
            <a:ext cx="2112753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06B10-FAAE-4C3A-BC82-8EDC5C124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48287" y="647699"/>
            <a:ext cx="7683260" cy="55292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89FDE-8D09-475F-9B89-BE5AE71A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6F80-C5CB-44A2-AB1B-43EB0137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D7AC-8D81-4526-B969-505D0CE1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4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56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E9D7-0090-46D4-A48B-9D26EBCC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A5DDC-5EE7-4691-96B2-F7A25A3B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F9D9F-2C17-4515-8A91-EF6050F3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9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0CE8-5E49-4336-BB31-974F0D6E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D1AF-DB46-4EF6-93AD-E8CD740A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FBCEF-E902-4ECE-B0DB-142617EF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3852A-0F7C-4F18-A663-165414BA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7E8B5-A392-435C-89FE-849D9B0A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7AA31-DB02-4BFC-8238-507F5E8B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7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54DBB-2048-445B-8127-6D2DB22D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454E7-E598-4FCD-834F-13291B95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77B82-4082-402D-889D-8081104D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1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258E1-694B-4BB9-A41B-BB742555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2B65B-60BA-40E5-8A5A-5A79D315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72797-16BC-4A2F-8A6F-62F61512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5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20479-140A-466F-B2F2-AFE27D47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6B342-BDCE-45E8-BDA2-B041981D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3F3AE-E094-4EA8-9900-F77CD687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22704-F91B-471A-988B-9023E120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28E75-DDDE-4BD4-B495-47F44DB3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B0594-D6B3-41C6-BBEF-A060A2EB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5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7A5E8B7-F220-42D2-BB61-4E5E24A05506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32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6D3D-BF9A-023F-24ED-95EB50F05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756" y="2775143"/>
            <a:ext cx="8804487" cy="1995578"/>
          </a:xfrm>
        </p:spPr>
        <p:txBody>
          <a:bodyPr>
            <a:normAutofit/>
          </a:bodyPr>
          <a:lstStyle/>
          <a:p>
            <a:r>
              <a:rPr lang="en-US" sz="6000" dirty="0"/>
              <a:t>Introduction and Context of Philippians</a:t>
            </a:r>
          </a:p>
        </p:txBody>
      </p:sp>
    </p:spTree>
    <p:extLst>
      <p:ext uri="{BB962C8B-B14F-4D97-AF65-F5344CB8AC3E}">
        <p14:creationId xmlns:p14="http://schemas.microsoft.com/office/powerpoint/2010/main" val="68151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3C7F4-16C3-F140-EBFC-31865BDD6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254" y="1811756"/>
            <a:ext cx="5612546" cy="4742725"/>
          </a:xfrm>
        </p:spPr>
        <p:txBody>
          <a:bodyPr>
            <a:normAutofit/>
          </a:bodyPr>
          <a:lstStyle/>
          <a:p>
            <a:r>
              <a:rPr lang="en-US" sz="2800" dirty="0"/>
              <a:t>Paul’s intentions to go and teach in Bithynia were stopped by God. When God stops our plans, we should still be seeking </a:t>
            </a:r>
            <a:r>
              <a:rPr lang="en-US" sz="2800" u="sng" dirty="0"/>
              <a:t>serve</a:t>
            </a:r>
            <a:r>
              <a:rPr lang="en-US" sz="2800" dirty="0"/>
              <a:t> Him where we are. </a:t>
            </a:r>
          </a:p>
          <a:p>
            <a:r>
              <a:rPr lang="en-US" sz="2800" dirty="0"/>
              <a:t>Paul </a:t>
            </a:r>
            <a:r>
              <a:rPr lang="en-US" sz="2800" u="sng" dirty="0"/>
              <a:t>does not hesitate </a:t>
            </a:r>
            <a:r>
              <a:rPr lang="en-US" sz="2800" dirty="0"/>
              <a:t>when He has his vision. He is ready to go wherever to bring the good news.</a:t>
            </a:r>
          </a:p>
        </p:txBody>
      </p:sp>
      <p:pic>
        <p:nvPicPr>
          <p:cNvPr id="6" name="Content Placeholder 5" descr="A painting of several boats on a body of water&#10;&#10;Description automatically generated">
            <a:extLst>
              <a:ext uri="{FF2B5EF4-FFF2-40B4-BE49-F238E27FC236}">
                <a16:creationId xmlns:a16="http://schemas.microsoft.com/office/drawing/2014/main" id="{F2B17140-43A6-D211-8364-BF1FD84005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1619"/>
            <a:ext cx="5181600" cy="392506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F5F873-D049-3009-73E0-CB771E3B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Macedonian Call – Acts 16.6-10</a:t>
            </a:r>
          </a:p>
        </p:txBody>
      </p:sp>
    </p:spTree>
    <p:extLst>
      <p:ext uri="{BB962C8B-B14F-4D97-AF65-F5344CB8AC3E}">
        <p14:creationId xmlns:p14="http://schemas.microsoft.com/office/powerpoint/2010/main" val="151159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38EF1-1153-5393-6011-99496EABD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432101-CF23-2E46-7E08-4B205696A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3466" y="1811756"/>
            <a:ext cx="5666334" cy="4696620"/>
          </a:xfrm>
        </p:spPr>
        <p:txBody>
          <a:bodyPr>
            <a:normAutofit/>
          </a:bodyPr>
          <a:lstStyle/>
          <a:p>
            <a:r>
              <a:rPr lang="en-US" dirty="0"/>
              <a:t>Philippi is a “leading city”: a place of rich history but it was a Roman colony – a “</a:t>
            </a:r>
            <a:r>
              <a:rPr lang="en-US" u="sng" dirty="0"/>
              <a:t>little Rome</a:t>
            </a:r>
            <a:r>
              <a:rPr lang="en-US" dirty="0"/>
              <a:t>”. Could the gospel thrive here?</a:t>
            </a:r>
          </a:p>
          <a:p>
            <a:r>
              <a:rPr lang="en-US" dirty="0"/>
              <a:t>Lydia and her household accept the good news and immediately offers her kindness to her new family. The church at Philippi’s founding member was filled with </a:t>
            </a:r>
            <a:r>
              <a:rPr lang="en-US" u="sng" dirty="0"/>
              <a:t>compassion</a:t>
            </a:r>
            <a:r>
              <a:rPr lang="en-US" dirty="0"/>
              <a:t>.</a:t>
            </a:r>
          </a:p>
        </p:txBody>
      </p:sp>
      <p:pic>
        <p:nvPicPr>
          <p:cNvPr id="6" name="Content Placeholder 5" descr="A painting of a person sitting at a table&#10;&#10;Description automatically generated">
            <a:extLst>
              <a:ext uri="{FF2B5EF4-FFF2-40B4-BE49-F238E27FC236}">
                <a16:creationId xmlns:a16="http://schemas.microsoft.com/office/drawing/2014/main" id="{3FA01EA5-3952-6BC9-6923-AC46DDBAA2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29" y="1811338"/>
            <a:ext cx="3620387" cy="455872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F0B89BF-D4AD-2082-06DB-CF1F1DC7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Philippi and Lydia – Acts 16.11-15</a:t>
            </a:r>
          </a:p>
        </p:txBody>
      </p:sp>
    </p:spTree>
    <p:extLst>
      <p:ext uri="{BB962C8B-B14F-4D97-AF65-F5344CB8AC3E}">
        <p14:creationId xmlns:p14="http://schemas.microsoft.com/office/powerpoint/2010/main" val="414985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3D883-7089-5F34-7FC8-7ED7BF3FD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A863BC-0F92-5AB6-C087-2DBC1A49F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097" y="1811756"/>
            <a:ext cx="5681703" cy="4696620"/>
          </a:xfrm>
        </p:spPr>
        <p:txBody>
          <a:bodyPr>
            <a:normAutofit/>
          </a:bodyPr>
          <a:lstStyle/>
          <a:p>
            <a:r>
              <a:rPr lang="en-US" dirty="0"/>
              <a:t>Paul frees a woman with dual – oppression: by demon and by man. The </a:t>
            </a:r>
            <a:r>
              <a:rPr lang="en-US" u="sng" dirty="0"/>
              <a:t>power of Christ</a:t>
            </a:r>
            <a:r>
              <a:rPr lang="en-US" dirty="0"/>
              <a:t> frees the exploited.</a:t>
            </a:r>
          </a:p>
          <a:p>
            <a:r>
              <a:rPr lang="en-US" dirty="0"/>
              <a:t>The men’s dishonesty is clear: stirring up the crowd based on </a:t>
            </a:r>
            <a:r>
              <a:rPr lang="en-US" u="sng" dirty="0"/>
              <a:t>ethnicity</a:t>
            </a:r>
            <a:r>
              <a:rPr lang="en-US" dirty="0"/>
              <a:t>, </a:t>
            </a:r>
            <a:r>
              <a:rPr lang="en-US" u="sng" dirty="0"/>
              <a:t>disturbance</a:t>
            </a:r>
            <a:r>
              <a:rPr lang="en-US" dirty="0"/>
              <a:t>, and </a:t>
            </a:r>
            <a:r>
              <a:rPr lang="en-US" u="sng" dirty="0"/>
              <a:t>foreign customs</a:t>
            </a:r>
            <a:r>
              <a:rPr lang="en-US" dirty="0"/>
              <a:t>.</a:t>
            </a:r>
          </a:p>
          <a:p>
            <a:r>
              <a:rPr lang="en-US" dirty="0"/>
              <a:t>The leaders of the city buy into the mob and beat Paul and Silas </a:t>
            </a:r>
            <a:r>
              <a:rPr lang="en-US" u="sng" dirty="0"/>
              <a:t>unjustly</a:t>
            </a:r>
            <a:r>
              <a:rPr lang="en-US" dirty="0"/>
              <a:t> without doing their due diligence.</a:t>
            </a:r>
          </a:p>
          <a:p>
            <a:endParaRPr lang="en-US" dirty="0"/>
          </a:p>
        </p:txBody>
      </p:sp>
      <p:pic>
        <p:nvPicPr>
          <p:cNvPr id="6" name="Content Placeholder 5" descr="A painting of a bullfight&#10;&#10;Description automatically generated">
            <a:extLst>
              <a:ext uri="{FF2B5EF4-FFF2-40B4-BE49-F238E27FC236}">
                <a16:creationId xmlns:a16="http://schemas.microsoft.com/office/drawing/2014/main" id="{9B39F32C-FC69-5408-BD16-B53E50DE2D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7183"/>
            <a:ext cx="5869263" cy="463671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453437C-6C6D-DE91-DF63-8E729FD2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and Imprisoning – Acts 16.16-24</a:t>
            </a:r>
          </a:p>
        </p:txBody>
      </p:sp>
    </p:spTree>
    <p:extLst>
      <p:ext uri="{BB962C8B-B14F-4D97-AF65-F5344CB8AC3E}">
        <p14:creationId xmlns:p14="http://schemas.microsoft.com/office/powerpoint/2010/main" val="30860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3B926-6422-B1E6-419D-79CD85196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ADBCDB-E00B-524C-CC92-903080BB3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097" y="1811755"/>
            <a:ext cx="5681703" cy="4857985"/>
          </a:xfrm>
        </p:spPr>
        <p:txBody>
          <a:bodyPr>
            <a:normAutofit/>
          </a:bodyPr>
          <a:lstStyle/>
          <a:p>
            <a:r>
              <a:rPr lang="en-US" dirty="0"/>
              <a:t>How do we react to when we’re done wrong? Paul and Silas show us the way – </a:t>
            </a:r>
            <a:r>
              <a:rPr lang="en-US" u="sng" dirty="0"/>
              <a:t>praising God</a:t>
            </a:r>
            <a:r>
              <a:rPr lang="en-US" dirty="0"/>
              <a:t>. </a:t>
            </a:r>
          </a:p>
          <a:p>
            <a:r>
              <a:rPr lang="en-US" dirty="0"/>
              <a:t>Even when God frees them and they could escape free, the love of God compels them to stay for the sake of their imprisoner. </a:t>
            </a:r>
            <a:r>
              <a:rPr lang="en-US" u="sng" dirty="0"/>
              <a:t>The gospel</a:t>
            </a:r>
            <a:r>
              <a:rPr lang="en-US" dirty="0"/>
              <a:t> demands our love.</a:t>
            </a:r>
          </a:p>
          <a:p>
            <a:r>
              <a:rPr lang="en-US" dirty="0"/>
              <a:t>The jailer understands his need and receives salvation </a:t>
            </a:r>
            <a:r>
              <a:rPr lang="en-US" u="sng" dirty="0"/>
              <a:t>that very night</a:t>
            </a:r>
            <a:r>
              <a:rPr lang="en-US" dirty="0"/>
              <a:t>.</a:t>
            </a:r>
          </a:p>
        </p:txBody>
      </p:sp>
      <p:pic>
        <p:nvPicPr>
          <p:cNvPr id="6" name="Content Placeholder 5" descr="A painting of a bridge and a moon&#10;&#10;Description automatically generated">
            <a:extLst>
              <a:ext uri="{FF2B5EF4-FFF2-40B4-BE49-F238E27FC236}">
                <a16:creationId xmlns:a16="http://schemas.microsoft.com/office/drawing/2014/main" id="{D69EDB1C-23C0-EB9C-1071-31E376F4F8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54" y="1811755"/>
            <a:ext cx="4866646" cy="440025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EFE41F4-9B9E-CA08-B731-9139DD49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Believe in the Lord Jesus– Acts 16.25-34</a:t>
            </a:r>
          </a:p>
        </p:txBody>
      </p:sp>
    </p:spTree>
    <p:extLst>
      <p:ext uri="{BB962C8B-B14F-4D97-AF65-F5344CB8AC3E}">
        <p14:creationId xmlns:p14="http://schemas.microsoft.com/office/powerpoint/2010/main" val="96517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78140-E5FF-8452-56DB-5EDBB579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3630A1-9887-6B9C-455F-C2EA55F4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097" y="1811755"/>
            <a:ext cx="5681703" cy="4857985"/>
          </a:xfrm>
        </p:spPr>
        <p:txBody>
          <a:bodyPr>
            <a:normAutofit/>
          </a:bodyPr>
          <a:lstStyle/>
          <a:p>
            <a:r>
              <a:rPr lang="en-US" dirty="0"/>
              <a:t>Paul and Silas could have insisted on their rights yesterday – why did they do it today? </a:t>
            </a:r>
          </a:p>
          <a:p>
            <a:r>
              <a:rPr lang="en-US" dirty="0"/>
              <a:t>It’s to protect the </a:t>
            </a:r>
            <a:r>
              <a:rPr lang="en-US" u="sng" dirty="0"/>
              <a:t>reputation</a:t>
            </a:r>
            <a:r>
              <a:rPr lang="en-US" dirty="0"/>
              <a:t> of the </a:t>
            </a:r>
            <a:r>
              <a:rPr lang="en-US" u="sng" dirty="0"/>
              <a:t>young church</a:t>
            </a:r>
            <a:r>
              <a:rPr lang="en-US" dirty="0"/>
              <a:t> they were going to have to leave behind.</a:t>
            </a:r>
          </a:p>
          <a:p>
            <a:r>
              <a:rPr lang="en-US" dirty="0"/>
              <a:t>They encouraged the group and left. This would be one of the very few times Paul would ever visit. It adds to the importance of the letter.</a:t>
            </a:r>
          </a:p>
        </p:txBody>
      </p:sp>
      <p:pic>
        <p:nvPicPr>
          <p:cNvPr id="6" name="Content Placeholder 5" descr="A person and child on a bridge&#10;&#10;Description automatically generated">
            <a:extLst>
              <a:ext uri="{FF2B5EF4-FFF2-40B4-BE49-F238E27FC236}">
                <a16:creationId xmlns:a16="http://schemas.microsoft.com/office/drawing/2014/main" id="{F47D6B57-C86D-D5D9-484F-82773ED6F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80" y="1811755"/>
            <a:ext cx="3256066" cy="485980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9C70E7-7E95-3E15-C77F-599F0A26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747"/>
            <a:ext cx="10515600" cy="819738"/>
          </a:xfrm>
        </p:spPr>
        <p:txBody>
          <a:bodyPr/>
          <a:lstStyle/>
          <a:p>
            <a:r>
              <a:rPr lang="en-US" dirty="0"/>
              <a:t>Defending the Young Church – Acts 16.35-40</a:t>
            </a:r>
          </a:p>
        </p:txBody>
      </p:sp>
    </p:spTree>
    <p:extLst>
      <p:ext uri="{BB962C8B-B14F-4D97-AF65-F5344CB8AC3E}">
        <p14:creationId xmlns:p14="http://schemas.microsoft.com/office/powerpoint/2010/main" val="144443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9973-6D8A-7C43-2084-400234B0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31016"/>
            <a:ext cx="10515600" cy="1200060"/>
          </a:xfrm>
        </p:spPr>
        <p:txBody>
          <a:bodyPr>
            <a:normAutofit/>
          </a:bodyPr>
          <a:lstStyle/>
          <a:p>
            <a:r>
              <a:rPr lang="en-US" sz="7200" b="1" u="sng" dirty="0"/>
              <a:t>Unity Found in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130D-F8AE-7C5A-23F1-971F9A08C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28370"/>
            <a:ext cx="10515600" cy="3861280"/>
          </a:xfrm>
        </p:spPr>
        <p:txBody>
          <a:bodyPr/>
          <a:lstStyle/>
          <a:p>
            <a:r>
              <a:rPr lang="en-US" sz="4400" dirty="0"/>
              <a:t>Other main themes: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Joy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Peace</a:t>
            </a:r>
            <a:endParaRPr lang="en-US" dirty="0"/>
          </a:p>
        </p:txBody>
      </p:sp>
      <p:pic>
        <p:nvPicPr>
          <p:cNvPr id="5" name="Picture 4" descr="A painting of men playing cards&#10;&#10;Description automatically generated">
            <a:extLst>
              <a:ext uri="{FF2B5EF4-FFF2-40B4-BE49-F238E27FC236}">
                <a16:creationId xmlns:a16="http://schemas.microsoft.com/office/drawing/2014/main" id="{939358F9-E7F9-5D54-11DC-147F2CBC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76" y="2087253"/>
            <a:ext cx="5591474" cy="44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33108"/>
      </p:ext>
    </p:extLst>
  </p:cSld>
  <p:clrMapOvr>
    <a:masterClrMapping/>
  </p:clrMapOvr>
</p:sld>
</file>

<file path=ppt/theme/theme1.xml><?xml version="1.0" encoding="utf-8"?>
<a:theme xmlns:a="http://schemas.openxmlformats.org/drawingml/2006/main" name="The UpsideDown Kingdom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UpsideDown Kingdom" id="{7E0B4C97-A163-4F92-A788-738CFDB3C42E}" vid="{6EA7AFCD-6F1C-42E0-8359-8EB3D98CB6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UpsideDown Kingdom</Template>
  <TotalTime>2568</TotalTime>
  <Words>356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Dante</vt:lpstr>
      <vt:lpstr>The UpsideDown Kingdom</vt:lpstr>
      <vt:lpstr>Introduction and Context of Philippians</vt:lpstr>
      <vt:lpstr>The Macedonian Call – Acts 16.6-10</vt:lpstr>
      <vt:lpstr>Entering Philippi and Lydia – Acts 16.11-15</vt:lpstr>
      <vt:lpstr>Freeing and Imprisoning – Acts 16.16-24</vt:lpstr>
      <vt:lpstr>Believe in the Lord Jesus– Acts 16.25-34</vt:lpstr>
      <vt:lpstr>Defending the Young Church – Acts 16.35-40</vt:lpstr>
      <vt:lpstr>Unity Found in Christ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Context of Philippians</dc:title>
  <dc:creator>Alexander Newman</dc:creator>
  <cp:lastModifiedBy>Alexander Newman</cp:lastModifiedBy>
  <cp:revision>2</cp:revision>
  <dcterms:created xsi:type="dcterms:W3CDTF">2024-02-23T18:27:23Z</dcterms:created>
  <dcterms:modified xsi:type="dcterms:W3CDTF">2024-02-25T13:15:50Z</dcterms:modified>
</cp:coreProperties>
</file>