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3" r:id="rId6"/>
    <p:sldId id="264" r:id="rId7"/>
    <p:sldId id="265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05" autoAdjust="0"/>
  </p:normalViewPr>
  <p:slideViewPr>
    <p:cSldViewPr snapToGrid="0">
      <p:cViewPr>
        <p:scale>
          <a:sx n="69" d="100"/>
          <a:sy n="69" d="100"/>
        </p:scale>
        <p:origin x="30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F4EA64-D5E8-4450-BC30-7DFC4EBD38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41F71-C740-4CC1-840C-5FB23C8519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963B1-226B-4B24-8975-7DD28730789D}" type="datetimeFigureOut">
              <a:rPr lang="en-US" smtClean="0"/>
              <a:t>3/23/2024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CE577-AAC9-4588-9221-506DA251D4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921CD-9C42-44C5-B535-5F5FA4022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A9CF0-FE85-40E5-A3E4-9D8D4A205B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78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0BE83-1F76-412F-817F-6B87541A62B7}" type="datetimeFigureOut">
              <a:rPr lang="en-US" smtClean="0"/>
              <a:t>3/23/2024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54AA9-D1C5-4A71-8BC1-393246244D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0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3/23/2024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3/23/2024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3/23/2024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3/23/2024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3/23/2024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6895E3-C8BD-4010-B9E7-E43BA3DCF2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9" t="2788" r="1809" b="2224"/>
          <a:stretch/>
        </p:blipFill>
        <p:spPr>
          <a:xfrm>
            <a:off x="981200" y="1094509"/>
            <a:ext cx="6233513" cy="466898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0024" y="185485"/>
            <a:ext cx="3238829" cy="4042149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Unity in Christ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5835" y="4717720"/>
            <a:ext cx="3947205" cy="149681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Philippians 2.1-30:</a:t>
            </a:r>
          </a:p>
          <a:p>
            <a:r>
              <a:rPr lang="en-US" sz="3200" b="1" dirty="0">
                <a:solidFill>
                  <a:srgbClr val="FFFFFF"/>
                </a:solidFill>
              </a:rPr>
              <a:t>Have this Mind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DC69-CD17-414B-DC17-E83C2A6A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61634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Philippians 2.1-4 – Count Others More Significant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79C96-24D6-3C29-EE46-649724C34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895" y="2103120"/>
            <a:ext cx="5099785" cy="4112286"/>
          </a:xfrm>
        </p:spPr>
        <p:txBody>
          <a:bodyPr>
            <a:normAutofit/>
          </a:bodyPr>
          <a:lstStyle/>
          <a:p>
            <a:r>
              <a:rPr lang="en-US" sz="2400" dirty="0"/>
              <a:t>We’re called on to be </a:t>
            </a:r>
            <a:r>
              <a:rPr lang="en-US" sz="2400" i="1" u="sng" dirty="0"/>
              <a:t>thoughtful</a:t>
            </a:r>
            <a:r>
              <a:rPr lang="en-US" sz="2400" dirty="0"/>
              <a:t> about how we have been loved and served both by God and by others.</a:t>
            </a:r>
          </a:p>
          <a:p>
            <a:r>
              <a:rPr lang="en-US" sz="2400" dirty="0"/>
              <a:t>To best honor Christ, we must reject conceit and pursue </a:t>
            </a:r>
            <a:r>
              <a:rPr lang="en-US" sz="2400" i="1" u="sng" dirty="0"/>
              <a:t>humility</a:t>
            </a:r>
            <a:r>
              <a:rPr lang="en-US" sz="2400" dirty="0"/>
              <a:t>. </a:t>
            </a:r>
          </a:p>
          <a:p>
            <a:r>
              <a:rPr lang="en-US" sz="2400" dirty="0"/>
              <a:t>We need to consider the needs of others above ourselves.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51C947-03CF-8AA2-2A11-286B412E11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5965941" y="1833234"/>
            <a:ext cx="5771629" cy="4112286"/>
          </a:xfrm>
        </p:spPr>
      </p:pic>
    </p:spTree>
    <p:extLst>
      <p:ext uri="{BB962C8B-B14F-4D97-AF65-F5344CB8AC3E}">
        <p14:creationId xmlns:p14="http://schemas.microsoft.com/office/powerpoint/2010/main" val="426343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E88CA-64AC-302B-3E8A-8B1B1153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6416B-ECD6-0512-8E4C-695D6DBF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Philippians 2.5-11 – Emptied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90668-1B39-A909-6E9A-DFC9674B7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890" y="2014194"/>
            <a:ext cx="5472650" cy="4386369"/>
          </a:xfrm>
        </p:spPr>
        <p:txBody>
          <a:bodyPr>
            <a:normAutofit/>
          </a:bodyPr>
          <a:lstStyle/>
          <a:p>
            <a:r>
              <a:rPr lang="en-US" sz="2400" dirty="0"/>
              <a:t>The ultimate display of humility that we’re called to reflect on is Christ.</a:t>
            </a:r>
          </a:p>
          <a:p>
            <a:r>
              <a:rPr lang="en-US" sz="2400" dirty="0"/>
              <a:t>He was humbled in multiple ways: God taking </a:t>
            </a:r>
            <a:r>
              <a:rPr lang="en-US" sz="2400" i="1" u="sng" dirty="0"/>
              <a:t>human</a:t>
            </a:r>
            <a:r>
              <a:rPr lang="en-US" sz="2400" dirty="0"/>
              <a:t> flesh, a human </a:t>
            </a:r>
            <a:r>
              <a:rPr lang="en-US" sz="2400" i="1" u="sng" dirty="0"/>
              <a:t>enslaved</a:t>
            </a:r>
            <a:r>
              <a:rPr lang="en-US" sz="2400" dirty="0"/>
              <a:t> to other humans, and He </a:t>
            </a:r>
            <a:r>
              <a:rPr lang="en-US" sz="2400" i="1" u="sng" dirty="0"/>
              <a:t>submits</a:t>
            </a:r>
            <a:r>
              <a:rPr lang="en-US" sz="2400" dirty="0"/>
              <a:t> to a cruel death.</a:t>
            </a:r>
          </a:p>
          <a:p>
            <a:r>
              <a:rPr lang="en-US" sz="2400" dirty="0"/>
              <a:t>But Jesus’ humility leads to </a:t>
            </a:r>
            <a:r>
              <a:rPr lang="en-US" sz="2400" i="1" u="sng" dirty="0"/>
              <a:t>glory</a:t>
            </a:r>
            <a:r>
              <a:rPr lang="en-US" sz="2400" dirty="0"/>
              <a:t>. Even Caesar will bow the knee to Jesus, as all will.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C7C195-47DD-2B3D-49C0-CF930000F5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6029540" y="1869714"/>
            <a:ext cx="5605570" cy="4346185"/>
          </a:xfrm>
        </p:spPr>
      </p:pic>
    </p:spTree>
    <p:extLst>
      <p:ext uri="{BB962C8B-B14F-4D97-AF65-F5344CB8AC3E}">
        <p14:creationId xmlns:p14="http://schemas.microsoft.com/office/powerpoint/2010/main" val="350048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48494-C012-F103-FA14-9CF7EB458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ADFB8-80E0-20C0-0D27-5B09E3B9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0219"/>
            <a:ext cx="10058400" cy="11293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Philippians 2.12-18 - Children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BF972-4FFE-7554-B0D6-049C3F661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816" y="1246909"/>
            <a:ext cx="6689037" cy="5250871"/>
          </a:xfrm>
        </p:spPr>
        <p:txBody>
          <a:bodyPr>
            <a:normAutofit/>
          </a:bodyPr>
          <a:lstStyle/>
          <a:p>
            <a:r>
              <a:rPr lang="en-US" sz="2400" dirty="0"/>
              <a:t>Christianity is not a faith for the lazy. It demands our </a:t>
            </a:r>
            <a:r>
              <a:rPr lang="en-US" sz="2400" i="1" u="sng" dirty="0"/>
              <a:t>full effort</a:t>
            </a:r>
            <a:r>
              <a:rPr lang="en-US" sz="2400" dirty="0"/>
              <a:t>. But the comfort is that God is with us, ultimately making it work – and what He’s creating in us gives Him joy.</a:t>
            </a:r>
          </a:p>
          <a:p>
            <a:r>
              <a:rPr lang="en-US" sz="2400" dirty="0"/>
              <a:t>Children of God are to be </a:t>
            </a:r>
            <a:r>
              <a:rPr lang="en-US" sz="2400" i="1" u="sng" dirty="0"/>
              <a:t>lights</a:t>
            </a:r>
            <a:r>
              <a:rPr lang="en-US" sz="2400" dirty="0"/>
              <a:t>. Grumbling and complaining demonstrates selfishness and ingratitude. How are we different than the world?</a:t>
            </a:r>
          </a:p>
          <a:p>
            <a:r>
              <a:rPr lang="en-US" sz="2400" dirty="0"/>
              <a:t>Paul demonstrates this mind like Christ – </a:t>
            </a:r>
            <a:r>
              <a:rPr lang="en-US" sz="2400" i="1" u="sng" dirty="0"/>
              <a:t>pouring himself out </a:t>
            </a:r>
            <a:r>
              <a:rPr lang="en-US" sz="2400" dirty="0"/>
              <a:t>sacrificially for the sake of the Philippians. We ought to be the same.</a:t>
            </a:r>
          </a:p>
          <a:p>
            <a:endParaRPr lang="en-US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191207-698F-DC40-16D5-683A5337CD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7516091" y="1790422"/>
            <a:ext cx="3879273" cy="4450410"/>
          </a:xfrm>
        </p:spPr>
      </p:pic>
    </p:spTree>
    <p:extLst>
      <p:ext uri="{BB962C8B-B14F-4D97-AF65-F5344CB8AC3E}">
        <p14:creationId xmlns:p14="http://schemas.microsoft.com/office/powerpoint/2010/main" val="182314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7BAEE-E0CA-88B1-C2A9-FB4B5B87B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8F2AA-15BA-F05A-9892-4F18235F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437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Philippians 2.19-30 </a:t>
            </a:r>
            <a:br>
              <a:rPr lang="en-US" dirty="0"/>
            </a:br>
            <a:r>
              <a:rPr lang="en-US" dirty="0"/>
              <a:t>Ministers to the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6BA01-EBC6-B3FA-CBAD-C8C3035B3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891" y="1746298"/>
            <a:ext cx="6017092" cy="465426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Paul doesn’t abruptly change the subject: instead he reflects on two men who demonstrate humility.</a:t>
            </a:r>
          </a:p>
          <a:p>
            <a:r>
              <a:rPr lang="en-US" sz="2800" dirty="0"/>
              <a:t>From Timothy, we learn of </a:t>
            </a:r>
            <a:r>
              <a:rPr lang="en-US" sz="2800" i="1" u="sng" dirty="0"/>
              <a:t>genuine concern</a:t>
            </a:r>
            <a:r>
              <a:rPr lang="en-US" sz="2800" dirty="0"/>
              <a:t>. He is a servant who desires to help where he’s needed.</a:t>
            </a:r>
          </a:p>
          <a:p>
            <a:r>
              <a:rPr lang="en-US" sz="2800" dirty="0"/>
              <a:t>From Epaphroditus, we learn of </a:t>
            </a:r>
            <a:r>
              <a:rPr lang="en-US" sz="2800" i="1" u="sng" dirty="0"/>
              <a:t>sacrifice</a:t>
            </a:r>
            <a:r>
              <a:rPr lang="en-US" sz="2800" dirty="0"/>
              <a:t>. For the sake of Paul and the Philippians, he almost died seeking to serve. He is a joy bringer.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0C1A83-1A7A-2B1B-2406-DDAD7CD8FD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6664036" y="1746298"/>
            <a:ext cx="5056909" cy="4518235"/>
          </a:xfrm>
        </p:spPr>
      </p:pic>
    </p:spTree>
    <p:extLst>
      <p:ext uri="{BB962C8B-B14F-4D97-AF65-F5344CB8AC3E}">
        <p14:creationId xmlns:p14="http://schemas.microsoft.com/office/powerpoint/2010/main" val="429053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75167-0CA7-7DF1-DB1B-C43980285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 Meditation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BA13A-E195-2E5E-D8E1-6E4E3D438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711036"/>
            <a:ext cx="5701145" cy="4745182"/>
          </a:xfrm>
        </p:spPr>
        <p:txBody>
          <a:bodyPr>
            <a:normAutofit/>
          </a:bodyPr>
          <a:lstStyle/>
          <a:p>
            <a:r>
              <a:rPr lang="en-US" sz="2400" b="1" dirty="0"/>
              <a:t>Service: </a:t>
            </a:r>
            <a:r>
              <a:rPr lang="en-US" sz="2400" dirty="0"/>
              <a:t>Who have you thought you’re better than? How can you serve that person?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Joy: </a:t>
            </a:r>
            <a:r>
              <a:rPr lang="en-US" sz="2400" dirty="0"/>
              <a:t>To serve unites us in joy. Put other people first and enter joy together.   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Peace: </a:t>
            </a:r>
            <a:r>
              <a:rPr lang="en-US" sz="2400" dirty="0"/>
              <a:t>Especially in an election year, make sure someone you disagree with knows you love them.</a:t>
            </a:r>
          </a:p>
        </p:txBody>
      </p:sp>
      <p:pic>
        <p:nvPicPr>
          <p:cNvPr id="6" name="Content Placeholder 5" descr="A bowl of fruit on a table&#10;&#10;Description automatically generated">
            <a:extLst>
              <a:ext uri="{FF2B5EF4-FFF2-40B4-BE49-F238E27FC236}">
                <a16:creationId xmlns:a16="http://schemas.microsoft.com/office/drawing/2014/main" id="{7F5EEF62-0770-9A5A-B81E-51057C2DC4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6185" y="1711036"/>
            <a:ext cx="5189287" cy="4397921"/>
          </a:xfrm>
        </p:spPr>
      </p:pic>
    </p:spTree>
    <p:extLst>
      <p:ext uri="{BB962C8B-B14F-4D97-AF65-F5344CB8AC3E}">
        <p14:creationId xmlns:p14="http://schemas.microsoft.com/office/powerpoint/2010/main" val="1681887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2B7C465-BD8F-4B6A-8925-267AB00CDB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949939-2C9E-4399-80BE-3FEFB064CF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FC83A0-AB98-4659-ACD5-D2185007C70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Garden design</Template>
  <TotalTime>688</TotalTime>
  <Words>354</Words>
  <Application>Microsoft Office PowerPoint</Application>
  <PresentationFormat>Widescreen</PresentationFormat>
  <Paragraphs>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Savon</vt:lpstr>
      <vt:lpstr>Unity in Christ</vt:lpstr>
      <vt:lpstr>Philippians 2.1-4 – Count Others More Significant</vt:lpstr>
      <vt:lpstr>Philippians 2.5-11 – Emptied</vt:lpstr>
      <vt:lpstr>Philippians 2.12-18 - Children of God</vt:lpstr>
      <vt:lpstr>Philippians 2.19-30  Ministers to the Needs</vt:lpstr>
      <vt:lpstr>For Meditation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Unity in Christ</dc:title>
  <dc:creator>Alexander Newman</dc:creator>
  <cp:lastModifiedBy>Alexander Newman</cp:lastModifiedBy>
  <cp:revision>2</cp:revision>
  <dcterms:created xsi:type="dcterms:W3CDTF">2024-03-02T16:56:04Z</dcterms:created>
  <dcterms:modified xsi:type="dcterms:W3CDTF">2024-03-24T12:14:41Z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