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70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>
        <c:manualLayout>
          <c:xMode val="edge"/>
          <c:yMode val="edge"/>
          <c:x val="0.42704092543987554"/>
          <c:y val="0.2649189663466866"/>
        </c:manualLayout>
      </c:layout>
    </c:title>
    <c:plotArea>
      <c:layout>
        <c:manualLayout>
          <c:layoutTarget val="inner"/>
          <c:xMode val="edge"/>
          <c:yMode val="edge"/>
          <c:x val="7.5108024691358022E-2"/>
          <c:y val="0.18246242456299919"/>
          <c:w val="0.76962355400019511"/>
          <c:h val="0.6959802137092623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Worth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Me</c:v>
                </c:pt>
                <c:pt idx="1">
                  <c:v>You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</c:v>
                </c:pt>
                <c:pt idx="1">
                  <c:v>7</c:v>
                </c:pt>
              </c:numCache>
            </c:numRef>
          </c:val>
        </c:ser>
        <c:axId val="75899264"/>
        <c:axId val="117427584"/>
      </c:barChart>
      <c:catAx>
        <c:axId val="75899264"/>
        <c:scaling>
          <c:orientation val="minMax"/>
        </c:scaling>
        <c:axPos val="b"/>
        <c:tickLblPos val="nextTo"/>
        <c:crossAx val="117427584"/>
        <c:crosses val="autoZero"/>
        <c:auto val="1"/>
        <c:lblAlgn val="ctr"/>
        <c:lblOffset val="100"/>
      </c:catAx>
      <c:valAx>
        <c:axId val="117427584"/>
        <c:scaling>
          <c:orientation val="minMax"/>
        </c:scaling>
        <c:delete val="1"/>
        <c:axPos val="l"/>
        <c:numFmt formatCode="General" sourceLinked="1"/>
        <c:tickLblPos val="none"/>
        <c:crossAx val="75899264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>
        <c:manualLayout>
          <c:xMode val="edge"/>
          <c:yMode val="edge"/>
          <c:x val="0.43630018469913479"/>
          <c:y val="0.21045249606602973"/>
        </c:manualLayout>
      </c:layout>
    </c:title>
    <c:plotArea>
      <c:layout>
        <c:manualLayout>
          <c:layoutTarget val="inner"/>
          <c:xMode val="edge"/>
          <c:yMode val="edge"/>
          <c:x val="8.2824074074074175E-2"/>
          <c:y val="0.17685035800123824"/>
          <c:w val="0.76962355400019555"/>
          <c:h val="0.6959802137092622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Worth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Me</c:v>
                </c:pt>
                <c:pt idx="1">
                  <c:v>You</c:v>
                </c:pt>
                <c:pt idx="2">
                  <c:v>God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</c:v>
                </c:pt>
                <c:pt idx="1">
                  <c:v>7</c:v>
                </c:pt>
                <c:pt idx="2">
                  <c:v>1000</c:v>
                </c:pt>
              </c:numCache>
            </c:numRef>
          </c:val>
        </c:ser>
        <c:axId val="76887168"/>
        <c:axId val="76888704"/>
      </c:barChart>
      <c:catAx>
        <c:axId val="76887168"/>
        <c:scaling>
          <c:orientation val="minMax"/>
        </c:scaling>
        <c:axPos val="b"/>
        <c:tickLblPos val="nextTo"/>
        <c:crossAx val="76888704"/>
        <c:crosses val="autoZero"/>
        <c:auto val="1"/>
        <c:lblAlgn val="ctr"/>
        <c:lblOffset val="100"/>
      </c:catAx>
      <c:valAx>
        <c:axId val="76888704"/>
        <c:scaling>
          <c:orientation val="minMax"/>
        </c:scaling>
        <c:delete val="1"/>
        <c:axPos val="l"/>
        <c:numFmt formatCode="General" sourceLinked="1"/>
        <c:tickLblPos val="none"/>
        <c:crossAx val="7688716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58983-A41F-490B-91B8-516BA2684A51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BFAA11-69AA-4FC1-B383-3AF0D5391B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FAA11-69AA-4FC1-B383-3AF0D5391BF3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7164BF2-D209-4FEB-B986-FEABAFC03742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4E80956-1EFD-41A5-A984-0AB3DA6DF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64BF2-D209-4FEB-B986-FEABAFC03742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0956-1EFD-41A5-A984-0AB3DA6DF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64BF2-D209-4FEB-B986-FEABAFC03742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0956-1EFD-41A5-A984-0AB3DA6DF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64BF2-D209-4FEB-B986-FEABAFC03742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0956-1EFD-41A5-A984-0AB3DA6DF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64BF2-D209-4FEB-B986-FEABAFC03742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0956-1EFD-41A5-A984-0AB3DA6DF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64BF2-D209-4FEB-B986-FEABAFC03742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0956-1EFD-41A5-A984-0AB3DA6DF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164BF2-D209-4FEB-B986-FEABAFC03742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E80956-1EFD-41A5-A984-0AB3DA6DF20C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7164BF2-D209-4FEB-B986-FEABAFC03742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4E80956-1EFD-41A5-A984-0AB3DA6DF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64BF2-D209-4FEB-B986-FEABAFC03742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0956-1EFD-41A5-A984-0AB3DA6DF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64BF2-D209-4FEB-B986-FEABAFC03742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0956-1EFD-41A5-A984-0AB3DA6DF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64BF2-D209-4FEB-B986-FEABAFC03742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0956-1EFD-41A5-A984-0AB3DA6DF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7164BF2-D209-4FEB-B986-FEABAFC03742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4E80956-1EFD-41A5-A984-0AB3DA6DF2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about Joseph </a:t>
            </a:r>
            <a:r>
              <a:rPr lang="en-US" dirty="0" err="1" smtClean="0"/>
              <a:t>Barsabbas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3/31/2024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Unchosen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Acts 1:15-26</a:t>
            </a:r>
          </a:p>
          <a:p>
            <a:r>
              <a:rPr lang="en-US" dirty="0" smtClean="0"/>
              <a:t>How did Joseph feel?</a:t>
            </a:r>
          </a:p>
          <a:p>
            <a:r>
              <a:rPr lang="en-US" dirty="0" smtClean="0"/>
              <a:t>How would </a:t>
            </a:r>
            <a:r>
              <a:rPr lang="en-US" i="1" dirty="0" smtClean="0"/>
              <a:t>you </a:t>
            </a:r>
            <a:r>
              <a:rPr lang="en-US" dirty="0" smtClean="0"/>
              <a:t>feel?</a:t>
            </a:r>
          </a:p>
          <a:p>
            <a:pPr lvl="1"/>
            <a:r>
              <a:rPr lang="en-US" dirty="0" smtClean="0"/>
              <a:t>Thankful for the consideration</a:t>
            </a:r>
          </a:p>
          <a:p>
            <a:pPr lvl="1"/>
            <a:r>
              <a:rPr lang="en-US" dirty="0" smtClean="0"/>
              <a:t>Angry, jealous, slighted</a:t>
            </a:r>
            <a:endParaRPr lang="en-US" dirty="0"/>
          </a:p>
        </p:txBody>
      </p:sp>
      <p:pic>
        <p:nvPicPr>
          <p:cNvPr id="30724" name="Picture 4" descr="Free hiring hr hire illustrat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59205" y="4114800"/>
            <a:ext cx="5984795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Jonah’s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Jonah 4</a:t>
            </a:r>
          </a:p>
          <a:p>
            <a:r>
              <a:rPr lang="en-US" dirty="0" smtClean="0"/>
              <a:t>What did Nineveh deserve?</a:t>
            </a:r>
          </a:p>
          <a:p>
            <a:r>
              <a:rPr lang="en-US" dirty="0" smtClean="0"/>
              <a:t>What did Jonah deserve?</a:t>
            </a:r>
          </a:p>
          <a:p>
            <a:r>
              <a:rPr lang="en-US" dirty="0" smtClean="0"/>
              <a:t>What do I deserve?</a:t>
            </a:r>
            <a:endParaRPr lang="en-US" dirty="0"/>
          </a:p>
        </p:txBody>
      </p:sp>
      <p:pic>
        <p:nvPicPr>
          <p:cNvPr id="29698" name="Picture 2" descr="Free Lonely Tree in a Mountain Valley  Stock Phot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48300" y="1314450"/>
            <a:ext cx="3695700" cy="5543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Not Fair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Talking of fairness is often about what I think I deserve</a:t>
            </a:r>
          </a:p>
          <a:p>
            <a:pPr lvl="1"/>
            <a:r>
              <a:rPr lang="en-US" dirty="0" smtClean="0"/>
              <a:t>He got what </a:t>
            </a:r>
            <a:r>
              <a:rPr lang="en-US" i="1" dirty="0" smtClean="0"/>
              <a:t>I wanted</a:t>
            </a:r>
          </a:p>
          <a:p>
            <a:pPr lvl="1"/>
            <a:r>
              <a:rPr lang="en-US" dirty="0" smtClean="0"/>
              <a:t>She doesn’t deserve that, </a:t>
            </a:r>
            <a:r>
              <a:rPr lang="en-US" i="1" dirty="0" smtClean="0"/>
              <a:t>I do</a:t>
            </a:r>
          </a:p>
          <a:p>
            <a:r>
              <a:rPr lang="en-US" dirty="0" smtClean="0"/>
              <a:t>Instead, how can I glorify God and serve Him with this situation?</a:t>
            </a:r>
          </a:p>
          <a:p>
            <a:r>
              <a:rPr lang="en-US" dirty="0" smtClean="0"/>
              <a:t>Keep the correct focus</a:t>
            </a:r>
          </a:p>
          <a:p>
            <a:pPr lvl="1"/>
            <a:r>
              <a:rPr lang="en-US" dirty="0" smtClean="0"/>
              <a:t>Not an excuse to be lazy or and chalk it up to unfairness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Pride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219200"/>
          <a:ext cx="8229600" cy="4602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Humility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Philippians 4:12-13</a:t>
            </a:r>
          </a:p>
          <a:p>
            <a:r>
              <a:rPr lang="en-US" dirty="0" smtClean="0"/>
              <a:t>Seek to identify how your situation can be used for good</a:t>
            </a:r>
          </a:p>
          <a:p>
            <a:r>
              <a:rPr lang="en-US" dirty="0" smtClean="0"/>
              <a:t>Difficult to always maintain</a:t>
            </a:r>
          </a:p>
          <a:p>
            <a:pPr lvl="1"/>
            <a:r>
              <a:rPr lang="en-US" dirty="0" smtClean="0"/>
              <a:t>Make changes as needed</a:t>
            </a:r>
          </a:p>
          <a:p>
            <a:pPr lvl="1"/>
            <a:r>
              <a:rPr lang="en-US" dirty="0" smtClean="0"/>
              <a:t>Recognize your weaknesses</a:t>
            </a:r>
          </a:p>
          <a:p>
            <a:r>
              <a:rPr lang="en-US" dirty="0" smtClean="0"/>
              <a:t>Remember what you deserve alongside God’s grace and mercy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82</TotalTime>
  <Words>144</Words>
  <Application>Microsoft Office PowerPoint</Application>
  <PresentationFormat>On-screen Show (4:3)</PresentationFormat>
  <Paragraphs>32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What about Joseph Barsabbas?</vt:lpstr>
      <vt:lpstr>The Unchosen</vt:lpstr>
      <vt:lpstr>Jonah’s Example</vt:lpstr>
      <vt:lpstr>That’s Not Fair</vt:lpstr>
      <vt:lpstr>Pride</vt:lpstr>
      <vt:lpstr>Humility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Oakland</dc:creator>
  <cp:lastModifiedBy>Andrew Oakland</cp:lastModifiedBy>
  <cp:revision>10</cp:revision>
  <dcterms:created xsi:type="dcterms:W3CDTF">2024-03-31T01:49:53Z</dcterms:created>
  <dcterms:modified xsi:type="dcterms:W3CDTF">2024-03-31T03:12:28Z</dcterms:modified>
</cp:coreProperties>
</file>