
<file path=[Content_Types].xml><?xml version="1.0" encoding="utf-8"?>
<Types xmlns="http://schemas.openxmlformats.org/package/2006/content-types">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70" r:id="rId3"/>
    <p:sldId id="257" r:id="rId4"/>
    <p:sldId id="267" r:id="rId5"/>
    <p:sldId id="268" r:id="rId6"/>
    <p:sldId id="269" r:id="rId7"/>
    <p:sldId id="258" r:id="rId8"/>
    <p:sldId id="259" r:id="rId9"/>
    <p:sldId id="271" r:id="rId10"/>
    <p:sldId id="272" r:id="rId11"/>
    <p:sldId id="260" r:id="rId12"/>
    <p:sldId id="273" r:id="rId13"/>
    <p:sldId id="261" r:id="rId14"/>
    <p:sldId id="274" r:id="rId15"/>
    <p:sldId id="262" r:id="rId16"/>
    <p:sldId id="275" r:id="rId17"/>
    <p:sldId id="263" r:id="rId18"/>
    <p:sldId id="276" r:id="rId19"/>
    <p:sldId id="264" r:id="rId20"/>
    <p:sldId id="277" r:id="rId21"/>
    <p:sldId id="278" r:id="rId22"/>
    <p:sldId id="279" r:id="rId23"/>
    <p:sldId id="280" r:id="rId24"/>
    <p:sldId id="291" r:id="rId25"/>
    <p:sldId id="290" r:id="rId26"/>
    <p:sldId id="281" r:id="rId27"/>
    <p:sldId id="282" r:id="rId28"/>
    <p:sldId id="283" r:id="rId29"/>
    <p:sldId id="284" r:id="rId30"/>
    <p:sldId id="292" r:id="rId31"/>
    <p:sldId id="285" r:id="rId32"/>
    <p:sldId id="266"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p:restoredTop sz="94694"/>
  </p:normalViewPr>
  <p:slideViewPr>
    <p:cSldViewPr snapToGrid="0">
      <p:cViewPr varScale="1">
        <p:scale>
          <a:sx n="60" d="100"/>
          <a:sy n="60" d="100"/>
        </p:scale>
        <p:origin x="6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hain of Belief…"/>
          <p:cNvSpPr txBox="1">
            <a:spLocks noGrp="1"/>
          </p:cNvSpPr>
          <p:nvPr>
            <p:ph type="title" idx="4294967295"/>
          </p:nvPr>
        </p:nvSpPr>
        <p:spPr>
          <a:xfrm>
            <a:off x="1327844" y="139700"/>
            <a:ext cx="21728312" cy="13039924"/>
          </a:xfrm>
          <a:prstGeom prst="rect">
            <a:avLst/>
          </a:prstGeom>
        </p:spPr>
        <p:txBody>
          <a:bodyPr>
            <a:noAutofit/>
          </a:bodyPr>
          <a:lstStyle/>
          <a:p>
            <a:pPr defTabSz="584200">
              <a:defRPr sz="12000">
                <a:solidFill>
                  <a:srgbClr val="0433FF"/>
                </a:solidFill>
                <a:effectLst>
                  <a:outerShdw blurRad="25400" dist="38100" dir="2700000" rotWithShape="0">
                    <a:srgbClr val="000000">
                      <a:alpha val="75000"/>
                    </a:srgbClr>
                  </a:outerShdw>
                </a:effectLst>
                <a:latin typeface="Arial Black"/>
                <a:ea typeface="Arial Black"/>
                <a:cs typeface="Arial Black"/>
                <a:sym typeface="Arial Black"/>
              </a:defRPr>
            </a:pPr>
            <a:r>
              <a:rPr dirty="0"/>
              <a:t>Chain of Belief</a:t>
            </a:r>
          </a:p>
          <a:p>
            <a:pPr defTabSz="584200">
              <a:defRPr sz="8400">
                <a:effectLst>
                  <a:outerShdw blurRad="25400" dist="38100" dir="2700000" rotWithShape="0">
                    <a:srgbClr val="000000">
                      <a:alpha val="75000"/>
                    </a:srgbClr>
                  </a:outerShdw>
                </a:effectLst>
                <a:latin typeface="Gill Sans"/>
                <a:ea typeface="Gill Sans"/>
                <a:cs typeface="Gill Sans"/>
                <a:sym typeface="Gill Sans"/>
              </a:defRPr>
            </a:pPr>
            <a:endParaRPr dirty="0"/>
          </a:p>
          <a:p>
            <a:pPr defTabSz="584200">
              <a:defRPr sz="6400">
                <a:solidFill>
                  <a:srgbClr val="941100"/>
                </a:solidFill>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dirty="0"/>
              <a:t>April 19, 202</a:t>
            </a:r>
            <a:r>
              <a:rPr lang="en-US" dirty="0"/>
              <a:t>4</a:t>
            </a:r>
            <a:endParaRPr dirty="0"/>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84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dirty="0"/>
              <a:t>North</a:t>
            </a:r>
            <a:r>
              <a:rPr lang="en-US" dirty="0"/>
              <a:t>wood</a:t>
            </a:r>
            <a:r>
              <a:rPr dirty="0"/>
              <a:t> congregation</a:t>
            </a:r>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endParaRPr dirty="0"/>
          </a:p>
          <a:p>
            <a:pPr defTabSz="584200">
              <a:defRPr sz="4800">
                <a:effectLst>
                  <a:outerShdw blurRad="25400" dist="38100" dir="2700000" rotWithShape="0">
                    <a:srgbClr val="000000">
                      <a:alpha val="75000"/>
                    </a:srgbClr>
                  </a:outerShdw>
                </a:effectLst>
                <a:latin typeface="Arial Rounded MT Bold"/>
                <a:ea typeface="Arial Rounded MT Bold"/>
                <a:cs typeface="Arial Rounded MT Bold"/>
                <a:sym typeface="Arial Rounded MT Bold"/>
              </a:defRPr>
            </a:pPr>
            <a:r>
              <a:rPr dirty="0"/>
              <a:t>Speaker: Allen Dvorak</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900" spc="594">
                <a:solidFill>
                  <a:srgbClr val="009193"/>
                </a:solidFill>
                <a:latin typeface="Arial Black"/>
                <a:ea typeface="Arial Black"/>
                <a:cs typeface="Arial Black"/>
                <a:sym typeface="Arial Black"/>
              </a:defRPr>
            </a:lvl1pPr>
          </a:lstStyle>
          <a:p>
            <a:r>
              <a:t>FAITH</a:t>
            </a:r>
          </a:p>
        </p:txBody>
      </p:sp>
      <p:sp>
        <p:nvSpPr>
          <p:cNvPr id="135" name="Its Importance"/>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Importance</a:t>
            </a:r>
          </a:p>
        </p:txBody>
      </p:sp>
      <p:sp>
        <p:nvSpPr>
          <p:cNvPr id="136" name="Now faith is the assurance of things hoped for, the conviction of things not seen.…"/>
          <p:cNvSpPr txBox="1"/>
          <p:nvPr/>
        </p:nvSpPr>
        <p:spPr>
          <a:xfrm>
            <a:off x="1648221" y="2692400"/>
            <a:ext cx="21941831" cy="282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500">
                <a:effectLst>
                  <a:outerShdw blurRad="12700" dist="38100" dir="2400000" rotWithShape="0">
                    <a:srgbClr val="000000"/>
                  </a:outerShdw>
                </a:effectLst>
                <a:latin typeface="Cambria"/>
                <a:ea typeface="Cambria"/>
                <a:cs typeface="Cambria"/>
                <a:sym typeface="Cambria"/>
              </a:defRPr>
            </a:pPr>
            <a:r>
              <a:t>Now faith is the assurance of things hoped for, the conviction of things not seen.</a:t>
            </a:r>
          </a:p>
          <a:p>
            <a:pPr algn="l" defTabSz="584200">
              <a:spcBef>
                <a:spcPts val="800"/>
              </a:spcBef>
              <a:buClr>
                <a:srgbClr val="FF2600"/>
              </a:buClr>
              <a:defRPr sz="5500">
                <a:solidFill>
                  <a:srgbClr val="945200"/>
                </a:solidFill>
                <a:effectLst>
                  <a:outerShdw blurRad="12700" dist="38100" dir="2400000" rotWithShape="0">
                    <a:srgbClr val="000000"/>
                  </a:outerShdw>
                </a:effectLst>
                <a:latin typeface="Cambria"/>
                <a:ea typeface="Cambria"/>
                <a:cs typeface="Cambria"/>
                <a:sym typeface="Cambria"/>
              </a:defRPr>
            </a:pPr>
            <a:r>
              <a:t>— Hebrews 11:1; ESV</a:t>
            </a:r>
          </a:p>
        </p:txBody>
      </p:sp>
      <p:sp>
        <p:nvSpPr>
          <p:cNvPr id="137" name="And without faith it is impossible to please him, for whoever would draw near to God must believe that he exists and that he rewards those who seek him.…"/>
          <p:cNvSpPr txBox="1"/>
          <p:nvPr/>
        </p:nvSpPr>
        <p:spPr>
          <a:xfrm>
            <a:off x="1648221" y="5947965"/>
            <a:ext cx="21941831" cy="3651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500">
                <a:effectLst>
                  <a:outerShdw blurRad="12700" dist="38100" dir="2400000" rotWithShape="0">
                    <a:srgbClr val="000000"/>
                  </a:outerShdw>
                </a:effectLst>
                <a:latin typeface="Cambria"/>
                <a:ea typeface="Cambria"/>
                <a:cs typeface="Cambria"/>
                <a:sym typeface="Cambria"/>
              </a:defRPr>
            </a:pPr>
            <a:r>
              <a:t>And without faith it is impossible to please him, for whoever would draw near to God must believe that he exists and that he rewards those who seek him.</a:t>
            </a:r>
          </a:p>
          <a:p>
            <a:pPr algn="l" defTabSz="584200">
              <a:spcBef>
                <a:spcPts val="800"/>
              </a:spcBef>
              <a:buClr>
                <a:srgbClr val="FF2600"/>
              </a:buClr>
              <a:defRPr sz="5500">
                <a:solidFill>
                  <a:srgbClr val="945200"/>
                </a:solidFill>
                <a:effectLst>
                  <a:outerShdw blurRad="12700" dist="38100" dir="2400000" rotWithShape="0">
                    <a:srgbClr val="000000"/>
                  </a:outerShdw>
                </a:effectLst>
                <a:latin typeface="Cambria"/>
                <a:ea typeface="Cambria"/>
                <a:cs typeface="Cambria"/>
                <a:sym typeface="Cambria"/>
              </a:defRPr>
            </a:pPr>
            <a:r>
              <a:t>— Hebrews 11:6; ESV</a:t>
            </a:r>
          </a:p>
        </p:txBody>
      </p:sp>
      <p:sp>
        <p:nvSpPr>
          <p:cNvPr id="138" name="6 So we are always of good courage. We know that while we are at home in the body we are away from the Lord, 7 for we walk by faith, not by sight.…"/>
          <p:cNvSpPr txBox="1"/>
          <p:nvPr/>
        </p:nvSpPr>
        <p:spPr>
          <a:xfrm>
            <a:off x="1648221" y="10030023"/>
            <a:ext cx="21743407" cy="3651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500">
                <a:effectLst>
                  <a:outerShdw blurRad="12700" dist="38100" dir="2400000" rotWithShape="0">
                    <a:srgbClr val="000000"/>
                  </a:outerShdw>
                </a:effectLst>
                <a:latin typeface="Cambria"/>
                <a:ea typeface="Cambria"/>
                <a:cs typeface="Cambria"/>
                <a:sym typeface="Cambria"/>
              </a:defRPr>
            </a:pPr>
            <a:r>
              <a:rPr baseline="31999" dirty="0">
                <a:solidFill>
                  <a:srgbClr val="945200"/>
                </a:solidFill>
              </a:rPr>
              <a:t>6</a:t>
            </a:r>
            <a:r>
              <a:rPr dirty="0"/>
              <a:t> So we are always of good courage. We know that while we are at home in the body we are away from the Lord, </a:t>
            </a:r>
            <a:r>
              <a:rPr baseline="31999" dirty="0">
                <a:solidFill>
                  <a:srgbClr val="945200"/>
                </a:solidFill>
              </a:rPr>
              <a:t>7</a:t>
            </a:r>
            <a:r>
              <a:rPr dirty="0"/>
              <a:t> for we walk by faith, not by sight.</a:t>
            </a:r>
          </a:p>
          <a:p>
            <a:pPr algn="l" defTabSz="584200">
              <a:spcBef>
                <a:spcPts val="800"/>
              </a:spcBef>
              <a:buClr>
                <a:srgbClr val="FF2600"/>
              </a:buClr>
              <a:defRPr sz="5500">
                <a:solidFill>
                  <a:srgbClr val="945200"/>
                </a:solidFill>
                <a:effectLst>
                  <a:outerShdw blurRad="12700" dist="38100" dir="2400000" rotWithShape="0">
                    <a:srgbClr val="000000"/>
                  </a:outerShdw>
                </a:effectLst>
                <a:latin typeface="Cambria"/>
                <a:ea typeface="Cambria"/>
                <a:cs typeface="Cambria"/>
                <a:sym typeface="Cambria"/>
              </a:defRPr>
            </a:pPr>
            <a:r>
              <a:rPr dirty="0"/>
              <a:t>— 2 Corinthians 5:6–7; ESV</a:t>
            </a:r>
          </a:p>
        </p:txBody>
      </p:sp>
    </p:spTree>
    <p:extLst>
      <p:ext uri="{BB962C8B-B14F-4D97-AF65-F5344CB8AC3E}">
        <p14:creationId xmlns:p14="http://schemas.microsoft.com/office/powerpoint/2010/main" val="39132935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000" spc="540">
                <a:solidFill>
                  <a:srgbClr val="009193"/>
                </a:solidFill>
                <a:latin typeface="Arial Black"/>
                <a:ea typeface="Arial Black"/>
                <a:cs typeface="Arial Black"/>
                <a:sym typeface="Arial Black"/>
              </a:defRPr>
            </a:lvl1pPr>
          </a:lstStyle>
          <a:p>
            <a:r>
              <a:t>FAITH</a:t>
            </a:r>
          </a:p>
        </p:txBody>
      </p:sp>
      <p:sp>
        <p:nvSpPr>
          <p:cNvPr id="146" name="Its Foundation"/>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Foundation</a:t>
            </a:r>
          </a:p>
        </p:txBody>
      </p:sp>
      <p:sp>
        <p:nvSpPr>
          <p:cNvPr id="147" name="30 Now Jesus did many other signs in the presence of the disciples, which are not written in this book;"/>
          <p:cNvSpPr txBox="1"/>
          <p:nvPr/>
        </p:nvSpPr>
        <p:spPr>
          <a:xfrm>
            <a:off x="1165621" y="2844800"/>
            <a:ext cx="11165551" cy="4378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rPr baseline="31999" dirty="0">
                <a:solidFill>
                  <a:srgbClr val="945200"/>
                </a:solidFill>
              </a:rPr>
              <a:t>30</a:t>
            </a:r>
            <a:r>
              <a:rPr dirty="0"/>
              <a:t> Now Jesus did many other </a:t>
            </a:r>
            <a:r>
              <a:rPr dirty="0">
                <a:solidFill>
                  <a:srgbClr val="FF2600"/>
                </a:solidFill>
              </a:rPr>
              <a:t>signs</a:t>
            </a:r>
            <a:r>
              <a:rPr dirty="0"/>
              <a:t> in the presence of the disciples, which are not written in this book; </a:t>
            </a:r>
          </a:p>
        </p:txBody>
      </p:sp>
      <p:sp>
        <p:nvSpPr>
          <p:cNvPr id="148" name="31 but these are written…"/>
          <p:cNvSpPr txBox="1"/>
          <p:nvPr/>
        </p:nvSpPr>
        <p:spPr>
          <a:xfrm>
            <a:off x="15017204" y="2844800"/>
            <a:ext cx="8332292" cy="125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rPr baseline="31999">
                <a:solidFill>
                  <a:srgbClr val="945200"/>
                </a:solidFill>
              </a:rPr>
              <a:t>31</a:t>
            </a:r>
            <a:r>
              <a:t> but </a:t>
            </a:r>
            <a:r>
              <a:rPr>
                <a:solidFill>
                  <a:srgbClr val="FF2600"/>
                </a:solidFill>
              </a:rPr>
              <a:t>these</a:t>
            </a:r>
            <a:r>
              <a:t> are written…</a:t>
            </a:r>
          </a:p>
        </p:txBody>
      </p:sp>
      <p:sp>
        <p:nvSpPr>
          <p:cNvPr id="149" name="…so that you may believe that Jesus is the Christ,…"/>
          <p:cNvSpPr txBox="1"/>
          <p:nvPr/>
        </p:nvSpPr>
        <p:spPr>
          <a:xfrm>
            <a:off x="7743163" y="6858000"/>
            <a:ext cx="15875200" cy="191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t>…</a:t>
            </a:r>
            <a:r>
              <a:rPr>
                <a:solidFill>
                  <a:srgbClr val="FF2600"/>
                </a:solidFill>
              </a:rPr>
              <a:t>so that you may believe</a:t>
            </a:r>
            <a:r>
              <a:t> that Jesus is the Christ,</a:t>
            </a:r>
          </a:p>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t>                                                                     the Son of God, </a:t>
            </a:r>
          </a:p>
        </p:txBody>
      </p:sp>
      <p:sp>
        <p:nvSpPr>
          <p:cNvPr id="150" name="and that by believing…"/>
          <p:cNvSpPr txBox="1"/>
          <p:nvPr/>
        </p:nvSpPr>
        <p:spPr>
          <a:xfrm>
            <a:off x="1495821" y="9974111"/>
            <a:ext cx="17438292" cy="3741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t>and that </a:t>
            </a:r>
            <a:r>
              <a:rPr>
                <a:solidFill>
                  <a:srgbClr val="FF2600"/>
                </a:solidFill>
              </a:rPr>
              <a:t>by believing </a:t>
            </a:r>
            <a:r>
              <a:t>                                                             </a:t>
            </a:r>
          </a:p>
          <a:p>
            <a:pPr lvl="2" indent="1206500"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endParaRPr/>
          </a:p>
          <a:p>
            <a:pPr lvl="2" indent="1206500"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t>                                          </a:t>
            </a:r>
            <a:r>
              <a:rPr>
                <a:solidFill>
                  <a:srgbClr val="FF2600"/>
                </a:solidFill>
              </a:rPr>
              <a:t>you may have life</a:t>
            </a:r>
            <a:r>
              <a:t> in his name.</a:t>
            </a:r>
          </a:p>
          <a:p>
            <a:pPr algn="l" defTabSz="584200">
              <a:spcBef>
                <a:spcPts val="800"/>
              </a:spcBef>
              <a:buClr>
                <a:srgbClr val="FF2600"/>
              </a:buClr>
              <a:defRPr sz="5500">
                <a:solidFill>
                  <a:srgbClr val="945200"/>
                </a:solidFill>
                <a:effectLst>
                  <a:outerShdw blurRad="12700" dist="25400" dir="2400000" rotWithShape="0">
                    <a:srgbClr val="000000"/>
                  </a:outerShdw>
                </a:effectLst>
                <a:latin typeface="Cambria"/>
                <a:ea typeface="Cambria"/>
                <a:cs typeface="Cambria"/>
                <a:sym typeface="Cambria"/>
              </a:defRPr>
            </a:pPr>
            <a:r>
              <a:t>                                                  — John 20:30–31; ESV</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p:cNvSpPr/>
          <p:nvPr/>
        </p:nvSpPr>
        <p:spPr>
          <a:xfrm>
            <a:off x="10316567" y="2863353"/>
            <a:ext cx="1902223" cy="978894"/>
          </a:xfrm>
          <a:prstGeom prst="roundRect">
            <a:avLst>
              <a:gd name="adj" fmla="val 19461"/>
            </a:avLst>
          </a:prstGeom>
          <a:solidFill>
            <a:srgbClr val="FFFB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1" name="Rounded Rectangle"/>
          <p:cNvSpPr/>
          <p:nvPr/>
        </p:nvSpPr>
        <p:spPr>
          <a:xfrm>
            <a:off x="16909553" y="2863353"/>
            <a:ext cx="1902223" cy="978894"/>
          </a:xfrm>
          <a:prstGeom prst="roundRect">
            <a:avLst>
              <a:gd name="adj" fmla="val 19461"/>
            </a:avLst>
          </a:prstGeom>
          <a:solidFill>
            <a:srgbClr val="FFFB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2" name="Rounded Rectangle"/>
          <p:cNvSpPr/>
          <p:nvPr/>
        </p:nvSpPr>
        <p:spPr>
          <a:xfrm>
            <a:off x="8312745" y="6885020"/>
            <a:ext cx="7463731" cy="978894"/>
          </a:xfrm>
          <a:prstGeom prst="roundRect">
            <a:avLst>
              <a:gd name="adj" fmla="val 19461"/>
            </a:avLst>
          </a:pr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3" name="Rounded Rectangle"/>
          <p:cNvSpPr/>
          <p:nvPr/>
        </p:nvSpPr>
        <p:spPr>
          <a:xfrm>
            <a:off x="4347242" y="9974111"/>
            <a:ext cx="3965504" cy="978893"/>
          </a:xfrm>
          <a:prstGeom prst="roundRect">
            <a:avLst>
              <a:gd name="adj" fmla="val 19461"/>
            </a:avLst>
          </a:pr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4" name="Rounded Rectangle"/>
          <p:cNvSpPr/>
          <p:nvPr/>
        </p:nvSpPr>
        <p:spPr>
          <a:xfrm>
            <a:off x="9063501" y="11821086"/>
            <a:ext cx="5759180" cy="978894"/>
          </a:xfrm>
          <a:prstGeom prst="roundRect">
            <a:avLst>
              <a:gd name="adj" fmla="val 19461"/>
            </a:avLst>
          </a:prstGeom>
          <a:solidFill>
            <a:srgbClr val="8EFA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5"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000" spc="540">
                <a:solidFill>
                  <a:srgbClr val="009193"/>
                </a:solidFill>
                <a:latin typeface="Arial Black"/>
                <a:ea typeface="Arial Black"/>
                <a:cs typeface="Arial Black"/>
                <a:sym typeface="Arial Black"/>
              </a:defRPr>
            </a:lvl1pPr>
          </a:lstStyle>
          <a:p>
            <a:r>
              <a:t>FAITH</a:t>
            </a:r>
          </a:p>
        </p:txBody>
      </p:sp>
      <p:sp>
        <p:nvSpPr>
          <p:cNvPr id="146" name="Its Foundation"/>
          <p:cNvSpPr txBox="1"/>
          <p:nvPr/>
        </p:nvSpPr>
        <p:spPr>
          <a:xfrm>
            <a:off x="381698" y="287866"/>
            <a:ext cx="4440694"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Foundation</a:t>
            </a:r>
          </a:p>
        </p:txBody>
      </p:sp>
      <p:sp>
        <p:nvSpPr>
          <p:cNvPr id="147" name="30 Now Jesus did many other signs in the presence of the disciples, which are not written in this book;"/>
          <p:cNvSpPr txBox="1"/>
          <p:nvPr/>
        </p:nvSpPr>
        <p:spPr>
          <a:xfrm>
            <a:off x="1165621" y="2844800"/>
            <a:ext cx="11165551" cy="4378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rPr baseline="31999" dirty="0">
                <a:solidFill>
                  <a:srgbClr val="945200"/>
                </a:solidFill>
              </a:rPr>
              <a:t>30</a:t>
            </a:r>
            <a:r>
              <a:rPr dirty="0"/>
              <a:t> Now Jesus did many other </a:t>
            </a:r>
            <a:r>
              <a:rPr dirty="0">
                <a:solidFill>
                  <a:srgbClr val="FF2600"/>
                </a:solidFill>
              </a:rPr>
              <a:t>signs</a:t>
            </a:r>
            <a:r>
              <a:rPr dirty="0"/>
              <a:t> in the presence of the disciples, which are not written in this book; </a:t>
            </a:r>
          </a:p>
        </p:txBody>
      </p:sp>
      <p:sp>
        <p:nvSpPr>
          <p:cNvPr id="148" name="31 but these are written…"/>
          <p:cNvSpPr txBox="1"/>
          <p:nvPr/>
        </p:nvSpPr>
        <p:spPr>
          <a:xfrm>
            <a:off x="15017204" y="2844800"/>
            <a:ext cx="8332292" cy="125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rPr baseline="31999">
                <a:solidFill>
                  <a:srgbClr val="945200"/>
                </a:solidFill>
              </a:rPr>
              <a:t>31</a:t>
            </a:r>
            <a:r>
              <a:t> but </a:t>
            </a:r>
            <a:r>
              <a:rPr>
                <a:solidFill>
                  <a:srgbClr val="FF2600"/>
                </a:solidFill>
              </a:rPr>
              <a:t>these</a:t>
            </a:r>
            <a:r>
              <a:t> are written…</a:t>
            </a:r>
          </a:p>
        </p:txBody>
      </p:sp>
      <p:sp>
        <p:nvSpPr>
          <p:cNvPr id="149" name="…so that you may believe that Jesus is the Christ,…"/>
          <p:cNvSpPr txBox="1"/>
          <p:nvPr/>
        </p:nvSpPr>
        <p:spPr>
          <a:xfrm>
            <a:off x="7743163" y="6858000"/>
            <a:ext cx="15875200" cy="1910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t>…</a:t>
            </a:r>
            <a:r>
              <a:rPr>
                <a:solidFill>
                  <a:srgbClr val="FF2600"/>
                </a:solidFill>
              </a:rPr>
              <a:t>so that you may believe</a:t>
            </a:r>
            <a:r>
              <a:t> that Jesus is the Christ,</a:t>
            </a:r>
          </a:p>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t>                                                                     the Son of God, </a:t>
            </a:r>
          </a:p>
        </p:txBody>
      </p:sp>
      <p:sp>
        <p:nvSpPr>
          <p:cNvPr id="150" name="and that by believing…"/>
          <p:cNvSpPr txBox="1"/>
          <p:nvPr/>
        </p:nvSpPr>
        <p:spPr>
          <a:xfrm>
            <a:off x="1495821" y="9974111"/>
            <a:ext cx="17438292" cy="3741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t>and that </a:t>
            </a:r>
            <a:r>
              <a:rPr>
                <a:solidFill>
                  <a:srgbClr val="FF2600"/>
                </a:solidFill>
              </a:rPr>
              <a:t>by believing </a:t>
            </a:r>
            <a:r>
              <a:t>                                                             </a:t>
            </a:r>
          </a:p>
          <a:p>
            <a:pPr lvl="2" indent="1206500"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endParaRPr/>
          </a:p>
          <a:p>
            <a:pPr lvl="2" indent="1206500" algn="l" defTabSz="584200">
              <a:spcBef>
                <a:spcPts val="800"/>
              </a:spcBef>
              <a:buClr>
                <a:srgbClr val="FF2600"/>
              </a:buClr>
              <a:defRPr sz="5500">
                <a:effectLst>
                  <a:outerShdw blurRad="12700" dist="25400" dir="2400000" rotWithShape="0">
                    <a:srgbClr val="000000"/>
                  </a:outerShdw>
                </a:effectLst>
                <a:latin typeface="Cambria"/>
                <a:ea typeface="Cambria"/>
                <a:cs typeface="Cambria"/>
                <a:sym typeface="Cambria"/>
              </a:defRPr>
            </a:pPr>
            <a:r>
              <a:t>                                          </a:t>
            </a:r>
            <a:r>
              <a:rPr>
                <a:solidFill>
                  <a:srgbClr val="FF2600"/>
                </a:solidFill>
              </a:rPr>
              <a:t>you may have life</a:t>
            </a:r>
            <a:r>
              <a:t> in his name.</a:t>
            </a:r>
          </a:p>
          <a:p>
            <a:pPr algn="l" defTabSz="584200">
              <a:spcBef>
                <a:spcPts val="800"/>
              </a:spcBef>
              <a:buClr>
                <a:srgbClr val="FF2600"/>
              </a:buClr>
              <a:defRPr sz="5500">
                <a:solidFill>
                  <a:srgbClr val="945200"/>
                </a:solidFill>
                <a:effectLst>
                  <a:outerShdw blurRad="12700" dist="25400" dir="2400000" rotWithShape="0">
                    <a:srgbClr val="000000"/>
                  </a:outerShdw>
                </a:effectLst>
                <a:latin typeface="Cambria"/>
                <a:ea typeface="Cambria"/>
                <a:cs typeface="Cambria"/>
                <a:sym typeface="Cambria"/>
              </a:defRPr>
            </a:pPr>
            <a:r>
              <a:t>                                                  — John 20:30–31; ESV</a:t>
            </a:r>
          </a:p>
        </p:txBody>
      </p:sp>
      <p:sp>
        <p:nvSpPr>
          <p:cNvPr id="151" name="Line"/>
          <p:cNvSpPr/>
          <p:nvPr/>
        </p:nvSpPr>
        <p:spPr>
          <a:xfrm>
            <a:off x="11846464" y="3852485"/>
            <a:ext cx="1887197" cy="1495264"/>
          </a:xfrm>
          <a:prstGeom prst="line">
            <a:avLst/>
          </a:prstGeom>
          <a:ln w="114300">
            <a:solidFill>
              <a:srgbClr val="008F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2" name="Line"/>
          <p:cNvSpPr/>
          <p:nvPr/>
        </p:nvSpPr>
        <p:spPr>
          <a:xfrm flipH="1">
            <a:off x="13695602" y="3858239"/>
            <a:ext cx="3187287" cy="1483756"/>
          </a:xfrm>
          <a:prstGeom prst="line">
            <a:avLst/>
          </a:prstGeom>
          <a:ln w="114300">
            <a:solidFill>
              <a:srgbClr val="008F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3" name="Line"/>
          <p:cNvSpPr/>
          <p:nvPr/>
        </p:nvSpPr>
        <p:spPr>
          <a:xfrm flipH="1">
            <a:off x="12790062" y="5317943"/>
            <a:ext cx="916914" cy="1521781"/>
          </a:xfrm>
          <a:prstGeom prst="line">
            <a:avLst/>
          </a:prstGeom>
          <a:ln w="114300">
            <a:solidFill>
              <a:srgbClr val="008F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4" name="Line"/>
          <p:cNvSpPr/>
          <p:nvPr/>
        </p:nvSpPr>
        <p:spPr>
          <a:xfrm flipH="1">
            <a:off x="8405671" y="7957826"/>
            <a:ext cx="3588367" cy="2217419"/>
          </a:xfrm>
          <a:prstGeom prst="line">
            <a:avLst/>
          </a:prstGeom>
          <a:ln w="114300">
            <a:solidFill>
              <a:srgbClr val="008F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5" name="Line"/>
          <p:cNvSpPr/>
          <p:nvPr/>
        </p:nvSpPr>
        <p:spPr>
          <a:xfrm>
            <a:off x="8341882" y="10955851"/>
            <a:ext cx="865237" cy="865237"/>
          </a:xfrm>
          <a:prstGeom prst="line">
            <a:avLst/>
          </a:prstGeom>
          <a:ln w="114300">
            <a:solidFill>
              <a:srgbClr val="008F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6140719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000" spc="540">
                <a:solidFill>
                  <a:srgbClr val="009193"/>
                </a:solidFill>
                <a:latin typeface="Arial Black"/>
                <a:ea typeface="Arial Black"/>
                <a:cs typeface="Arial Black"/>
                <a:sym typeface="Arial Black"/>
              </a:defRPr>
            </a:lvl1pPr>
          </a:lstStyle>
          <a:p>
            <a:r>
              <a:t>FAITH</a:t>
            </a:r>
          </a:p>
        </p:txBody>
      </p:sp>
      <p:sp>
        <p:nvSpPr>
          <p:cNvPr id="158" name="Its Foundation"/>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Foundation</a:t>
            </a:r>
          </a:p>
        </p:txBody>
      </p:sp>
      <p:sp>
        <p:nvSpPr>
          <p:cNvPr id="159" name="“Men of Israel, hear these words: Jesus of Nazareth, a man attested to you…"/>
          <p:cNvSpPr txBox="1"/>
          <p:nvPr/>
        </p:nvSpPr>
        <p:spPr>
          <a:xfrm>
            <a:off x="847268" y="2951890"/>
            <a:ext cx="9303016" cy="9810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t>“Men of Israel, hear these words: Jesus of Nazareth, </a:t>
            </a:r>
            <a:r>
              <a:rPr>
                <a:solidFill>
                  <a:srgbClr val="FF2600"/>
                </a:solidFill>
              </a:rPr>
              <a:t>a man attested to you</a:t>
            </a:r>
          </a:p>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t>by God </a:t>
            </a:r>
          </a:p>
          <a:p>
            <a:pPr algn="l" defTabSz="584200">
              <a:spcBef>
                <a:spcPts val="800"/>
              </a:spcBef>
              <a:buClr>
                <a:srgbClr val="FF2600"/>
              </a:buClr>
              <a:defRPr sz="6000">
                <a:solidFill>
                  <a:srgbClr val="008F00"/>
                </a:solidFill>
                <a:effectLst>
                  <a:outerShdw blurRad="12700" dist="25400" dir="2400000" rotWithShape="0">
                    <a:srgbClr val="000000"/>
                  </a:outerShdw>
                </a:effectLst>
                <a:latin typeface="Cambria"/>
                <a:ea typeface="Cambria"/>
                <a:cs typeface="Cambria"/>
                <a:sym typeface="Cambria"/>
              </a:defRPr>
            </a:pPr>
            <a:r>
              <a:t>with mighty works and wonders and signs</a:t>
            </a:r>
          </a:p>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rPr>
                <a:solidFill>
                  <a:srgbClr val="941100"/>
                </a:solidFill>
              </a:rPr>
              <a:t>that God did through him</a:t>
            </a:r>
            <a:r>
              <a:t> in your midst, as you yourselves know—</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Acts 2:22; ESV</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000" spc="540">
                <a:solidFill>
                  <a:srgbClr val="009193"/>
                </a:solidFill>
                <a:latin typeface="Arial Black"/>
                <a:ea typeface="Arial Black"/>
                <a:cs typeface="Arial Black"/>
                <a:sym typeface="Arial Black"/>
              </a:defRPr>
            </a:lvl1pPr>
          </a:lstStyle>
          <a:p>
            <a:r>
              <a:t>FAITH</a:t>
            </a:r>
          </a:p>
        </p:txBody>
      </p:sp>
      <p:sp>
        <p:nvSpPr>
          <p:cNvPr id="158" name="Its Foundation"/>
          <p:cNvSpPr txBox="1"/>
          <p:nvPr/>
        </p:nvSpPr>
        <p:spPr>
          <a:xfrm>
            <a:off x="381698" y="287866"/>
            <a:ext cx="4440694"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Foundation</a:t>
            </a:r>
          </a:p>
        </p:txBody>
      </p:sp>
      <p:sp>
        <p:nvSpPr>
          <p:cNvPr id="159" name="“Men of Israel, hear these words: Jesus of Nazareth, a man attested to you…"/>
          <p:cNvSpPr txBox="1"/>
          <p:nvPr/>
        </p:nvSpPr>
        <p:spPr>
          <a:xfrm>
            <a:off x="847268" y="2951890"/>
            <a:ext cx="9303016" cy="9810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t>“Men of Israel, hear these words: Jesus of Nazareth, </a:t>
            </a:r>
            <a:r>
              <a:rPr>
                <a:solidFill>
                  <a:srgbClr val="FF2600"/>
                </a:solidFill>
              </a:rPr>
              <a:t>a man attested to you</a:t>
            </a:r>
          </a:p>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t>by God </a:t>
            </a:r>
          </a:p>
          <a:p>
            <a:pPr algn="l" defTabSz="584200">
              <a:spcBef>
                <a:spcPts val="800"/>
              </a:spcBef>
              <a:buClr>
                <a:srgbClr val="FF2600"/>
              </a:buClr>
              <a:defRPr sz="6000">
                <a:solidFill>
                  <a:srgbClr val="008F00"/>
                </a:solidFill>
                <a:effectLst>
                  <a:outerShdw blurRad="12700" dist="25400" dir="2400000" rotWithShape="0">
                    <a:srgbClr val="000000"/>
                  </a:outerShdw>
                </a:effectLst>
                <a:latin typeface="Cambria"/>
                <a:ea typeface="Cambria"/>
                <a:cs typeface="Cambria"/>
                <a:sym typeface="Cambria"/>
              </a:defRPr>
            </a:pPr>
            <a:r>
              <a:t>with mighty works and wonders and signs</a:t>
            </a:r>
          </a:p>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rPr>
                <a:solidFill>
                  <a:srgbClr val="941100"/>
                </a:solidFill>
              </a:rPr>
              <a:t>that God did through him</a:t>
            </a:r>
            <a:r>
              <a:t> in your midst, as you yourselves know—</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Acts 2:22; ESV</a:t>
            </a:r>
          </a:p>
        </p:txBody>
      </p:sp>
      <p:sp>
        <p:nvSpPr>
          <p:cNvPr id="160" name="3 how shall we escape if we neglect such a great salvation? It was declared at first by the Lord, and it was attested to us by those who heard, 4 while God also bore witness by signs and wonders and various miracles and by gifts of the Holy Spirit distri"/>
          <p:cNvSpPr txBox="1"/>
          <p:nvPr/>
        </p:nvSpPr>
        <p:spPr>
          <a:xfrm>
            <a:off x="11353077" y="2951890"/>
            <a:ext cx="13013197" cy="9810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rPr sz="5500" baseline="31999">
                <a:solidFill>
                  <a:srgbClr val="945200"/>
                </a:solidFill>
              </a:rPr>
              <a:t>3</a:t>
            </a:r>
            <a:r>
              <a:t> how shall we escape if we neglect </a:t>
            </a:r>
            <a:r>
              <a:rPr>
                <a:solidFill>
                  <a:srgbClr val="008F00"/>
                </a:solidFill>
              </a:rPr>
              <a:t>such a great salvation</a:t>
            </a:r>
            <a:r>
              <a:t>? It was </a:t>
            </a:r>
            <a:r>
              <a:rPr>
                <a:solidFill>
                  <a:srgbClr val="FF2600"/>
                </a:solidFill>
              </a:rPr>
              <a:t>declared</a:t>
            </a:r>
            <a:r>
              <a:t> at first by the Lord, and it was </a:t>
            </a:r>
            <a:r>
              <a:rPr>
                <a:solidFill>
                  <a:srgbClr val="FF2600"/>
                </a:solidFill>
              </a:rPr>
              <a:t>attested</a:t>
            </a:r>
            <a:r>
              <a:t> to us by those who heard, </a:t>
            </a:r>
            <a:r>
              <a:rPr sz="5500" baseline="31999">
                <a:solidFill>
                  <a:srgbClr val="945200"/>
                </a:solidFill>
              </a:rPr>
              <a:t>4</a:t>
            </a:r>
            <a:r>
              <a:t> while </a:t>
            </a:r>
            <a:r>
              <a:rPr>
                <a:solidFill>
                  <a:srgbClr val="0433FF"/>
                </a:solidFill>
              </a:rPr>
              <a:t>God also bore witness by signs and wonders and various miracles and by gifts of the Holy Spirit </a:t>
            </a:r>
            <a:r>
              <a:t>distributed according to his will.</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Hebrews 2:3–4; ESV</a:t>
            </a:r>
          </a:p>
        </p:txBody>
      </p:sp>
    </p:spTree>
    <p:extLst>
      <p:ext uri="{BB962C8B-B14F-4D97-AF65-F5344CB8AC3E}">
        <p14:creationId xmlns:p14="http://schemas.microsoft.com/office/powerpoint/2010/main" val="40365549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000" spc="540">
                <a:solidFill>
                  <a:srgbClr val="009193"/>
                </a:solidFill>
                <a:latin typeface="Arial Black"/>
                <a:ea typeface="Arial Black"/>
                <a:cs typeface="Arial Black"/>
                <a:sym typeface="Arial Black"/>
              </a:defRPr>
            </a:lvl1pPr>
          </a:lstStyle>
          <a:p>
            <a:r>
              <a:t>FAITH</a:t>
            </a:r>
          </a:p>
        </p:txBody>
      </p:sp>
      <p:sp>
        <p:nvSpPr>
          <p:cNvPr id="163" name="Its Foundation"/>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Foundation</a:t>
            </a:r>
          </a:p>
        </p:txBody>
      </p:sp>
      <p:sp>
        <p:nvSpPr>
          <p:cNvPr id="165" name="6 There was a man sent from God, whose name was John. 7 He came as a witness, to bear witness about the light, that all might believe through him.…"/>
          <p:cNvSpPr txBox="1"/>
          <p:nvPr/>
        </p:nvSpPr>
        <p:spPr>
          <a:xfrm>
            <a:off x="15339555" y="2731756"/>
            <a:ext cx="8712130" cy="7438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rPr sz="5500" baseline="31999">
                <a:solidFill>
                  <a:srgbClr val="945200"/>
                </a:solidFill>
              </a:rPr>
              <a:t>6</a:t>
            </a:r>
            <a:r>
              <a:t> There was a man sent from God, whose name was John. </a:t>
            </a:r>
            <a:r>
              <a:rPr sz="5500" baseline="31999">
                <a:solidFill>
                  <a:srgbClr val="945200"/>
                </a:solidFill>
              </a:rPr>
              <a:t>7</a:t>
            </a:r>
            <a:r>
              <a:t> He came as </a:t>
            </a:r>
            <a:r>
              <a:rPr>
                <a:solidFill>
                  <a:srgbClr val="FF2600"/>
                </a:solidFill>
              </a:rPr>
              <a:t>a witness, to bear witness</a:t>
            </a:r>
            <a:r>
              <a:t> about the light, </a:t>
            </a:r>
            <a:r>
              <a:rPr>
                <a:solidFill>
                  <a:srgbClr val="008F00"/>
                </a:solidFill>
              </a:rPr>
              <a:t>that all might believe</a:t>
            </a:r>
            <a:r>
              <a:t> through him.</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John 1:6–7; ESV</a:t>
            </a:r>
          </a:p>
        </p:txBody>
      </p:sp>
      <p:sp>
        <p:nvSpPr>
          <p:cNvPr id="167" name="Testimony"/>
          <p:cNvSpPr txBox="1"/>
          <p:nvPr/>
        </p:nvSpPr>
        <p:spPr>
          <a:xfrm>
            <a:off x="12821753" y="12533248"/>
            <a:ext cx="3629994"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i="1">
                <a:solidFill>
                  <a:srgbClr val="011993"/>
                </a:solidFill>
                <a:effectLst>
                  <a:outerShdw blurRad="12700" dist="25400" dir="2400000" rotWithShape="0">
                    <a:srgbClr val="000000"/>
                  </a:outerShdw>
                </a:effectLst>
                <a:latin typeface="Cambria"/>
                <a:ea typeface="Cambria"/>
                <a:cs typeface="Cambria"/>
                <a:sym typeface="Cambria"/>
              </a:defRPr>
            </a:lvl1pPr>
          </a:lstStyle>
          <a:p>
            <a:r>
              <a:t>Testimony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000" spc="540">
                <a:solidFill>
                  <a:srgbClr val="009193"/>
                </a:solidFill>
                <a:latin typeface="Arial Black"/>
                <a:ea typeface="Arial Black"/>
                <a:cs typeface="Arial Black"/>
                <a:sym typeface="Arial Black"/>
              </a:defRPr>
            </a:lvl1pPr>
          </a:lstStyle>
          <a:p>
            <a:r>
              <a:t>FAITH</a:t>
            </a:r>
          </a:p>
        </p:txBody>
      </p:sp>
      <p:sp>
        <p:nvSpPr>
          <p:cNvPr id="163" name="Its Foundation"/>
          <p:cNvSpPr txBox="1"/>
          <p:nvPr/>
        </p:nvSpPr>
        <p:spPr>
          <a:xfrm>
            <a:off x="381698" y="287866"/>
            <a:ext cx="4440694"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Foundation</a:t>
            </a:r>
          </a:p>
        </p:txBody>
      </p:sp>
      <p:sp>
        <p:nvSpPr>
          <p:cNvPr id="164" name="19 And this is the testimony of John, when the Jews sent priests and Levites from Jerusalem to ask him, “Who are you?”…"/>
          <p:cNvSpPr txBox="1"/>
          <p:nvPr/>
        </p:nvSpPr>
        <p:spPr>
          <a:xfrm>
            <a:off x="525534" y="2731756"/>
            <a:ext cx="14079465" cy="10984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5100">
                <a:effectLst>
                  <a:outerShdw blurRad="12700" dist="25400" dir="2400000" rotWithShape="0">
                    <a:srgbClr val="000000"/>
                  </a:outerShdw>
                </a:effectLst>
                <a:latin typeface="Cambria"/>
                <a:ea typeface="Cambria"/>
                <a:cs typeface="Cambria"/>
                <a:sym typeface="Cambria"/>
              </a:defRPr>
            </a:pPr>
            <a:r>
              <a:rPr baseline="31999" dirty="0">
                <a:solidFill>
                  <a:srgbClr val="945200"/>
                </a:solidFill>
              </a:rPr>
              <a:t>19</a:t>
            </a:r>
            <a:r>
              <a:rPr dirty="0"/>
              <a:t> And this is </a:t>
            </a:r>
            <a:r>
              <a:rPr dirty="0">
                <a:solidFill>
                  <a:srgbClr val="FF2600"/>
                </a:solidFill>
              </a:rPr>
              <a:t>the testimony of John</a:t>
            </a:r>
            <a:r>
              <a:rPr dirty="0"/>
              <a:t>, when the Jews sent priests and Levites from Jerusalem to ask him, “Who are you?”</a:t>
            </a:r>
          </a:p>
          <a:p>
            <a:pPr algn="l" defTabSz="584200">
              <a:spcBef>
                <a:spcPts val="800"/>
              </a:spcBef>
              <a:buClr>
                <a:srgbClr val="FF2600"/>
              </a:buClr>
              <a:defRPr sz="5100">
                <a:effectLst>
                  <a:outerShdw blurRad="12700" dist="25400" dir="2400000" rotWithShape="0">
                    <a:srgbClr val="000000"/>
                  </a:outerShdw>
                </a:effectLst>
                <a:latin typeface="Cambria"/>
                <a:ea typeface="Cambria"/>
                <a:cs typeface="Cambria"/>
                <a:sym typeface="Cambria"/>
              </a:defRPr>
            </a:pPr>
            <a:endParaRPr dirty="0"/>
          </a:p>
          <a:p>
            <a:pPr algn="l" defTabSz="584200">
              <a:spcBef>
                <a:spcPts val="800"/>
              </a:spcBef>
              <a:buClr>
                <a:srgbClr val="FF2600"/>
              </a:buClr>
              <a:defRPr sz="5100">
                <a:effectLst>
                  <a:outerShdw blurRad="12700" dist="25400" dir="2400000" rotWithShape="0">
                    <a:srgbClr val="000000"/>
                  </a:outerShdw>
                </a:effectLst>
                <a:latin typeface="Cambria"/>
                <a:ea typeface="Cambria"/>
                <a:cs typeface="Cambria"/>
                <a:sym typeface="Cambria"/>
              </a:defRPr>
            </a:pPr>
            <a:r>
              <a:rPr baseline="31999" dirty="0">
                <a:solidFill>
                  <a:srgbClr val="945200"/>
                </a:solidFill>
              </a:rPr>
              <a:t>32</a:t>
            </a:r>
            <a:r>
              <a:rPr dirty="0"/>
              <a:t> And </a:t>
            </a:r>
            <a:r>
              <a:rPr dirty="0">
                <a:solidFill>
                  <a:srgbClr val="FF2600"/>
                </a:solidFill>
              </a:rPr>
              <a:t>John bore witness</a:t>
            </a:r>
            <a:r>
              <a:rPr dirty="0"/>
              <a:t>: “I saw the Spirit descend from heaven like a dove, and it remained on him. </a:t>
            </a:r>
            <a:r>
              <a:rPr baseline="31999" dirty="0">
                <a:solidFill>
                  <a:srgbClr val="945200"/>
                </a:solidFill>
              </a:rPr>
              <a:t>33</a:t>
            </a:r>
            <a:r>
              <a:rPr dirty="0"/>
              <a:t> I myself did not know him, but he who sent me to baptize with water said to me, ‘He on whom you see the Spirit descend and remain, this is he who baptizes with the Holy Spirit.’ </a:t>
            </a:r>
            <a:r>
              <a:rPr baseline="31999" dirty="0">
                <a:solidFill>
                  <a:srgbClr val="945200"/>
                </a:solidFill>
              </a:rPr>
              <a:t>34</a:t>
            </a:r>
            <a:r>
              <a:rPr dirty="0"/>
              <a:t> And </a:t>
            </a:r>
            <a:r>
              <a:rPr dirty="0">
                <a:solidFill>
                  <a:srgbClr val="FF2600"/>
                </a:solidFill>
              </a:rPr>
              <a:t>I have seen and have borne witness </a:t>
            </a:r>
            <a:r>
              <a:rPr dirty="0">
                <a:solidFill>
                  <a:srgbClr val="008F00"/>
                </a:solidFill>
              </a:rPr>
              <a:t>that this is the Son of God.”</a:t>
            </a:r>
          </a:p>
          <a:p>
            <a:pPr algn="l" defTabSz="584200">
              <a:spcBef>
                <a:spcPts val="800"/>
              </a:spcBef>
              <a:buClr>
                <a:srgbClr val="FF2600"/>
              </a:buClr>
              <a:defRPr sz="5100">
                <a:solidFill>
                  <a:srgbClr val="945200"/>
                </a:solidFill>
                <a:effectLst>
                  <a:outerShdw blurRad="12700" dist="25400" dir="2400000" rotWithShape="0">
                    <a:srgbClr val="000000"/>
                  </a:outerShdw>
                </a:effectLst>
                <a:latin typeface="Cambria"/>
                <a:ea typeface="Cambria"/>
                <a:cs typeface="Cambria"/>
                <a:sym typeface="Cambria"/>
              </a:defRPr>
            </a:pPr>
            <a:r>
              <a:rPr dirty="0"/>
              <a:t>— John 1:32–34; ESV</a:t>
            </a:r>
          </a:p>
        </p:txBody>
      </p:sp>
      <p:sp>
        <p:nvSpPr>
          <p:cNvPr id="165" name="6 There was a man sent from God, whose name was John. 7 He came as a witness, to bear witness about the light, that all might believe through him.…"/>
          <p:cNvSpPr txBox="1"/>
          <p:nvPr/>
        </p:nvSpPr>
        <p:spPr>
          <a:xfrm>
            <a:off x="15339555" y="2731756"/>
            <a:ext cx="8712130" cy="7438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rPr sz="5500" baseline="31999">
                <a:solidFill>
                  <a:srgbClr val="945200"/>
                </a:solidFill>
              </a:rPr>
              <a:t>6</a:t>
            </a:r>
            <a:r>
              <a:t> There was a man sent from God, whose name was John. </a:t>
            </a:r>
            <a:r>
              <a:rPr sz="5500" baseline="31999">
                <a:solidFill>
                  <a:srgbClr val="945200"/>
                </a:solidFill>
              </a:rPr>
              <a:t>7</a:t>
            </a:r>
            <a:r>
              <a:t> He came as </a:t>
            </a:r>
            <a:r>
              <a:rPr>
                <a:solidFill>
                  <a:srgbClr val="FF2600"/>
                </a:solidFill>
              </a:rPr>
              <a:t>a witness, to bear witness</a:t>
            </a:r>
            <a:r>
              <a:t> about the light, </a:t>
            </a:r>
            <a:r>
              <a:rPr>
                <a:solidFill>
                  <a:srgbClr val="008F00"/>
                </a:solidFill>
              </a:rPr>
              <a:t>that all might believe</a:t>
            </a:r>
            <a:r>
              <a:t> through him.</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John 1:6–7; ESV</a:t>
            </a:r>
          </a:p>
        </p:txBody>
      </p:sp>
      <p:sp>
        <p:nvSpPr>
          <p:cNvPr id="166" name="Line"/>
          <p:cNvSpPr/>
          <p:nvPr/>
        </p:nvSpPr>
        <p:spPr>
          <a:xfrm flipV="1">
            <a:off x="14945240" y="3166533"/>
            <a:ext cx="0" cy="8996890"/>
          </a:xfrm>
          <a:prstGeom prst="line">
            <a:avLst/>
          </a:prstGeom>
          <a:ln w="63500">
            <a:solidFill>
              <a:srgbClr val="0433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7" name="Testimony"/>
          <p:cNvSpPr txBox="1"/>
          <p:nvPr/>
        </p:nvSpPr>
        <p:spPr>
          <a:xfrm>
            <a:off x="12821753" y="12533248"/>
            <a:ext cx="3629994"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i="1">
                <a:solidFill>
                  <a:srgbClr val="011993"/>
                </a:solidFill>
                <a:effectLst>
                  <a:outerShdw blurRad="12700" dist="25400" dir="2400000" rotWithShape="0">
                    <a:srgbClr val="000000"/>
                  </a:outerShdw>
                </a:effectLst>
                <a:latin typeface="Cambria"/>
                <a:ea typeface="Cambria"/>
                <a:cs typeface="Cambria"/>
                <a:sym typeface="Cambria"/>
              </a:defRPr>
            </a:lvl1pPr>
          </a:lstStyle>
          <a:p>
            <a:r>
              <a:t>Testimony</a:t>
            </a:r>
          </a:p>
        </p:txBody>
      </p:sp>
    </p:spTree>
    <p:extLst>
      <p:ext uri="{BB962C8B-B14F-4D97-AF65-F5344CB8AC3E}">
        <p14:creationId xmlns:p14="http://schemas.microsoft.com/office/powerpoint/2010/main" val="20959958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ounded Rectangle"/>
          <p:cNvSpPr/>
          <p:nvPr/>
        </p:nvSpPr>
        <p:spPr>
          <a:xfrm>
            <a:off x="525534" y="3691468"/>
            <a:ext cx="7016652" cy="904079"/>
          </a:xfrm>
          <a:prstGeom prst="roundRect">
            <a:avLst>
              <a:gd name="adj" fmla="val 21071"/>
            </a:avLst>
          </a:prstGeom>
          <a:solidFill>
            <a:srgbClr val="FFFB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0" name="Rounded Rectangle"/>
          <p:cNvSpPr/>
          <p:nvPr/>
        </p:nvSpPr>
        <p:spPr>
          <a:xfrm>
            <a:off x="1820934" y="10226375"/>
            <a:ext cx="6002914" cy="904079"/>
          </a:xfrm>
          <a:prstGeom prst="roundRect">
            <a:avLst>
              <a:gd name="adj" fmla="val 21071"/>
            </a:avLst>
          </a:prstGeom>
          <a:solidFill>
            <a:srgbClr val="FFFB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2"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000" spc="540">
                <a:solidFill>
                  <a:srgbClr val="009193"/>
                </a:solidFill>
                <a:latin typeface="Arial Black"/>
                <a:ea typeface="Arial Black"/>
                <a:cs typeface="Arial Black"/>
                <a:sym typeface="Arial Black"/>
              </a:defRPr>
            </a:lvl1pPr>
          </a:lstStyle>
          <a:p>
            <a:r>
              <a:t>FAITH</a:t>
            </a:r>
          </a:p>
        </p:txBody>
      </p:sp>
      <p:sp>
        <p:nvSpPr>
          <p:cNvPr id="173" name="Its Foundation"/>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Foundation</a:t>
            </a:r>
          </a:p>
        </p:txBody>
      </p:sp>
      <p:sp>
        <p:nvSpPr>
          <p:cNvPr id="174" name="This Jesus God raised up, and of that we all are witnesses.…"/>
          <p:cNvSpPr txBox="1"/>
          <p:nvPr/>
        </p:nvSpPr>
        <p:spPr>
          <a:xfrm>
            <a:off x="525534" y="2697890"/>
            <a:ext cx="12858090" cy="2997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t>This Jesus God raised up, and of that </a:t>
            </a:r>
            <a:r>
              <a:rPr>
                <a:solidFill>
                  <a:srgbClr val="FF2600"/>
                </a:solidFill>
              </a:rPr>
              <a:t>we all are</a:t>
            </a:r>
            <a:r>
              <a:t> </a:t>
            </a:r>
            <a:r>
              <a:rPr>
                <a:solidFill>
                  <a:srgbClr val="FF2600"/>
                </a:solidFill>
              </a:rPr>
              <a:t>witnesses</a:t>
            </a:r>
            <a:r>
              <a:t>.</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Acts 2:32; ESV</a:t>
            </a:r>
          </a:p>
        </p:txBody>
      </p:sp>
      <p:sp>
        <p:nvSpPr>
          <p:cNvPr id="177" name="and you killed the Author of life, whom God raised from the dead. To this we are witnesses.…"/>
          <p:cNvSpPr txBox="1"/>
          <p:nvPr/>
        </p:nvSpPr>
        <p:spPr>
          <a:xfrm>
            <a:off x="381698" y="8289327"/>
            <a:ext cx="12858090" cy="387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t>and you killed the Author of life, whom God raised from the dead. To this </a:t>
            </a:r>
            <a:r>
              <a:rPr>
                <a:solidFill>
                  <a:srgbClr val="FF2600"/>
                </a:solidFill>
              </a:rPr>
              <a:t>we are witnesses</a:t>
            </a:r>
            <a:r>
              <a:t>.</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Acts 3:15; ESV</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ounded Rectangle"/>
          <p:cNvSpPr/>
          <p:nvPr/>
        </p:nvSpPr>
        <p:spPr>
          <a:xfrm>
            <a:off x="525534" y="3691468"/>
            <a:ext cx="7016652" cy="904079"/>
          </a:xfrm>
          <a:prstGeom prst="roundRect">
            <a:avLst>
              <a:gd name="adj" fmla="val 21071"/>
            </a:avLst>
          </a:prstGeom>
          <a:solidFill>
            <a:srgbClr val="FFFB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0" name="Rounded Rectangle"/>
          <p:cNvSpPr/>
          <p:nvPr/>
        </p:nvSpPr>
        <p:spPr>
          <a:xfrm>
            <a:off x="1820934" y="10226375"/>
            <a:ext cx="6002914" cy="904079"/>
          </a:xfrm>
          <a:prstGeom prst="roundRect">
            <a:avLst>
              <a:gd name="adj" fmla="val 21071"/>
            </a:avLst>
          </a:prstGeom>
          <a:solidFill>
            <a:srgbClr val="FFFB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1" name="Rounded Rectangle"/>
          <p:cNvSpPr/>
          <p:nvPr/>
        </p:nvSpPr>
        <p:spPr>
          <a:xfrm>
            <a:off x="11246953" y="6200182"/>
            <a:ext cx="3773171" cy="1156376"/>
          </a:xfrm>
          <a:prstGeom prst="roundRect">
            <a:avLst>
              <a:gd name="adj" fmla="val 16474"/>
            </a:avLst>
          </a:prstGeom>
          <a:solidFill>
            <a:srgbClr val="00FD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2"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000" spc="540">
                <a:solidFill>
                  <a:srgbClr val="009193"/>
                </a:solidFill>
                <a:latin typeface="Arial Black"/>
                <a:ea typeface="Arial Black"/>
                <a:cs typeface="Arial Black"/>
                <a:sym typeface="Arial Black"/>
              </a:defRPr>
            </a:lvl1pPr>
          </a:lstStyle>
          <a:p>
            <a:r>
              <a:t>FAITH</a:t>
            </a:r>
          </a:p>
        </p:txBody>
      </p:sp>
      <p:sp>
        <p:nvSpPr>
          <p:cNvPr id="173" name="Its Foundation"/>
          <p:cNvSpPr txBox="1"/>
          <p:nvPr/>
        </p:nvSpPr>
        <p:spPr>
          <a:xfrm>
            <a:off x="381698" y="287866"/>
            <a:ext cx="4440694"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Foundation</a:t>
            </a:r>
          </a:p>
        </p:txBody>
      </p:sp>
      <p:sp>
        <p:nvSpPr>
          <p:cNvPr id="174" name="This Jesus God raised up, and of that we all are witnesses.…"/>
          <p:cNvSpPr txBox="1"/>
          <p:nvPr/>
        </p:nvSpPr>
        <p:spPr>
          <a:xfrm>
            <a:off x="525534" y="2697890"/>
            <a:ext cx="12858090" cy="2997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t>This Jesus God raised up, and of that </a:t>
            </a:r>
            <a:r>
              <a:rPr>
                <a:solidFill>
                  <a:srgbClr val="FF2600"/>
                </a:solidFill>
              </a:rPr>
              <a:t>we all are</a:t>
            </a:r>
            <a:r>
              <a:t> </a:t>
            </a:r>
            <a:r>
              <a:rPr>
                <a:solidFill>
                  <a:srgbClr val="FF2600"/>
                </a:solidFill>
              </a:rPr>
              <a:t>witnesses</a:t>
            </a:r>
            <a:r>
              <a:t>.</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Acts 2:32; ESV</a:t>
            </a:r>
          </a:p>
        </p:txBody>
      </p:sp>
      <p:sp>
        <p:nvSpPr>
          <p:cNvPr id="175" name="The resurrection of Christ"/>
          <p:cNvSpPr txBox="1"/>
          <p:nvPr/>
        </p:nvSpPr>
        <p:spPr>
          <a:xfrm>
            <a:off x="17703144" y="5695685"/>
            <a:ext cx="6348541" cy="2084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lvl1pPr>
          </a:lstStyle>
          <a:p>
            <a:r>
              <a:t>The resurrection of Christ</a:t>
            </a:r>
          </a:p>
        </p:txBody>
      </p:sp>
      <p:sp>
        <p:nvSpPr>
          <p:cNvPr id="176" name="Testimony"/>
          <p:cNvSpPr txBox="1"/>
          <p:nvPr/>
        </p:nvSpPr>
        <p:spPr>
          <a:xfrm>
            <a:off x="11246953" y="6200182"/>
            <a:ext cx="3629994"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i="1">
                <a:solidFill>
                  <a:srgbClr val="011993"/>
                </a:solidFill>
                <a:effectLst>
                  <a:outerShdw blurRad="12700" dist="25400" dir="2400000" rotWithShape="0">
                    <a:srgbClr val="000000"/>
                  </a:outerShdw>
                </a:effectLst>
                <a:latin typeface="Cambria"/>
                <a:ea typeface="Cambria"/>
                <a:cs typeface="Cambria"/>
                <a:sym typeface="Cambria"/>
              </a:defRPr>
            </a:lvl1pPr>
          </a:lstStyle>
          <a:p>
            <a:r>
              <a:t>Testimony</a:t>
            </a:r>
          </a:p>
        </p:txBody>
      </p:sp>
      <p:sp>
        <p:nvSpPr>
          <p:cNvPr id="177" name="and you killed the Author of life, whom God raised from the dead. To this we are witnesses.…"/>
          <p:cNvSpPr txBox="1"/>
          <p:nvPr/>
        </p:nvSpPr>
        <p:spPr>
          <a:xfrm>
            <a:off x="381698" y="8289327"/>
            <a:ext cx="12858090" cy="3874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6000">
                <a:effectLst>
                  <a:outerShdw blurRad="12700" dist="25400" dir="2400000" rotWithShape="0">
                    <a:srgbClr val="000000"/>
                  </a:outerShdw>
                </a:effectLst>
                <a:latin typeface="Cambria"/>
                <a:ea typeface="Cambria"/>
                <a:cs typeface="Cambria"/>
                <a:sym typeface="Cambria"/>
              </a:defRPr>
            </a:pPr>
            <a:r>
              <a:t>and you killed the Author of life, whom God raised from the dead. To this </a:t>
            </a:r>
            <a:r>
              <a:rPr>
                <a:solidFill>
                  <a:srgbClr val="FF2600"/>
                </a:solidFill>
              </a:rPr>
              <a:t>we are witnesses</a:t>
            </a:r>
            <a:r>
              <a:t>.</a:t>
            </a:r>
          </a:p>
          <a:p>
            <a:pPr algn="l" defTabSz="584200">
              <a:spcBef>
                <a:spcPts val="800"/>
              </a:spcBef>
              <a:buClr>
                <a:srgbClr val="FF2600"/>
              </a:buClr>
              <a:defRPr sz="6000">
                <a:solidFill>
                  <a:srgbClr val="945200"/>
                </a:solidFill>
                <a:effectLst>
                  <a:outerShdw blurRad="12700" dist="25400" dir="2400000" rotWithShape="0">
                    <a:srgbClr val="000000"/>
                  </a:outerShdw>
                </a:effectLst>
                <a:latin typeface="Cambria"/>
                <a:ea typeface="Cambria"/>
                <a:cs typeface="Cambria"/>
                <a:sym typeface="Cambria"/>
              </a:defRPr>
            </a:pPr>
            <a:r>
              <a:t>— Acts 3:15; ESV</a:t>
            </a:r>
          </a:p>
        </p:txBody>
      </p:sp>
      <p:sp>
        <p:nvSpPr>
          <p:cNvPr id="178" name="Line"/>
          <p:cNvSpPr/>
          <p:nvPr/>
        </p:nvSpPr>
        <p:spPr>
          <a:xfrm>
            <a:off x="15276083" y="6778369"/>
            <a:ext cx="2607982" cy="1"/>
          </a:xfrm>
          <a:prstGeom prst="line">
            <a:avLst/>
          </a:prstGeom>
          <a:ln w="114300">
            <a:solidFill>
              <a:srgbClr val="008F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9" name="Line"/>
          <p:cNvSpPr/>
          <p:nvPr/>
        </p:nvSpPr>
        <p:spPr>
          <a:xfrm flipV="1">
            <a:off x="7831504" y="7346942"/>
            <a:ext cx="3180488" cy="2740022"/>
          </a:xfrm>
          <a:prstGeom prst="line">
            <a:avLst/>
          </a:prstGeom>
          <a:ln w="114300">
            <a:solidFill>
              <a:srgbClr val="008F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80" name="Line"/>
          <p:cNvSpPr/>
          <p:nvPr/>
        </p:nvSpPr>
        <p:spPr>
          <a:xfrm>
            <a:off x="7579487" y="4587863"/>
            <a:ext cx="3667616" cy="1671965"/>
          </a:xfrm>
          <a:prstGeom prst="line">
            <a:avLst/>
          </a:prstGeom>
          <a:ln w="114300">
            <a:solidFill>
              <a:srgbClr val="008F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42329797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2"/>
          <a:stretch>
            <a:fillRect/>
          </a:stretch>
        </p:blipFill>
        <p:spPr>
          <a:xfrm>
            <a:off x="275452" y="3655578"/>
            <a:ext cx="13081001" cy="9982201"/>
          </a:xfrm>
          <a:prstGeom prst="rect">
            <a:avLst/>
          </a:prstGeom>
          <a:ln w="12700">
            <a:miter lim="400000"/>
          </a:ln>
        </p:spPr>
      </p:pic>
      <p:sp>
        <p:nvSpPr>
          <p:cNvPr id="186" name="“Why should I do these things?…"/>
          <p:cNvSpPr txBox="1"/>
          <p:nvPr/>
        </p:nvSpPr>
        <p:spPr>
          <a:xfrm>
            <a:off x="3803081" y="1043110"/>
            <a:ext cx="6822267" cy="2898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100">
                <a:solidFill>
                  <a:srgbClr val="941100"/>
                </a:solidFill>
                <a:effectLst>
                  <a:outerShdw blurRad="12700" dist="25400" dir="2400000" rotWithShape="0">
                    <a:srgbClr val="000000"/>
                  </a:outerShdw>
                </a:effectLst>
              </a:defRPr>
            </a:pPr>
            <a:r>
              <a:rPr dirty="0"/>
              <a:t>“Why should I do these things?</a:t>
            </a:r>
          </a:p>
          <a:p>
            <a:pPr>
              <a:defRPr sz="6100">
                <a:solidFill>
                  <a:srgbClr val="941100"/>
                </a:solidFill>
                <a:effectLst>
                  <a:outerShdw blurRad="12700" dist="25400" dir="2400000" rotWithShape="0">
                    <a:srgbClr val="000000"/>
                  </a:outerShdw>
                </a:effectLst>
              </a:defRPr>
            </a:pPr>
            <a:r>
              <a:rPr dirty="0"/>
              <a:t>Says who?”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016C15-A3A7-51A7-C571-07B609435DDD}"/>
              </a:ext>
            </a:extLst>
          </p:cNvPr>
          <p:cNvSpPr/>
          <p:nvPr/>
        </p:nvSpPr>
        <p:spPr>
          <a:xfrm>
            <a:off x="531628" y="12886660"/>
            <a:ext cx="871870" cy="53162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9996031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2"/>
          <a:stretch>
            <a:fillRect/>
          </a:stretch>
        </p:blipFill>
        <p:spPr>
          <a:xfrm>
            <a:off x="275452" y="3655578"/>
            <a:ext cx="13081001" cy="9982201"/>
          </a:xfrm>
          <a:prstGeom prst="rect">
            <a:avLst/>
          </a:prstGeom>
          <a:ln w="12700">
            <a:miter lim="400000"/>
          </a:ln>
        </p:spPr>
      </p:pic>
      <p:sp>
        <p:nvSpPr>
          <p:cNvPr id="183" name="“Because God says so.”"/>
          <p:cNvSpPr txBox="1"/>
          <p:nvPr/>
        </p:nvSpPr>
        <p:spPr>
          <a:xfrm>
            <a:off x="13356452" y="1217735"/>
            <a:ext cx="10100796" cy="1018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100">
                <a:solidFill>
                  <a:srgbClr val="008F00"/>
                </a:solidFill>
                <a:effectLst>
                  <a:outerShdw blurRad="12700" dist="25400" dir="2400000" rotWithShape="0">
                    <a:srgbClr val="000000"/>
                  </a:outerShdw>
                </a:effectLst>
              </a:defRPr>
            </a:lvl1pPr>
          </a:lstStyle>
          <a:p>
            <a:r>
              <a:t>“Because God says so.”</a:t>
            </a:r>
          </a:p>
        </p:txBody>
      </p:sp>
      <p:sp>
        <p:nvSpPr>
          <p:cNvPr id="186" name="“Why should I do these things?…"/>
          <p:cNvSpPr txBox="1"/>
          <p:nvPr/>
        </p:nvSpPr>
        <p:spPr>
          <a:xfrm>
            <a:off x="3803081" y="1043110"/>
            <a:ext cx="6822267" cy="2898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100">
                <a:solidFill>
                  <a:srgbClr val="941100"/>
                </a:solidFill>
                <a:effectLst>
                  <a:outerShdw blurRad="12700" dist="25400" dir="2400000" rotWithShape="0">
                    <a:srgbClr val="000000"/>
                  </a:outerShdw>
                </a:effectLst>
              </a:defRPr>
            </a:pPr>
            <a:r>
              <a:t>“Why should I do these things?</a:t>
            </a:r>
          </a:p>
          <a:p>
            <a:pPr>
              <a:defRPr sz="6100">
                <a:solidFill>
                  <a:srgbClr val="941100"/>
                </a:solidFill>
                <a:effectLst>
                  <a:outerShdw blurRad="12700" dist="25400" dir="2400000" rotWithShape="0">
                    <a:srgbClr val="000000"/>
                  </a:outerShdw>
                </a:effectLst>
              </a:defRPr>
            </a:pPr>
            <a:r>
              <a:t>Says who?”</a:t>
            </a:r>
          </a:p>
        </p:txBody>
      </p:sp>
    </p:spTree>
    <p:extLst>
      <p:ext uri="{BB962C8B-B14F-4D97-AF65-F5344CB8AC3E}">
        <p14:creationId xmlns:p14="http://schemas.microsoft.com/office/powerpoint/2010/main" val="25135670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2"/>
          <a:stretch>
            <a:fillRect/>
          </a:stretch>
        </p:blipFill>
        <p:spPr>
          <a:xfrm>
            <a:off x="275452" y="3655578"/>
            <a:ext cx="13081001" cy="9982201"/>
          </a:xfrm>
          <a:prstGeom prst="rect">
            <a:avLst/>
          </a:prstGeom>
          <a:ln w="12700">
            <a:miter lim="400000"/>
          </a:ln>
        </p:spPr>
      </p:pic>
      <p:sp>
        <p:nvSpPr>
          <p:cNvPr id="183" name="“Because God says so.”"/>
          <p:cNvSpPr txBox="1"/>
          <p:nvPr/>
        </p:nvSpPr>
        <p:spPr>
          <a:xfrm>
            <a:off x="13356452" y="1217735"/>
            <a:ext cx="10100796" cy="1018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100">
                <a:solidFill>
                  <a:srgbClr val="008F00"/>
                </a:solidFill>
                <a:effectLst>
                  <a:outerShdw blurRad="12700" dist="25400" dir="2400000" rotWithShape="0">
                    <a:srgbClr val="000000"/>
                  </a:outerShdw>
                </a:effectLst>
              </a:defRPr>
            </a:lvl1pPr>
          </a:lstStyle>
          <a:p>
            <a:r>
              <a:t>“Because God says so.”</a:t>
            </a:r>
          </a:p>
        </p:txBody>
      </p:sp>
      <p:sp>
        <p:nvSpPr>
          <p:cNvPr id="184" name="“How do you know what God says or thinks?”"/>
          <p:cNvSpPr txBox="1"/>
          <p:nvPr/>
        </p:nvSpPr>
        <p:spPr>
          <a:xfrm>
            <a:off x="12762014" y="4166157"/>
            <a:ext cx="11289671" cy="1958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100">
                <a:solidFill>
                  <a:srgbClr val="941100"/>
                </a:solidFill>
                <a:effectLst>
                  <a:outerShdw blurRad="12700" dist="25400" dir="2400000" rotWithShape="0">
                    <a:srgbClr val="000000"/>
                  </a:outerShdw>
                </a:effectLst>
              </a:defRPr>
            </a:lvl1pPr>
          </a:lstStyle>
          <a:p>
            <a:r>
              <a:rPr dirty="0"/>
              <a:t>“How do you know what God says or thinks?”</a:t>
            </a:r>
          </a:p>
        </p:txBody>
      </p:sp>
      <p:sp>
        <p:nvSpPr>
          <p:cNvPr id="186" name="“Why should I do these things?…"/>
          <p:cNvSpPr txBox="1"/>
          <p:nvPr/>
        </p:nvSpPr>
        <p:spPr>
          <a:xfrm>
            <a:off x="3803081" y="1043110"/>
            <a:ext cx="6822267" cy="2898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100">
                <a:solidFill>
                  <a:srgbClr val="941100"/>
                </a:solidFill>
                <a:effectLst>
                  <a:outerShdw blurRad="12700" dist="25400" dir="2400000" rotWithShape="0">
                    <a:srgbClr val="000000"/>
                  </a:outerShdw>
                </a:effectLst>
              </a:defRPr>
            </a:pPr>
            <a:r>
              <a:t>“Why should I do these things?</a:t>
            </a:r>
          </a:p>
          <a:p>
            <a:pPr>
              <a:defRPr sz="6100">
                <a:solidFill>
                  <a:srgbClr val="941100"/>
                </a:solidFill>
                <a:effectLst>
                  <a:outerShdw blurRad="12700" dist="25400" dir="2400000" rotWithShape="0">
                    <a:srgbClr val="000000"/>
                  </a:outerShdw>
                </a:effectLst>
              </a:defRPr>
            </a:pPr>
            <a:r>
              <a:t>Says who?”</a:t>
            </a:r>
          </a:p>
        </p:txBody>
      </p:sp>
    </p:spTree>
    <p:extLst>
      <p:ext uri="{BB962C8B-B14F-4D97-AF65-F5344CB8AC3E}">
        <p14:creationId xmlns:p14="http://schemas.microsoft.com/office/powerpoint/2010/main" val="34161588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2"/>
          <a:stretch>
            <a:fillRect/>
          </a:stretch>
        </p:blipFill>
        <p:spPr>
          <a:xfrm>
            <a:off x="275452" y="3655578"/>
            <a:ext cx="13081001" cy="9982201"/>
          </a:xfrm>
          <a:prstGeom prst="rect">
            <a:avLst/>
          </a:prstGeom>
          <a:ln w="12700">
            <a:miter lim="400000"/>
          </a:ln>
        </p:spPr>
      </p:pic>
      <p:sp>
        <p:nvSpPr>
          <p:cNvPr id="183" name="“Because God says so.”"/>
          <p:cNvSpPr txBox="1"/>
          <p:nvPr/>
        </p:nvSpPr>
        <p:spPr>
          <a:xfrm>
            <a:off x="13356452" y="1217735"/>
            <a:ext cx="10100796" cy="10189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100">
                <a:solidFill>
                  <a:srgbClr val="008F00"/>
                </a:solidFill>
                <a:effectLst>
                  <a:outerShdw blurRad="12700" dist="25400" dir="2400000" rotWithShape="0">
                    <a:srgbClr val="000000"/>
                  </a:outerShdw>
                </a:effectLst>
              </a:defRPr>
            </a:lvl1pPr>
          </a:lstStyle>
          <a:p>
            <a:r>
              <a:t>“Because God says so.”</a:t>
            </a:r>
          </a:p>
        </p:txBody>
      </p:sp>
      <p:sp>
        <p:nvSpPr>
          <p:cNvPr id="184" name="“How do you know what God says or thinks?”"/>
          <p:cNvSpPr txBox="1"/>
          <p:nvPr/>
        </p:nvSpPr>
        <p:spPr>
          <a:xfrm>
            <a:off x="12762014" y="4166157"/>
            <a:ext cx="11289671" cy="19587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100">
                <a:solidFill>
                  <a:srgbClr val="941100"/>
                </a:solidFill>
                <a:effectLst>
                  <a:outerShdw blurRad="12700" dist="25400" dir="2400000" rotWithShape="0">
                    <a:srgbClr val="000000"/>
                  </a:outerShdw>
                </a:effectLst>
              </a:defRPr>
            </a:lvl1pPr>
          </a:lstStyle>
          <a:p>
            <a:r>
              <a:t>“How do you know what God says or thinks?”</a:t>
            </a:r>
          </a:p>
        </p:txBody>
      </p:sp>
      <p:sp>
        <p:nvSpPr>
          <p:cNvPr id="185" name="“The Bible reveals the will of God.”"/>
          <p:cNvSpPr txBox="1"/>
          <p:nvPr/>
        </p:nvSpPr>
        <p:spPr>
          <a:xfrm>
            <a:off x="12762014" y="7946429"/>
            <a:ext cx="11289671" cy="19587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100">
                <a:solidFill>
                  <a:srgbClr val="008F00"/>
                </a:solidFill>
                <a:effectLst>
                  <a:outerShdw blurRad="12700" dist="25400" dir="2400000" rotWithShape="0">
                    <a:srgbClr val="000000"/>
                  </a:outerShdw>
                </a:effectLst>
              </a:defRPr>
            </a:lvl1pPr>
          </a:lstStyle>
          <a:p>
            <a:r>
              <a:t>“The Bible reveals the will of God.”</a:t>
            </a:r>
          </a:p>
        </p:txBody>
      </p:sp>
      <p:sp>
        <p:nvSpPr>
          <p:cNvPr id="186" name="“Why should I do these things?…"/>
          <p:cNvSpPr txBox="1"/>
          <p:nvPr/>
        </p:nvSpPr>
        <p:spPr>
          <a:xfrm>
            <a:off x="3803081" y="1043110"/>
            <a:ext cx="6822267" cy="2898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100">
                <a:solidFill>
                  <a:srgbClr val="941100"/>
                </a:solidFill>
                <a:effectLst>
                  <a:outerShdw blurRad="12700" dist="25400" dir="2400000" rotWithShape="0">
                    <a:srgbClr val="000000"/>
                  </a:outerShdw>
                </a:effectLst>
              </a:defRPr>
            </a:pPr>
            <a:r>
              <a:t>“Why should I do these things?</a:t>
            </a:r>
          </a:p>
          <a:p>
            <a:pPr>
              <a:defRPr sz="6100">
                <a:solidFill>
                  <a:srgbClr val="941100"/>
                </a:solidFill>
                <a:effectLst>
                  <a:outerShdw blurRad="12700" dist="25400" dir="2400000" rotWithShape="0">
                    <a:srgbClr val="000000"/>
                  </a:outerShdw>
                </a:effectLst>
              </a:defRPr>
            </a:pPr>
            <a:r>
              <a:t>Says who?”</a:t>
            </a:r>
          </a:p>
        </p:txBody>
      </p:sp>
    </p:spTree>
    <p:extLst>
      <p:ext uri="{BB962C8B-B14F-4D97-AF65-F5344CB8AC3E}">
        <p14:creationId xmlns:p14="http://schemas.microsoft.com/office/powerpoint/2010/main" val="40072592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 name="Authoritative…">
            <a:extLst>
              <a:ext uri="{FF2B5EF4-FFF2-40B4-BE49-F238E27FC236}">
                <a16:creationId xmlns:a16="http://schemas.microsoft.com/office/drawing/2014/main" id="{EA238362-82D7-253C-50DC-CBC22A3C3BA3}"/>
              </a:ext>
            </a:extLst>
          </p:cNvPr>
          <p:cNvSpPr txBox="1"/>
          <p:nvPr/>
        </p:nvSpPr>
        <p:spPr>
          <a:xfrm>
            <a:off x="19605662" y="2857500"/>
            <a:ext cx="4023710"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Scripture</a:t>
            </a:r>
          </a:p>
        </p:txBody>
      </p:sp>
    </p:spTree>
    <p:extLst>
      <p:ext uri="{BB962C8B-B14F-4D97-AF65-F5344CB8AC3E}">
        <p14:creationId xmlns:p14="http://schemas.microsoft.com/office/powerpoint/2010/main" val="11332523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 name="Authoritative…">
            <a:extLst>
              <a:ext uri="{FF2B5EF4-FFF2-40B4-BE49-F238E27FC236}">
                <a16:creationId xmlns:a16="http://schemas.microsoft.com/office/drawing/2014/main" id="{EA238362-82D7-253C-50DC-CBC22A3C3BA3}"/>
              </a:ext>
            </a:extLst>
          </p:cNvPr>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Scripture</a:t>
            </a:r>
          </a:p>
        </p:txBody>
      </p:sp>
      <p:sp>
        <p:nvSpPr>
          <p:cNvPr id="3" name="The heavens declare the glory of God, and the sky above proclaims his handiwork.…">
            <a:extLst>
              <a:ext uri="{FF2B5EF4-FFF2-40B4-BE49-F238E27FC236}">
                <a16:creationId xmlns:a16="http://schemas.microsoft.com/office/drawing/2014/main" id="{E6558012-14F8-86EA-4CAD-495EEFFE603D}"/>
              </a:ext>
            </a:extLst>
          </p:cNvPr>
          <p:cNvSpPr txBox="1">
            <a:spLocks/>
          </p:cNvSpPr>
          <p:nvPr/>
        </p:nvSpPr>
        <p:spPr>
          <a:xfrm>
            <a:off x="5980105" y="9385300"/>
            <a:ext cx="18627956" cy="2557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defTabSz="584200" hangingPunct="1">
              <a:spcBef>
                <a:spcPts val="800"/>
              </a:spcBef>
              <a:buClr>
                <a:srgbClr val="FF2600"/>
              </a:buClr>
              <a:buSzTx/>
              <a:buFontTx/>
              <a:buNone/>
              <a:defRPr sz="5000" b="1">
                <a:effectLst>
                  <a:outerShdw blurRad="12700" dist="38100" dir="2400000" rotWithShape="0">
                    <a:srgbClr val="000000"/>
                  </a:outerShdw>
                </a:effectLst>
                <a:latin typeface="Cambria"/>
                <a:ea typeface="Cambria"/>
                <a:cs typeface="Cambria"/>
                <a:sym typeface="Cambria"/>
              </a:defRPr>
            </a:pPr>
            <a:r>
              <a:rPr lang="en-US" sz="5000" b="1" dirty="0">
                <a:effectLst>
                  <a:outerShdw blurRad="12700" dist="38100" dir="2400000" rotWithShape="0">
                    <a:srgbClr val="000000"/>
                  </a:outerShdw>
                </a:effectLst>
                <a:latin typeface="Cambria"/>
                <a:ea typeface="Cambria"/>
                <a:cs typeface="Cambria"/>
                <a:sym typeface="Cambria"/>
              </a:rPr>
              <a:t>The heavens declare the glory of God, and the sky above proclaims his handiwork.</a:t>
            </a:r>
          </a:p>
          <a:p>
            <a:pPr marL="0" indent="0" defTabSz="584200" hangingPunct="1">
              <a:spcBef>
                <a:spcPts val="800"/>
              </a:spcBef>
              <a:buClr>
                <a:srgbClr val="FF2600"/>
              </a:buClr>
              <a:buSzTx/>
              <a:buFontTx/>
              <a:buNone/>
              <a:defRPr sz="5000" b="1">
                <a:solidFill>
                  <a:srgbClr val="945200"/>
                </a:solidFill>
                <a:effectLst>
                  <a:outerShdw blurRad="12700" dist="38100" dir="2400000" rotWithShape="0">
                    <a:srgbClr val="000000"/>
                  </a:outerShdw>
                </a:effectLst>
                <a:latin typeface="Cambria"/>
                <a:ea typeface="Cambria"/>
                <a:cs typeface="Cambria"/>
                <a:sym typeface="Cambria"/>
              </a:defRPr>
            </a:pPr>
            <a:r>
              <a:rPr lang="en-US" sz="5000" b="1" dirty="0">
                <a:solidFill>
                  <a:srgbClr val="945200"/>
                </a:solidFill>
                <a:effectLst>
                  <a:outerShdw blurRad="12700" dist="38100" dir="2400000" rotWithShape="0">
                    <a:srgbClr val="000000"/>
                  </a:outerShdw>
                </a:effectLst>
                <a:latin typeface="Cambria"/>
                <a:ea typeface="Cambria"/>
                <a:cs typeface="Cambria"/>
                <a:sym typeface="Cambria"/>
              </a:rPr>
              <a:t>— Psalm 19:1; ESV</a:t>
            </a:r>
          </a:p>
        </p:txBody>
      </p:sp>
    </p:spTree>
    <p:extLst>
      <p:ext uri="{BB962C8B-B14F-4D97-AF65-F5344CB8AC3E}">
        <p14:creationId xmlns:p14="http://schemas.microsoft.com/office/powerpoint/2010/main" val="267869883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 name="Authoritative…">
            <a:extLst>
              <a:ext uri="{FF2B5EF4-FFF2-40B4-BE49-F238E27FC236}">
                <a16:creationId xmlns:a16="http://schemas.microsoft.com/office/drawing/2014/main" id="{EA238362-82D7-253C-50DC-CBC22A3C3BA3}"/>
              </a:ext>
            </a:extLst>
          </p:cNvPr>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Scripture</a:t>
            </a:r>
          </a:p>
        </p:txBody>
      </p:sp>
      <p:sp>
        <p:nvSpPr>
          <p:cNvPr id="3" name="For his invisible attributes, namely, his eternal power and divine nature, have been clearly perceived, ever since the creation of the world, in the things that have been made. So they are without excuse.…">
            <a:extLst>
              <a:ext uri="{FF2B5EF4-FFF2-40B4-BE49-F238E27FC236}">
                <a16:creationId xmlns:a16="http://schemas.microsoft.com/office/drawing/2014/main" id="{DBCAA5EA-0736-8BF2-441F-766B45B2D92A}"/>
              </a:ext>
            </a:extLst>
          </p:cNvPr>
          <p:cNvSpPr txBox="1"/>
          <p:nvPr/>
        </p:nvSpPr>
        <p:spPr>
          <a:xfrm>
            <a:off x="5909058" y="8834784"/>
            <a:ext cx="18089208" cy="4047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000">
                <a:effectLst>
                  <a:outerShdw blurRad="12700" dist="38100" dir="2400000" rotWithShape="0">
                    <a:srgbClr val="000000"/>
                  </a:outerShdw>
                </a:effectLst>
                <a:latin typeface="Cambria"/>
                <a:ea typeface="Cambria"/>
                <a:cs typeface="Cambria"/>
                <a:sym typeface="Cambria"/>
              </a:defRPr>
            </a:pPr>
            <a:r>
              <a:rPr dirty="0"/>
              <a:t>For his invisible attributes, namely, his eternal power and divine nature, have been clearly perceived, ever since the creation of the world, in the things that have been made. So they are without excuse.</a:t>
            </a:r>
          </a:p>
          <a:p>
            <a:pPr algn="l" defTabSz="584200">
              <a:spcBef>
                <a:spcPts val="800"/>
              </a:spcBef>
              <a:buClr>
                <a:srgbClr val="FF2600"/>
              </a:buClr>
              <a:defRPr sz="5000">
                <a:solidFill>
                  <a:srgbClr val="945200"/>
                </a:solidFill>
                <a:effectLst>
                  <a:outerShdw blurRad="12700" dist="38100" dir="2400000" rotWithShape="0">
                    <a:srgbClr val="000000"/>
                  </a:outerShdw>
                </a:effectLst>
                <a:latin typeface="Cambria"/>
                <a:ea typeface="Cambria"/>
                <a:cs typeface="Cambria"/>
                <a:sym typeface="Cambria"/>
              </a:defRPr>
            </a:pPr>
            <a:r>
              <a:rPr dirty="0"/>
              <a:t>— Romans 1:20; ESV</a:t>
            </a:r>
          </a:p>
        </p:txBody>
      </p:sp>
    </p:spTree>
    <p:extLst>
      <p:ext uri="{BB962C8B-B14F-4D97-AF65-F5344CB8AC3E}">
        <p14:creationId xmlns:p14="http://schemas.microsoft.com/office/powerpoint/2010/main" val="204383170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93" name="Need for Special Revelation"/>
          <p:cNvSpPr txBox="1"/>
          <p:nvPr/>
        </p:nvSpPr>
        <p:spPr>
          <a:xfrm>
            <a:off x="3837545"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5" name="Line"/>
          <p:cNvSpPr/>
          <p:nvPr/>
        </p:nvSpPr>
        <p:spPr>
          <a:xfrm flipV="1">
            <a:off x="5878749"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6" name="Evidence?"/>
          <p:cNvSpPr txBox="1"/>
          <p:nvPr/>
        </p:nvSpPr>
        <p:spPr>
          <a:xfrm>
            <a:off x="4465959" y="869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 name="Authoritative…">
            <a:extLst>
              <a:ext uri="{FF2B5EF4-FFF2-40B4-BE49-F238E27FC236}">
                <a16:creationId xmlns:a16="http://schemas.microsoft.com/office/drawing/2014/main" id="{945AD922-5A07-E46B-3A09-959504C1E362}"/>
              </a:ext>
            </a:extLst>
          </p:cNvPr>
          <p:cNvSpPr txBox="1"/>
          <p:nvPr/>
        </p:nvSpPr>
        <p:spPr>
          <a:xfrm>
            <a:off x="19605662" y="2857500"/>
            <a:ext cx="4023710"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Scripture</a:t>
            </a:r>
          </a:p>
        </p:txBody>
      </p:sp>
    </p:spTree>
    <p:extLst>
      <p:ext uri="{BB962C8B-B14F-4D97-AF65-F5344CB8AC3E}">
        <p14:creationId xmlns:p14="http://schemas.microsoft.com/office/powerpoint/2010/main" val="31151299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93" name="Need for Special Revelation"/>
          <p:cNvSpPr txBox="1"/>
          <p:nvPr/>
        </p:nvSpPr>
        <p:spPr>
          <a:xfrm>
            <a:off x="3837545" y="8407399"/>
            <a:ext cx="3609968" cy="215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194" name="The Bible: Divine Revelation"/>
          <p:cNvSpPr txBox="1"/>
          <p:nvPr/>
        </p:nvSpPr>
        <p:spPr>
          <a:xfrm>
            <a:off x="7126845" y="2514599"/>
            <a:ext cx="3609968" cy="215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The Bible: Divine Revelation</a:t>
            </a:r>
          </a:p>
        </p:txBody>
      </p:sp>
      <p:sp>
        <p:nvSpPr>
          <p:cNvPr id="198" name="Authoritative…"/>
          <p:cNvSpPr txBox="1"/>
          <p:nvPr/>
        </p:nvSpPr>
        <p:spPr>
          <a:xfrm>
            <a:off x="19605662" y="2857500"/>
            <a:ext cx="4023710"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rPr dirty="0"/>
              <a:t>Scripture</a:t>
            </a:r>
          </a:p>
        </p:txBody>
      </p:sp>
      <p:sp>
        <p:nvSpPr>
          <p:cNvPr id="199" name="Line"/>
          <p:cNvSpPr/>
          <p:nvPr/>
        </p:nvSpPr>
        <p:spPr>
          <a:xfrm>
            <a:off x="8931829"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0" name="Evidence?"/>
          <p:cNvSpPr txBox="1"/>
          <p:nvPr/>
        </p:nvSpPr>
        <p:spPr>
          <a:xfrm>
            <a:off x="7441052" y="12045719"/>
            <a:ext cx="2981554"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5" name="Line"/>
          <p:cNvSpPr/>
          <p:nvPr/>
        </p:nvSpPr>
        <p:spPr>
          <a:xfrm flipV="1">
            <a:off x="5878749"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6" name="Evidence?"/>
          <p:cNvSpPr txBox="1"/>
          <p:nvPr/>
        </p:nvSpPr>
        <p:spPr>
          <a:xfrm>
            <a:off x="4465959" y="869719"/>
            <a:ext cx="2981554"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Tree>
    <p:extLst>
      <p:ext uri="{BB962C8B-B14F-4D97-AF65-F5344CB8AC3E}">
        <p14:creationId xmlns:p14="http://schemas.microsoft.com/office/powerpoint/2010/main" val="21189638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93" name="Need for Special Revelation"/>
          <p:cNvSpPr txBox="1"/>
          <p:nvPr/>
        </p:nvSpPr>
        <p:spPr>
          <a:xfrm>
            <a:off x="3837545"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194" name="The Bible: Divine Revelation"/>
          <p:cNvSpPr txBox="1"/>
          <p:nvPr/>
        </p:nvSpPr>
        <p:spPr>
          <a:xfrm>
            <a:off x="7126845" y="25145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The Bible: Divine Revelation</a:t>
            </a:r>
          </a:p>
        </p:txBody>
      </p:sp>
      <p:sp>
        <p:nvSpPr>
          <p:cNvPr id="195" name="Inspired:…"/>
          <p:cNvSpPr txBox="1"/>
          <p:nvPr/>
        </p:nvSpPr>
        <p:spPr>
          <a:xfrm>
            <a:off x="10422606"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Inspired: </a:t>
            </a:r>
          </a:p>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All or Just Part?</a:t>
            </a:r>
          </a:p>
        </p:txBody>
      </p:sp>
      <p:sp>
        <p:nvSpPr>
          <p:cNvPr id="198" name="Authoritative…"/>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Scripture</a:t>
            </a:r>
          </a:p>
        </p:txBody>
      </p:sp>
      <p:sp>
        <p:nvSpPr>
          <p:cNvPr id="199" name="Line"/>
          <p:cNvSpPr/>
          <p:nvPr/>
        </p:nvSpPr>
        <p:spPr>
          <a:xfrm>
            <a:off x="8931829"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0" name="Evidence?"/>
          <p:cNvSpPr txBox="1"/>
          <p:nvPr/>
        </p:nvSpPr>
        <p:spPr>
          <a:xfrm>
            <a:off x="7441052"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5" name="Line"/>
          <p:cNvSpPr/>
          <p:nvPr/>
        </p:nvSpPr>
        <p:spPr>
          <a:xfrm flipV="1">
            <a:off x="5878749"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6" name="Evidence?"/>
          <p:cNvSpPr txBox="1"/>
          <p:nvPr/>
        </p:nvSpPr>
        <p:spPr>
          <a:xfrm>
            <a:off x="4465959" y="869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7" name="Line"/>
          <p:cNvSpPr/>
          <p:nvPr/>
        </p:nvSpPr>
        <p:spPr>
          <a:xfrm flipV="1">
            <a:off x="12230656"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8" name="Evidence?"/>
          <p:cNvSpPr txBox="1"/>
          <p:nvPr/>
        </p:nvSpPr>
        <p:spPr>
          <a:xfrm>
            <a:off x="10817866" y="869719"/>
            <a:ext cx="2981555"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Tree>
    <p:extLst>
      <p:ext uri="{BB962C8B-B14F-4D97-AF65-F5344CB8AC3E}">
        <p14:creationId xmlns:p14="http://schemas.microsoft.com/office/powerpoint/2010/main" val="137683998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93" name="Need for Special Revelation"/>
          <p:cNvSpPr txBox="1"/>
          <p:nvPr/>
        </p:nvSpPr>
        <p:spPr>
          <a:xfrm>
            <a:off x="3837545" y="8407399"/>
            <a:ext cx="3609968" cy="215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194" name="The Bible: Divine Revelation"/>
          <p:cNvSpPr txBox="1"/>
          <p:nvPr/>
        </p:nvSpPr>
        <p:spPr>
          <a:xfrm>
            <a:off x="7126845" y="2514599"/>
            <a:ext cx="3609968" cy="215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The Bible: Divine Revelation</a:t>
            </a:r>
          </a:p>
        </p:txBody>
      </p:sp>
      <p:sp>
        <p:nvSpPr>
          <p:cNvPr id="195" name="Inspired:…"/>
          <p:cNvSpPr txBox="1"/>
          <p:nvPr/>
        </p:nvSpPr>
        <p:spPr>
          <a:xfrm>
            <a:off x="10422606" y="8407399"/>
            <a:ext cx="3609968" cy="215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Inspired: </a:t>
            </a:r>
          </a:p>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All or Just Part?</a:t>
            </a:r>
          </a:p>
        </p:txBody>
      </p:sp>
      <p:sp>
        <p:nvSpPr>
          <p:cNvPr id="196" name="Transmission Process"/>
          <p:cNvSpPr txBox="1"/>
          <p:nvPr/>
        </p:nvSpPr>
        <p:spPr>
          <a:xfrm>
            <a:off x="13527645" y="2857500"/>
            <a:ext cx="4023711"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Transmission Process</a:t>
            </a:r>
          </a:p>
        </p:txBody>
      </p:sp>
      <p:sp>
        <p:nvSpPr>
          <p:cNvPr id="198" name="Authoritative…"/>
          <p:cNvSpPr txBox="1"/>
          <p:nvPr/>
        </p:nvSpPr>
        <p:spPr>
          <a:xfrm>
            <a:off x="19605662" y="2857500"/>
            <a:ext cx="4023710"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Scripture</a:t>
            </a:r>
          </a:p>
        </p:txBody>
      </p:sp>
      <p:sp>
        <p:nvSpPr>
          <p:cNvPr id="199" name="Line"/>
          <p:cNvSpPr/>
          <p:nvPr/>
        </p:nvSpPr>
        <p:spPr>
          <a:xfrm>
            <a:off x="8931829"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0" name="Evidence?"/>
          <p:cNvSpPr txBox="1"/>
          <p:nvPr/>
        </p:nvSpPr>
        <p:spPr>
          <a:xfrm>
            <a:off x="7441052" y="12045719"/>
            <a:ext cx="2981554"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3" name="Line"/>
          <p:cNvSpPr/>
          <p:nvPr/>
        </p:nvSpPr>
        <p:spPr>
          <a:xfrm>
            <a:off x="15290197"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4" name="Evidence?"/>
          <p:cNvSpPr txBox="1"/>
          <p:nvPr/>
        </p:nvSpPr>
        <p:spPr>
          <a:xfrm>
            <a:off x="13799420" y="12045719"/>
            <a:ext cx="2981554"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5" name="Line"/>
          <p:cNvSpPr/>
          <p:nvPr/>
        </p:nvSpPr>
        <p:spPr>
          <a:xfrm flipV="1">
            <a:off x="5878749"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6" name="Evidence?"/>
          <p:cNvSpPr txBox="1"/>
          <p:nvPr/>
        </p:nvSpPr>
        <p:spPr>
          <a:xfrm>
            <a:off x="4465959" y="869719"/>
            <a:ext cx="2981554"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7" name="Line"/>
          <p:cNvSpPr/>
          <p:nvPr/>
        </p:nvSpPr>
        <p:spPr>
          <a:xfrm flipV="1">
            <a:off x="12230656"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8" name="Evidence?"/>
          <p:cNvSpPr txBox="1"/>
          <p:nvPr/>
        </p:nvSpPr>
        <p:spPr>
          <a:xfrm>
            <a:off x="10817866" y="869719"/>
            <a:ext cx="2981555" cy="795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Tree>
    <p:extLst>
      <p:ext uri="{BB962C8B-B14F-4D97-AF65-F5344CB8AC3E}">
        <p14:creationId xmlns:p14="http://schemas.microsoft.com/office/powerpoint/2010/main" val="12918798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lien sinners need to be baptized for the remission of their sins.”…"/>
          <p:cNvSpPr txBox="1"/>
          <p:nvPr/>
        </p:nvSpPr>
        <p:spPr>
          <a:xfrm>
            <a:off x="13356452" y="1513603"/>
            <a:ext cx="10100796" cy="2255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a:effectLst>
                  <a:outerShdw blurRad="12700" dist="25400" dir="2400000" rotWithShape="0">
                    <a:srgbClr val="000000"/>
                  </a:outerShdw>
                </a:effectLst>
              </a:defRPr>
            </a:pPr>
            <a:r>
              <a:rPr dirty="0"/>
              <a:t>“Alien sinners need to be baptized for the remission of their sins.” </a:t>
            </a:r>
          </a:p>
          <a:p>
            <a:pPr>
              <a:defRPr sz="4700">
                <a:solidFill>
                  <a:srgbClr val="0433FF"/>
                </a:solidFill>
                <a:effectLst>
                  <a:outerShdw blurRad="12700" dist="25400" dir="2400000" rotWithShape="0">
                    <a:srgbClr val="000000"/>
                  </a:outerShdw>
                </a:effectLst>
              </a:defRPr>
            </a:pPr>
            <a:r>
              <a:rPr dirty="0"/>
              <a:t>(Acts 2:38)</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93" name="Need for Special Revelation"/>
          <p:cNvSpPr txBox="1"/>
          <p:nvPr/>
        </p:nvSpPr>
        <p:spPr>
          <a:xfrm>
            <a:off x="3837545"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194" name="The Bible: Divine Revelation"/>
          <p:cNvSpPr txBox="1"/>
          <p:nvPr/>
        </p:nvSpPr>
        <p:spPr>
          <a:xfrm>
            <a:off x="7126845" y="25145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The Bible: Divine Revelation</a:t>
            </a:r>
          </a:p>
        </p:txBody>
      </p:sp>
      <p:sp>
        <p:nvSpPr>
          <p:cNvPr id="195" name="Inspired:…"/>
          <p:cNvSpPr txBox="1"/>
          <p:nvPr/>
        </p:nvSpPr>
        <p:spPr>
          <a:xfrm>
            <a:off x="10422606"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Inspired: </a:t>
            </a:r>
          </a:p>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All or Just Part?</a:t>
            </a:r>
          </a:p>
        </p:txBody>
      </p:sp>
      <p:sp>
        <p:nvSpPr>
          <p:cNvPr id="196" name="Transmission Process"/>
          <p:cNvSpPr txBox="1"/>
          <p:nvPr/>
        </p:nvSpPr>
        <p:spPr>
          <a:xfrm>
            <a:off x="13527645" y="2857500"/>
            <a:ext cx="4023711"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Transmission Process</a:t>
            </a:r>
          </a:p>
        </p:txBody>
      </p:sp>
      <p:sp>
        <p:nvSpPr>
          <p:cNvPr id="198" name="Authoritative…"/>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Scripture</a:t>
            </a:r>
          </a:p>
        </p:txBody>
      </p:sp>
      <p:sp>
        <p:nvSpPr>
          <p:cNvPr id="199" name="Line"/>
          <p:cNvSpPr/>
          <p:nvPr/>
        </p:nvSpPr>
        <p:spPr>
          <a:xfrm>
            <a:off x="8931829"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0" name="Evidence?"/>
          <p:cNvSpPr txBox="1"/>
          <p:nvPr/>
        </p:nvSpPr>
        <p:spPr>
          <a:xfrm>
            <a:off x="7441052"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3" name="Line"/>
          <p:cNvSpPr/>
          <p:nvPr/>
        </p:nvSpPr>
        <p:spPr>
          <a:xfrm>
            <a:off x="15290197"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4" name="Evidence?"/>
          <p:cNvSpPr txBox="1"/>
          <p:nvPr/>
        </p:nvSpPr>
        <p:spPr>
          <a:xfrm>
            <a:off x="13799420"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5" name="Line"/>
          <p:cNvSpPr/>
          <p:nvPr/>
        </p:nvSpPr>
        <p:spPr>
          <a:xfrm flipV="1">
            <a:off x="5878749"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6" name="Evidence?"/>
          <p:cNvSpPr txBox="1"/>
          <p:nvPr/>
        </p:nvSpPr>
        <p:spPr>
          <a:xfrm>
            <a:off x="4465959" y="869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7" name="Line"/>
          <p:cNvSpPr/>
          <p:nvPr/>
        </p:nvSpPr>
        <p:spPr>
          <a:xfrm flipV="1">
            <a:off x="12230656"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8" name="Evidence?"/>
          <p:cNvSpPr txBox="1"/>
          <p:nvPr/>
        </p:nvSpPr>
        <p:spPr>
          <a:xfrm>
            <a:off x="10817866" y="869719"/>
            <a:ext cx="2981555"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 name="“He strangely believes that baptism is optional and everyone should be told to decide whether they want to be baptised or not. To him baptism has nothing to do with salvation and therefore it is left to an individual to choose. I opened a couple of passa">
            <a:extLst>
              <a:ext uri="{FF2B5EF4-FFF2-40B4-BE49-F238E27FC236}">
                <a16:creationId xmlns:a16="http://schemas.microsoft.com/office/drawing/2014/main" id="{F4A5F360-BD15-AC54-CCFD-00E71610FF6D}"/>
              </a:ext>
            </a:extLst>
          </p:cNvPr>
          <p:cNvSpPr txBox="1"/>
          <p:nvPr/>
        </p:nvSpPr>
        <p:spPr>
          <a:xfrm>
            <a:off x="229622" y="8470900"/>
            <a:ext cx="23842489" cy="483386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defTabSz="584200">
              <a:spcBef>
                <a:spcPts val="800"/>
              </a:spcBef>
              <a:buClr>
                <a:srgbClr val="FF2600"/>
              </a:buClr>
              <a:defRPr sz="5600">
                <a:solidFill>
                  <a:srgbClr val="0433FF"/>
                </a:solidFill>
                <a:effectLst>
                  <a:outerShdw blurRad="12700" dist="38100" dir="2400000" rotWithShape="0">
                    <a:srgbClr val="000000"/>
                  </a:outerShdw>
                </a:effectLst>
                <a:latin typeface="Cambria"/>
                <a:ea typeface="Cambria"/>
                <a:cs typeface="Cambria"/>
                <a:sym typeface="Cambria"/>
              </a:defRPr>
            </a:lvl1pPr>
          </a:lstStyle>
          <a:p>
            <a:r>
              <a:rPr sz="4800" dirty="0"/>
              <a:t>“He strangely believes that baptism is optional and everyone should be told to decide whether they want to be </a:t>
            </a:r>
            <a:r>
              <a:rPr sz="4800" dirty="0" err="1"/>
              <a:t>baptised</a:t>
            </a:r>
            <a:r>
              <a:rPr sz="4800" dirty="0"/>
              <a:t> or not. To him baptism has nothing to do with salvation and therefore it is left to an individual to choose. I opened a couple of passages to show it was him in error not those who teach baptism as compulsory. I gave in when he blatantly said the Bible was full of error so he wanted me to close it and we use our wisdom to decide whether people should be </a:t>
            </a:r>
            <a:r>
              <a:rPr sz="4800" dirty="0" err="1"/>
              <a:t>baptised</a:t>
            </a:r>
            <a:r>
              <a:rPr sz="4800" dirty="0"/>
              <a:t> or not.”</a:t>
            </a:r>
          </a:p>
        </p:txBody>
      </p:sp>
    </p:spTree>
    <p:extLst>
      <p:ext uri="{BB962C8B-B14F-4D97-AF65-F5344CB8AC3E}">
        <p14:creationId xmlns:p14="http://schemas.microsoft.com/office/powerpoint/2010/main" val="348903832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p:cNvGrpSpPr/>
          <p:nvPr/>
        </p:nvGrpSpPr>
        <p:grpSpPr>
          <a:xfrm>
            <a:off x="-862153" y="-1"/>
            <a:ext cx="25490500" cy="12650883"/>
            <a:chOff x="0" y="0"/>
            <a:chExt cx="25490499" cy="12650881"/>
          </a:xfrm>
        </p:grpSpPr>
        <p:pic>
          <p:nvPicPr>
            <p:cNvPr id="188"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89"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90"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
        <p:nvSpPr>
          <p:cNvPr id="192" name="Existence of God"/>
          <p:cNvSpPr txBox="1"/>
          <p:nvPr/>
        </p:nvSpPr>
        <p:spPr>
          <a:xfrm>
            <a:off x="548245" y="2794000"/>
            <a:ext cx="3609968"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Existence of God</a:t>
            </a:r>
          </a:p>
        </p:txBody>
      </p:sp>
      <p:sp>
        <p:nvSpPr>
          <p:cNvPr id="193" name="Need for Special Revelation"/>
          <p:cNvSpPr txBox="1"/>
          <p:nvPr/>
        </p:nvSpPr>
        <p:spPr>
          <a:xfrm>
            <a:off x="3837545"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Need for Special Revelation</a:t>
            </a:r>
          </a:p>
        </p:txBody>
      </p:sp>
      <p:sp>
        <p:nvSpPr>
          <p:cNvPr id="194" name="The Bible: Divine Revelation"/>
          <p:cNvSpPr txBox="1"/>
          <p:nvPr/>
        </p:nvSpPr>
        <p:spPr>
          <a:xfrm>
            <a:off x="7126845" y="25145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The Bible: Divine Revelation</a:t>
            </a:r>
          </a:p>
        </p:txBody>
      </p:sp>
      <p:sp>
        <p:nvSpPr>
          <p:cNvPr id="195" name="Inspired:…"/>
          <p:cNvSpPr txBox="1"/>
          <p:nvPr/>
        </p:nvSpPr>
        <p:spPr>
          <a:xfrm>
            <a:off x="10422606" y="8407399"/>
            <a:ext cx="3609968" cy="215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Inspired: </a:t>
            </a:r>
          </a:p>
          <a:p>
            <a: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pPr>
            <a:r>
              <a:t>All or Just Part?</a:t>
            </a:r>
          </a:p>
        </p:txBody>
      </p:sp>
      <p:sp>
        <p:nvSpPr>
          <p:cNvPr id="196" name="Transmission Process"/>
          <p:cNvSpPr txBox="1"/>
          <p:nvPr/>
        </p:nvSpPr>
        <p:spPr>
          <a:xfrm>
            <a:off x="13527645" y="2857500"/>
            <a:ext cx="4023711"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700" b="0">
                <a:effectLst>
                  <a:outerShdw blurRad="12700" dist="25400" dir="2400000" rotWithShape="0">
                    <a:srgbClr val="000000"/>
                  </a:outerShdw>
                </a:effectLst>
                <a:latin typeface="Arial Rounded MT Bold"/>
                <a:ea typeface="Arial Rounded MT Bold"/>
                <a:cs typeface="Arial Rounded MT Bold"/>
                <a:sym typeface="Arial Rounded MT Bold"/>
              </a:defRPr>
            </a:lvl1pPr>
          </a:lstStyle>
          <a:p>
            <a:r>
              <a:t>Transmission Process</a:t>
            </a:r>
          </a:p>
        </p:txBody>
      </p:sp>
      <p:sp>
        <p:nvSpPr>
          <p:cNvPr id="197" name="Interpretation:…"/>
          <p:cNvSpPr txBox="1"/>
          <p:nvPr/>
        </p:nvSpPr>
        <p:spPr>
          <a:xfrm>
            <a:off x="16017898" y="8394700"/>
            <a:ext cx="5649377" cy="243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000" b="0">
                <a:effectLst>
                  <a:outerShdw blurRad="12700" dist="25400" dir="2400000" rotWithShape="0">
                    <a:srgbClr val="000000"/>
                  </a:outerShdw>
                </a:effectLst>
                <a:latin typeface="Arial Rounded MT Bold"/>
                <a:ea typeface="Arial Rounded MT Bold"/>
                <a:cs typeface="Arial Rounded MT Bold"/>
                <a:sym typeface="Arial Rounded MT Bold"/>
              </a:defRPr>
            </a:pPr>
            <a:r>
              <a:t>Interpretation:</a:t>
            </a:r>
          </a:p>
          <a:p>
            <a:pPr>
              <a:defRPr sz="4000" b="0">
                <a:effectLst>
                  <a:outerShdw blurRad="12700" dist="25400" dir="2400000" rotWithShape="0">
                    <a:srgbClr val="000000"/>
                  </a:outerShdw>
                </a:effectLst>
                <a:latin typeface="Arial Rounded MT Bold"/>
                <a:ea typeface="Arial Rounded MT Bold"/>
                <a:cs typeface="Arial Rounded MT Bold"/>
                <a:sym typeface="Arial Rounded MT Bold"/>
              </a:defRPr>
            </a:pPr>
            <a:r>
              <a:t>Literal or figurative?</a:t>
            </a:r>
          </a:p>
          <a:p>
            <a:pPr>
              <a:defRPr sz="4000" b="0">
                <a:effectLst>
                  <a:outerShdw blurRad="12700" dist="25400" dir="2400000" rotWithShape="0">
                    <a:srgbClr val="000000"/>
                  </a:outerShdw>
                </a:effectLst>
                <a:latin typeface="Arial Rounded MT Bold"/>
                <a:ea typeface="Arial Rounded MT Bold"/>
                <a:cs typeface="Arial Rounded MT Bold"/>
                <a:sym typeface="Arial Rounded MT Bold"/>
              </a:defRPr>
            </a:pPr>
            <a:r>
              <a:t>Cultural?</a:t>
            </a:r>
          </a:p>
          <a:p>
            <a:pPr>
              <a:defRPr sz="4000" b="0">
                <a:effectLst>
                  <a:outerShdw blurRad="12700" dist="25400" dir="2400000" rotWithShape="0">
                    <a:srgbClr val="000000"/>
                  </a:outerShdw>
                </a:effectLst>
                <a:latin typeface="Arial Rounded MT Bold"/>
                <a:ea typeface="Arial Rounded MT Bold"/>
                <a:cs typeface="Arial Rounded MT Bold"/>
                <a:sym typeface="Arial Rounded MT Bold"/>
              </a:defRPr>
            </a:pPr>
            <a:r>
              <a:t>Covenant?</a:t>
            </a:r>
          </a:p>
        </p:txBody>
      </p:sp>
      <p:sp>
        <p:nvSpPr>
          <p:cNvPr id="198" name="Authoritative…"/>
          <p:cNvSpPr txBox="1"/>
          <p:nvPr/>
        </p:nvSpPr>
        <p:spPr>
          <a:xfrm>
            <a:off x="19605662" y="2857500"/>
            <a:ext cx="4023710"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Authoritative</a:t>
            </a:r>
          </a:p>
          <a:p>
            <a:pPr>
              <a:defRPr sz="4700" b="0">
                <a:solidFill>
                  <a:srgbClr val="945200"/>
                </a:solidFill>
                <a:effectLst>
                  <a:outerShdw blurRad="12700" dist="38100" dir="2400000" rotWithShape="0">
                    <a:srgbClr val="000000"/>
                  </a:outerShdw>
                </a:effectLst>
                <a:latin typeface="Arial Rounded MT Bold"/>
                <a:ea typeface="Arial Rounded MT Bold"/>
                <a:cs typeface="Arial Rounded MT Bold"/>
                <a:sym typeface="Arial Rounded MT Bold"/>
              </a:defRPr>
            </a:pPr>
            <a:r>
              <a:t>Scripture</a:t>
            </a:r>
          </a:p>
        </p:txBody>
      </p:sp>
      <p:sp>
        <p:nvSpPr>
          <p:cNvPr id="199" name="Line"/>
          <p:cNvSpPr/>
          <p:nvPr/>
        </p:nvSpPr>
        <p:spPr>
          <a:xfrm>
            <a:off x="8931829"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0" name="Evidence?"/>
          <p:cNvSpPr txBox="1"/>
          <p:nvPr/>
        </p:nvSpPr>
        <p:spPr>
          <a:xfrm>
            <a:off x="7441052"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1" name="Line"/>
          <p:cNvSpPr/>
          <p:nvPr/>
        </p:nvSpPr>
        <p:spPr>
          <a:xfrm flipH="1">
            <a:off x="2667435"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2" name="Evidence?"/>
          <p:cNvSpPr txBox="1"/>
          <p:nvPr/>
        </p:nvSpPr>
        <p:spPr>
          <a:xfrm>
            <a:off x="1176659"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3" name="Line"/>
          <p:cNvSpPr/>
          <p:nvPr/>
        </p:nvSpPr>
        <p:spPr>
          <a:xfrm>
            <a:off x="15290197" y="8648700"/>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4" name="Evidence?"/>
          <p:cNvSpPr txBox="1"/>
          <p:nvPr/>
        </p:nvSpPr>
        <p:spPr>
          <a:xfrm>
            <a:off x="13799420" y="12045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5" name="Line"/>
          <p:cNvSpPr/>
          <p:nvPr/>
        </p:nvSpPr>
        <p:spPr>
          <a:xfrm flipV="1">
            <a:off x="5878749"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6" name="Evidence?"/>
          <p:cNvSpPr txBox="1"/>
          <p:nvPr/>
        </p:nvSpPr>
        <p:spPr>
          <a:xfrm>
            <a:off x="4465959" y="869719"/>
            <a:ext cx="2981554"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7" name="Line"/>
          <p:cNvSpPr/>
          <p:nvPr/>
        </p:nvSpPr>
        <p:spPr>
          <a:xfrm flipV="1">
            <a:off x="12230656"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8" name="Evidence?"/>
          <p:cNvSpPr txBox="1"/>
          <p:nvPr/>
        </p:nvSpPr>
        <p:spPr>
          <a:xfrm>
            <a:off x="10817866" y="869719"/>
            <a:ext cx="2981555"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
        <p:nvSpPr>
          <p:cNvPr id="209" name="Line"/>
          <p:cNvSpPr/>
          <p:nvPr/>
        </p:nvSpPr>
        <p:spPr>
          <a:xfrm flipV="1">
            <a:off x="18764600" y="1911777"/>
            <a:ext cx="1" cy="3237646"/>
          </a:xfrm>
          <a:prstGeom prst="line">
            <a:avLst/>
          </a:prstGeom>
          <a:ln w="165100">
            <a:solidFill>
              <a:srgbClr val="FF2600"/>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10" name="Evidence?"/>
          <p:cNvSpPr txBox="1"/>
          <p:nvPr/>
        </p:nvSpPr>
        <p:spPr>
          <a:xfrm>
            <a:off x="17351810" y="869719"/>
            <a:ext cx="2981555" cy="79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600">
                <a:solidFill>
                  <a:srgbClr val="0433FF"/>
                </a:solidFill>
                <a:effectLst>
                  <a:outerShdw blurRad="12700" dist="25400" dir="2400000" rotWithShape="0">
                    <a:srgbClr val="000000"/>
                  </a:outerShdw>
                </a:effectLst>
              </a:defRPr>
            </a:lvl1pPr>
          </a:lstStyle>
          <a:p>
            <a:r>
              <a:t>Evidence?</a:t>
            </a:r>
          </a:p>
        </p:txBody>
      </p:sp>
    </p:spTree>
    <p:extLst>
      <p:ext uri="{BB962C8B-B14F-4D97-AF65-F5344CB8AC3E}">
        <p14:creationId xmlns:p14="http://schemas.microsoft.com/office/powerpoint/2010/main" val="376492286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Faith…"/>
          <p:cNvSpPr txBox="1"/>
          <p:nvPr/>
        </p:nvSpPr>
        <p:spPr>
          <a:xfrm>
            <a:off x="13148690" y="2432075"/>
            <a:ext cx="10731555" cy="9581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5400">
                <a:solidFill>
                  <a:srgbClr val="0433FF"/>
                </a:solidFill>
                <a:effectLst>
                  <a:outerShdw blurRad="12700" dist="38100" dir="2400000" rotWithShape="0">
                    <a:srgbClr val="000000"/>
                  </a:outerShdw>
                </a:effectLst>
              </a:defRPr>
            </a:pPr>
            <a:r>
              <a:t>Faith</a:t>
            </a:r>
          </a:p>
          <a:p>
            <a:pPr algn="l">
              <a:spcBef>
                <a:spcPts val="2600"/>
              </a:spcBef>
              <a:defRPr sz="5400">
                <a:effectLst>
                  <a:outerShdw blurRad="12700" dist="38100" dir="2400000" rotWithShape="0">
                    <a:srgbClr val="000000"/>
                  </a:outerShdw>
                </a:effectLst>
              </a:defRPr>
            </a:pPr>
            <a:r>
              <a:t>(Hebrews 11:6)</a:t>
            </a:r>
          </a:p>
          <a:p>
            <a:pPr algn="l">
              <a:defRPr sz="5400">
                <a:solidFill>
                  <a:srgbClr val="0433FF"/>
                </a:solidFill>
                <a:effectLst>
                  <a:outerShdw blurRad="12700" dist="38100" dir="2400000" rotWithShape="0">
                    <a:srgbClr val="000000"/>
                  </a:outerShdw>
                </a:effectLst>
              </a:defRPr>
            </a:pPr>
            <a:r>
              <a:t>Repentance</a:t>
            </a:r>
          </a:p>
          <a:p>
            <a:pPr algn="l">
              <a:spcBef>
                <a:spcPts val="2600"/>
              </a:spcBef>
              <a:defRPr sz="5400">
                <a:effectLst>
                  <a:outerShdw blurRad="12700" dist="38100" dir="2400000" rotWithShape="0">
                    <a:srgbClr val="000000"/>
                  </a:outerShdw>
                </a:effectLst>
              </a:defRPr>
            </a:pPr>
            <a:r>
              <a:t>(Acts 2:38; Acts 17:30)</a:t>
            </a:r>
          </a:p>
          <a:p>
            <a:pPr algn="l">
              <a:defRPr sz="5400">
                <a:solidFill>
                  <a:srgbClr val="0433FF"/>
                </a:solidFill>
                <a:effectLst>
                  <a:outerShdw blurRad="12700" dist="38100" dir="2400000" rotWithShape="0">
                    <a:srgbClr val="000000"/>
                  </a:outerShdw>
                </a:effectLst>
              </a:defRPr>
            </a:pPr>
            <a:r>
              <a:t>Confession</a:t>
            </a:r>
          </a:p>
          <a:p>
            <a:pPr algn="l">
              <a:defRPr sz="5400">
                <a:effectLst>
                  <a:outerShdw blurRad="12700" dist="38100" dir="2400000" rotWithShape="0">
                    <a:srgbClr val="000000"/>
                  </a:outerShdw>
                </a:effectLst>
              </a:defRPr>
            </a:pPr>
            <a:r>
              <a:t>(Romans 10:9-10)</a:t>
            </a:r>
          </a:p>
          <a:p>
            <a:pPr algn="l">
              <a:spcBef>
                <a:spcPts val="2600"/>
              </a:spcBef>
              <a:defRPr sz="5400">
                <a:solidFill>
                  <a:srgbClr val="FF2600"/>
                </a:solidFill>
                <a:effectLst>
                  <a:outerShdw blurRad="12700" dist="38100" dir="2400000" rotWithShape="0">
                    <a:srgbClr val="000000"/>
                  </a:outerShdw>
                </a:effectLst>
              </a:defRPr>
            </a:pPr>
            <a:r>
              <a:t>“I believe that Jesus Christ is the Son of God.”</a:t>
            </a:r>
          </a:p>
          <a:p>
            <a:pPr algn="l">
              <a:defRPr sz="5400">
                <a:solidFill>
                  <a:srgbClr val="0433FF"/>
                </a:solidFill>
                <a:effectLst>
                  <a:outerShdw blurRad="12700" dist="38100" dir="2400000" rotWithShape="0">
                    <a:srgbClr val="000000"/>
                  </a:outerShdw>
                </a:effectLst>
              </a:defRPr>
            </a:pPr>
            <a:r>
              <a:t>Baptism</a:t>
            </a:r>
          </a:p>
          <a:p>
            <a:pPr algn="l">
              <a:defRPr sz="5400">
                <a:effectLst>
                  <a:outerShdw blurRad="12700" dist="38100" dir="2400000" rotWithShape="0">
                    <a:srgbClr val="000000"/>
                  </a:outerShdw>
                </a:effectLst>
              </a:defRPr>
            </a:pPr>
            <a:r>
              <a:t>(Mark 16:16; Acts 2:38)</a:t>
            </a:r>
          </a:p>
        </p:txBody>
      </p:sp>
      <p:sp>
        <p:nvSpPr>
          <p:cNvPr id="216" name="Pleasing God"/>
          <p:cNvSpPr txBox="1"/>
          <p:nvPr/>
        </p:nvSpPr>
        <p:spPr>
          <a:xfrm>
            <a:off x="8516683" y="302327"/>
            <a:ext cx="7350634" cy="1478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000">
                <a:solidFill>
                  <a:srgbClr val="008F00"/>
                </a:solidFill>
                <a:effectLst>
                  <a:outerShdw blurRad="12700" dist="38100" dir="2400000" rotWithShape="0">
                    <a:srgbClr val="000000"/>
                  </a:outerShdw>
                </a:effectLst>
              </a:defRPr>
            </a:lvl1pPr>
          </a:lstStyle>
          <a:p>
            <a:r>
              <a:t>Pleasing God</a:t>
            </a:r>
          </a:p>
        </p:txBody>
      </p:sp>
      <p:sp>
        <p:nvSpPr>
          <p:cNvPr id="217" name="In the final judgment, pleasing the Lord will be the only thing that matters!"/>
          <p:cNvSpPr txBox="1"/>
          <p:nvPr/>
        </p:nvSpPr>
        <p:spPr>
          <a:xfrm>
            <a:off x="1217529" y="12664984"/>
            <a:ext cx="21948941" cy="845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a:solidFill>
                  <a:srgbClr val="945200"/>
                </a:solidFill>
                <a:effectLst>
                  <a:outerShdw blurRad="12700" dist="38100" dir="2400000" rotWithShape="0">
                    <a:srgbClr val="000000"/>
                  </a:outerShdw>
                </a:effectLst>
              </a:defRPr>
            </a:lvl1pPr>
          </a:lstStyle>
          <a:p>
            <a:r>
              <a:t>In the final judgment, pleasing the Lord will be the only thing that matters!</a:t>
            </a:r>
          </a:p>
        </p:txBody>
      </p:sp>
      <p:pic>
        <p:nvPicPr>
          <p:cNvPr id="218" name="Image" descr="Image"/>
          <p:cNvPicPr>
            <a:picLocks noChangeAspect="1"/>
          </p:cNvPicPr>
          <p:nvPr/>
        </p:nvPicPr>
        <p:blipFill>
          <a:blip r:embed="rId2"/>
          <a:stretch>
            <a:fillRect/>
          </a:stretch>
        </p:blipFill>
        <p:spPr>
          <a:xfrm>
            <a:off x="11540032" y="2291604"/>
            <a:ext cx="1303936" cy="1626346"/>
          </a:xfrm>
          <a:prstGeom prst="rect">
            <a:avLst/>
          </a:prstGeom>
          <a:ln w="12700">
            <a:miter lim="400000"/>
          </a:ln>
        </p:spPr>
      </p:pic>
      <p:pic>
        <p:nvPicPr>
          <p:cNvPr id="219" name="Image" descr="Image"/>
          <p:cNvPicPr>
            <a:picLocks noChangeAspect="1"/>
          </p:cNvPicPr>
          <p:nvPr/>
        </p:nvPicPr>
        <p:blipFill>
          <a:blip r:embed="rId2"/>
          <a:stretch>
            <a:fillRect/>
          </a:stretch>
        </p:blipFill>
        <p:spPr>
          <a:xfrm>
            <a:off x="11540032" y="10052710"/>
            <a:ext cx="1303936" cy="1626346"/>
          </a:xfrm>
          <a:prstGeom prst="rect">
            <a:avLst/>
          </a:prstGeom>
          <a:ln w="12700">
            <a:miter lim="400000"/>
          </a:ln>
        </p:spPr>
      </p:pic>
      <p:pic>
        <p:nvPicPr>
          <p:cNvPr id="220" name="Image" descr="Image"/>
          <p:cNvPicPr>
            <a:picLocks noChangeAspect="1"/>
          </p:cNvPicPr>
          <p:nvPr/>
        </p:nvPicPr>
        <p:blipFill>
          <a:blip r:embed="rId2"/>
          <a:stretch>
            <a:fillRect/>
          </a:stretch>
        </p:blipFill>
        <p:spPr>
          <a:xfrm>
            <a:off x="11498584" y="4429082"/>
            <a:ext cx="1303937" cy="1626346"/>
          </a:xfrm>
          <a:prstGeom prst="rect">
            <a:avLst/>
          </a:prstGeom>
          <a:ln w="12700">
            <a:miter lim="400000"/>
          </a:ln>
        </p:spPr>
      </p:pic>
      <p:pic>
        <p:nvPicPr>
          <p:cNvPr id="221" name="Image" descr="Image"/>
          <p:cNvPicPr>
            <a:picLocks noChangeAspect="1"/>
          </p:cNvPicPr>
          <p:nvPr/>
        </p:nvPicPr>
        <p:blipFill>
          <a:blip r:embed="rId2"/>
          <a:stretch>
            <a:fillRect/>
          </a:stretch>
        </p:blipFill>
        <p:spPr>
          <a:xfrm>
            <a:off x="11625584" y="6750710"/>
            <a:ext cx="1303937" cy="1626346"/>
          </a:xfrm>
          <a:prstGeom prst="rect">
            <a:avLst/>
          </a:prstGeom>
          <a:ln w="12700">
            <a:miter lim="400000"/>
          </a:ln>
        </p:spPr>
      </p:pic>
      <p:sp>
        <p:nvSpPr>
          <p:cNvPr id="222" name="And without faith it is impossible to please him, for whoever would draw near to God must believe that he exists and that he rewards those who seek him.…"/>
          <p:cNvSpPr txBox="1"/>
          <p:nvPr/>
        </p:nvSpPr>
        <p:spPr>
          <a:xfrm>
            <a:off x="740203" y="3637013"/>
            <a:ext cx="9594490" cy="7853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5500">
                <a:effectLst>
                  <a:outerShdw blurRad="12700" dist="25400" dir="2400000" rotWithShape="0">
                    <a:srgbClr val="000000"/>
                  </a:outerShdw>
                </a:effectLst>
              </a:defRPr>
            </a:pPr>
            <a:r>
              <a:t>And without faith it is impossible to please him, for whoever would draw near to God must believe that he exists and that he rewards those who seek him.</a:t>
            </a:r>
          </a:p>
          <a:p>
            <a:pPr>
              <a:defRPr sz="5500">
                <a:solidFill>
                  <a:srgbClr val="0433FF"/>
                </a:solidFill>
                <a:effectLst>
                  <a:outerShdw blurRad="12700" dist="25400" dir="2400000" rotWithShape="0">
                    <a:srgbClr val="000000"/>
                  </a:outerShdw>
                </a:effectLst>
              </a:defRPr>
            </a:pPr>
            <a:r>
              <a:t>— Hebrews 11:6; ESV</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lien sinners need to be baptized for the remission of their sins.”…"/>
          <p:cNvSpPr txBox="1"/>
          <p:nvPr/>
        </p:nvSpPr>
        <p:spPr>
          <a:xfrm>
            <a:off x="13356452" y="1513603"/>
            <a:ext cx="10100796" cy="2255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a:effectLst>
                  <a:outerShdw blurRad="12700" dist="25400" dir="2400000" rotWithShape="0">
                    <a:srgbClr val="000000"/>
                  </a:outerShdw>
                </a:effectLst>
              </a:defRPr>
            </a:pPr>
            <a:r>
              <a:rPr dirty="0"/>
              <a:t>“Alien sinners need to be baptized for the remission of their sins.” </a:t>
            </a:r>
          </a:p>
          <a:p>
            <a:pPr>
              <a:defRPr sz="4700">
                <a:solidFill>
                  <a:srgbClr val="0433FF"/>
                </a:solidFill>
                <a:effectLst>
                  <a:outerShdw blurRad="12700" dist="25400" dir="2400000" rotWithShape="0">
                    <a:srgbClr val="000000"/>
                  </a:outerShdw>
                </a:effectLst>
              </a:defRPr>
            </a:pPr>
            <a:r>
              <a:rPr dirty="0"/>
              <a:t>(Acts 2:38)</a:t>
            </a:r>
          </a:p>
        </p:txBody>
      </p:sp>
      <p:sp>
        <p:nvSpPr>
          <p:cNvPr id="123" name="“Christians need to observe the Lord’s Supper on the first day of the week, following apostolic example.”…"/>
          <p:cNvSpPr txBox="1"/>
          <p:nvPr/>
        </p:nvSpPr>
        <p:spPr>
          <a:xfrm>
            <a:off x="12762014" y="4569974"/>
            <a:ext cx="11289671" cy="2979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a:effectLst>
                  <a:outerShdw blurRad="12700" dist="25400" dir="2400000" rotWithShape="0">
                    <a:srgbClr val="000000"/>
                  </a:outerShdw>
                </a:effectLst>
              </a:defRPr>
            </a:pPr>
            <a:r>
              <a:t>“Christians need to observe the Lord’s Supper on the first day of the week, following apostolic example.” </a:t>
            </a:r>
          </a:p>
          <a:p>
            <a:pPr>
              <a:defRPr sz="4700">
                <a:solidFill>
                  <a:srgbClr val="0433FF"/>
                </a:solidFill>
                <a:effectLst>
                  <a:outerShdw blurRad="12700" dist="25400" dir="2400000" rotWithShape="0">
                    <a:srgbClr val="000000"/>
                  </a:outerShdw>
                </a:effectLst>
              </a:defRPr>
            </a:pPr>
            <a:r>
              <a:t>(Acts 20:7)</a:t>
            </a:r>
          </a:p>
        </p:txBody>
      </p:sp>
    </p:spTree>
    <p:extLst>
      <p:ext uri="{BB962C8B-B14F-4D97-AF65-F5344CB8AC3E}">
        <p14:creationId xmlns:p14="http://schemas.microsoft.com/office/powerpoint/2010/main" val="20468348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lien sinners need to be baptized for the remission of their sins.”…"/>
          <p:cNvSpPr txBox="1"/>
          <p:nvPr/>
        </p:nvSpPr>
        <p:spPr>
          <a:xfrm>
            <a:off x="13356452" y="1513603"/>
            <a:ext cx="10100796" cy="2255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a:effectLst>
                  <a:outerShdw blurRad="12700" dist="25400" dir="2400000" rotWithShape="0">
                    <a:srgbClr val="000000"/>
                  </a:outerShdw>
                </a:effectLst>
              </a:defRPr>
            </a:pPr>
            <a:r>
              <a:rPr dirty="0"/>
              <a:t>“Alien sinners need to be baptized for the remission of their sins.” </a:t>
            </a:r>
          </a:p>
          <a:p>
            <a:pPr>
              <a:defRPr sz="4700">
                <a:solidFill>
                  <a:srgbClr val="0433FF"/>
                </a:solidFill>
                <a:effectLst>
                  <a:outerShdw blurRad="12700" dist="25400" dir="2400000" rotWithShape="0">
                    <a:srgbClr val="000000"/>
                  </a:outerShdw>
                </a:effectLst>
              </a:defRPr>
            </a:pPr>
            <a:r>
              <a:rPr dirty="0"/>
              <a:t>(Acts 2:38)</a:t>
            </a:r>
          </a:p>
        </p:txBody>
      </p:sp>
      <p:sp>
        <p:nvSpPr>
          <p:cNvPr id="123" name="“Christians need to observe the Lord’s Supper on the first day of the week, following apostolic example.”…"/>
          <p:cNvSpPr txBox="1"/>
          <p:nvPr/>
        </p:nvSpPr>
        <p:spPr>
          <a:xfrm>
            <a:off x="12762014" y="4569974"/>
            <a:ext cx="11289671" cy="2979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a:effectLst>
                  <a:outerShdw blurRad="12700" dist="25400" dir="2400000" rotWithShape="0">
                    <a:srgbClr val="000000"/>
                  </a:outerShdw>
                </a:effectLst>
              </a:defRPr>
            </a:pPr>
            <a:r>
              <a:t>“Christians need to observe the Lord’s Supper on the first day of the week, following apostolic example.” </a:t>
            </a:r>
          </a:p>
          <a:p>
            <a:pPr>
              <a:defRPr sz="4700">
                <a:solidFill>
                  <a:srgbClr val="0433FF"/>
                </a:solidFill>
                <a:effectLst>
                  <a:outerShdw blurRad="12700" dist="25400" dir="2400000" rotWithShape="0">
                    <a:srgbClr val="000000"/>
                  </a:outerShdw>
                </a:effectLst>
              </a:defRPr>
            </a:pPr>
            <a:r>
              <a:t>(Acts 20:7)</a:t>
            </a:r>
          </a:p>
        </p:txBody>
      </p:sp>
      <p:sp>
        <p:nvSpPr>
          <p:cNvPr id="124" name="“Everyone should love their neighbors, even their enemies.”…"/>
          <p:cNvSpPr txBox="1"/>
          <p:nvPr/>
        </p:nvSpPr>
        <p:spPr>
          <a:xfrm>
            <a:off x="12762014" y="8712196"/>
            <a:ext cx="11289671" cy="2255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700">
                <a:effectLst>
                  <a:outerShdw blurRad="12700" dist="25400" dir="2400000" rotWithShape="0">
                    <a:srgbClr val="000000"/>
                  </a:outerShdw>
                </a:effectLst>
              </a:defRPr>
            </a:pPr>
            <a:r>
              <a:t>“Everyone should love their neighbors, even their enemies.”</a:t>
            </a:r>
          </a:p>
          <a:p>
            <a:pPr>
              <a:defRPr sz="4700">
                <a:solidFill>
                  <a:srgbClr val="0433FF"/>
                </a:solidFill>
                <a:effectLst>
                  <a:outerShdw blurRad="12700" dist="25400" dir="2400000" rotWithShape="0">
                    <a:srgbClr val="000000"/>
                  </a:outerShdw>
                </a:effectLst>
              </a:defRPr>
            </a:pPr>
            <a:r>
              <a:t>(Matthew 5:44; Romans 13:9)</a:t>
            </a:r>
          </a:p>
        </p:txBody>
      </p:sp>
    </p:spTree>
    <p:extLst>
      <p:ext uri="{BB962C8B-B14F-4D97-AF65-F5344CB8AC3E}">
        <p14:creationId xmlns:p14="http://schemas.microsoft.com/office/powerpoint/2010/main" val="32565154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2"/>
          <a:stretch>
            <a:fillRect/>
          </a:stretch>
        </p:blipFill>
        <p:spPr>
          <a:xfrm>
            <a:off x="275452" y="3655578"/>
            <a:ext cx="13081001" cy="9982201"/>
          </a:xfrm>
          <a:prstGeom prst="rect">
            <a:avLst/>
          </a:prstGeom>
          <a:ln w="12700">
            <a:miter lim="400000"/>
          </a:ln>
        </p:spPr>
      </p:pic>
      <p:sp>
        <p:nvSpPr>
          <p:cNvPr id="122" name="“Alien sinners need to be baptized for the remission of their sins.”…"/>
          <p:cNvSpPr txBox="1"/>
          <p:nvPr/>
        </p:nvSpPr>
        <p:spPr>
          <a:xfrm>
            <a:off x="13356452" y="1513603"/>
            <a:ext cx="10100796" cy="2255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a:effectLst>
                  <a:outerShdw blurRad="12700" dist="25400" dir="2400000" rotWithShape="0">
                    <a:srgbClr val="000000"/>
                  </a:outerShdw>
                </a:effectLst>
              </a:defRPr>
            </a:pPr>
            <a:r>
              <a:rPr dirty="0"/>
              <a:t>“Alien sinners need to be baptized for the remission of their sins.” </a:t>
            </a:r>
          </a:p>
          <a:p>
            <a:pPr>
              <a:defRPr sz="4700">
                <a:solidFill>
                  <a:srgbClr val="0433FF"/>
                </a:solidFill>
                <a:effectLst>
                  <a:outerShdw blurRad="12700" dist="25400" dir="2400000" rotWithShape="0">
                    <a:srgbClr val="000000"/>
                  </a:outerShdw>
                </a:effectLst>
              </a:defRPr>
            </a:pPr>
            <a:r>
              <a:rPr dirty="0"/>
              <a:t>(Acts 2:38)</a:t>
            </a:r>
          </a:p>
        </p:txBody>
      </p:sp>
      <p:sp>
        <p:nvSpPr>
          <p:cNvPr id="123" name="“Christians need to observe the Lord’s Supper on the first day of the week, following apostolic example.”…"/>
          <p:cNvSpPr txBox="1"/>
          <p:nvPr/>
        </p:nvSpPr>
        <p:spPr>
          <a:xfrm>
            <a:off x="12762014" y="4569974"/>
            <a:ext cx="11289671" cy="2979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a:effectLst>
                  <a:outerShdw blurRad="12700" dist="25400" dir="2400000" rotWithShape="0">
                    <a:srgbClr val="000000"/>
                  </a:outerShdw>
                </a:effectLst>
              </a:defRPr>
            </a:pPr>
            <a:r>
              <a:t>“Christians need to observe the Lord’s Supper on the first day of the week, following apostolic example.” </a:t>
            </a:r>
          </a:p>
          <a:p>
            <a:pPr>
              <a:defRPr sz="4700">
                <a:solidFill>
                  <a:srgbClr val="0433FF"/>
                </a:solidFill>
                <a:effectLst>
                  <a:outerShdw blurRad="12700" dist="25400" dir="2400000" rotWithShape="0">
                    <a:srgbClr val="000000"/>
                  </a:outerShdw>
                </a:effectLst>
              </a:defRPr>
            </a:pPr>
            <a:r>
              <a:t>(Acts 20:7)</a:t>
            </a:r>
          </a:p>
        </p:txBody>
      </p:sp>
      <p:sp>
        <p:nvSpPr>
          <p:cNvPr id="124" name="“Everyone should love their neighbors, even their enemies.”…"/>
          <p:cNvSpPr txBox="1"/>
          <p:nvPr/>
        </p:nvSpPr>
        <p:spPr>
          <a:xfrm>
            <a:off x="12762014" y="8712196"/>
            <a:ext cx="11289671" cy="2255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700">
                <a:effectLst>
                  <a:outerShdw blurRad="12700" dist="25400" dir="2400000" rotWithShape="0">
                    <a:srgbClr val="000000"/>
                  </a:outerShdw>
                </a:effectLst>
              </a:defRPr>
            </a:pPr>
            <a:r>
              <a:t>“Everyone should love their neighbors, even their enemies.”</a:t>
            </a:r>
          </a:p>
          <a:p>
            <a:pPr>
              <a:defRPr sz="4700">
                <a:solidFill>
                  <a:srgbClr val="0433FF"/>
                </a:solidFill>
                <a:effectLst>
                  <a:outerShdw blurRad="12700" dist="25400" dir="2400000" rotWithShape="0">
                    <a:srgbClr val="000000"/>
                  </a:outerShdw>
                </a:effectLst>
              </a:defRPr>
            </a:pPr>
            <a:r>
              <a:t>(Matthew 5:44; Romans 13:9)</a:t>
            </a:r>
          </a:p>
        </p:txBody>
      </p:sp>
      <p:sp>
        <p:nvSpPr>
          <p:cNvPr id="125" name="“Why should I do these things?…"/>
          <p:cNvSpPr txBox="1"/>
          <p:nvPr/>
        </p:nvSpPr>
        <p:spPr>
          <a:xfrm>
            <a:off x="3803081" y="1043110"/>
            <a:ext cx="6822267" cy="2898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100">
                <a:solidFill>
                  <a:srgbClr val="941100"/>
                </a:solidFill>
                <a:effectLst>
                  <a:outerShdw blurRad="12700" dist="25400" dir="2400000" rotWithShape="0">
                    <a:srgbClr val="000000"/>
                  </a:outerShdw>
                </a:effectLst>
              </a:defRPr>
            </a:pPr>
            <a:r>
              <a:t>“Why should I do these things?</a:t>
            </a:r>
          </a:p>
          <a:p>
            <a:pPr>
              <a:defRPr sz="6100">
                <a:solidFill>
                  <a:srgbClr val="941100"/>
                </a:solidFill>
                <a:effectLst>
                  <a:outerShdw blurRad="12700" dist="25400" dir="2400000" rotWithShape="0">
                    <a:srgbClr val="000000"/>
                  </a:outerShdw>
                </a:effectLst>
              </a:defRPr>
            </a:pPr>
            <a:r>
              <a:t>Says who?”</a:t>
            </a:r>
          </a:p>
        </p:txBody>
      </p:sp>
    </p:spTree>
    <p:extLst>
      <p:ext uri="{BB962C8B-B14F-4D97-AF65-F5344CB8AC3E}">
        <p14:creationId xmlns:p14="http://schemas.microsoft.com/office/powerpoint/2010/main" val="15314527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hain of Belief"/>
          <p:cNvSpPr txBox="1">
            <a:spLocks noGrp="1"/>
          </p:cNvSpPr>
          <p:nvPr>
            <p:ph type="title" idx="4294967295"/>
          </p:nvPr>
        </p:nvSpPr>
        <p:spPr>
          <a:xfrm>
            <a:off x="5380697" y="1189566"/>
            <a:ext cx="13004801" cy="2355868"/>
          </a:xfrm>
          <a:prstGeom prst="rect">
            <a:avLst/>
          </a:prstGeom>
          <a:effectLst>
            <a:outerShdw blurRad="25400" dist="38100" dir="2700000" rotWithShape="0">
              <a:srgbClr val="000000">
                <a:alpha val="75000"/>
              </a:srgbClr>
            </a:outerShdw>
          </a:effectLst>
        </p:spPr>
        <p:txBody>
          <a:bodyPr anchor="t">
            <a:noAutofit/>
          </a:bodyPr>
          <a:lstStyle>
            <a:lvl1pPr defTabSz="584200">
              <a:defRPr sz="12500">
                <a:solidFill>
                  <a:srgbClr val="0433FF"/>
                </a:solidFill>
                <a:latin typeface="Arial Black"/>
                <a:ea typeface="Arial Black"/>
                <a:cs typeface="Arial Black"/>
                <a:sym typeface="Arial Black"/>
              </a:defRPr>
            </a:lvl1pPr>
          </a:lstStyle>
          <a:p>
            <a:r>
              <a:t>Chain of Belief</a:t>
            </a:r>
          </a:p>
        </p:txBody>
      </p:sp>
      <p:sp>
        <p:nvSpPr>
          <p:cNvPr id="128" name="Foundations for Faith"/>
          <p:cNvSpPr txBox="1">
            <a:spLocks noGrp="1"/>
          </p:cNvSpPr>
          <p:nvPr>
            <p:ph type="body" sz="quarter" idx="4294967295"/>
          </p:nvPr>
        </p:nvSpPr>
        <p:spPr>
          <a:xfrm>
            <a:off x="6959600" y="11895666"/>
            <a:ext cx="10464800" cy="1130301"/>
          </a:xfrm>
          <a:prstGeom prst="rect">
            <a:avLst/>
          </a:prstGeom>
        </p:spPr>
        <p:txBody>
          <a:bodyPr anchor="t">
            <a:noAutofit/>
          </a:bodyPr>
          <a:lstStyle>
            <a:lvl1pPr marL="0" indent="0" algn="ctr" defTabSz="584200">
              <a:spcBef>
                <a:spcPts val="0"/>
              </a:spcBef>
              <a:buSzTx/>
              <a:buNone/>
              <a:defRPr sz="5500" b="1">
                <a:solidFill>
                  <a:srgbClr val="941100"/>
                </a:solidFill>
                <a:effectLst>
                  <a:outerShdw blurRad="25400" dist="38100" dir="2700000" rotWithShape="0">
                    <a:srgbClr val="000000">
                      <a:alpha val="75000"/>
                    </a:srgbClr>
                  </a:outerShdw>
                </a:effectLst>
                <a:latin typeface="Gill Sans"/>
                <a:ea typeface="Gill Sans"/>
                <a:cs typeface="Gill Sans"/>
                <a:sym typeface="Gill Sans"/>
              </a:defRPr>
            </a:lvl1pPr>
          </a:lstStyle>
          <a:p>
            <a:r>
              <a:t>Foundations for Faith</a:t>
            </a:r>
          </a:p>
        </p:txBody>
      </p:sp>
      <p:grpSp>
        <p:nvGrpSpPr>
          <p:cNvPr id="132" name="Group"/>
          <p:cNvGrpSpPr/>
          <p:nvPr/>
        </p:nvGrpSpPr>
        <p:grpSpPr>
          <a:xfrm>
            <a:off x="-862153" y="-1"/>
            <a:ext cx="25490500" cy="12650883"/>
            <a:chOff x="0" y="0"/>
            <a:chExt cx="25490499" cy="12650881"/>
          </a:xfrm>
        </p:grpSpPr>
        <p:pic>
          <p:nvPicPr>
            <p:cNvPr id="129" name="Image" descr="Image"/>
            <p:cNvPicPr>
              <a:picLocks noChangeAspect="1"/>
            </p:cNvPicPr>
            <p:nvPr/>
          </p:nvPicPr>
          <p:blipFill>
            <a:blip r:embed="rId2"/>
            <a:stretch>
              <a:fillRect/>
            </a:stretch>
          </p:blipFill>
          <p:spPr>
            <a:xfrm>
              <a:off x="0" y="24233"/>
              <a:ext cx="12626648" cy="12626649"/>
            </a:xfrm>
            <a:prstGeom prst="rect">
              <a:avLst/>
            </a:prstGeom>
            <a:ln w="12700" cap="flat">
              <a:noFill/>
              <a:miter lim="400000"/>
            </a:ln>
            <a:effectLst/>
          </p:spPr>
        </p:pic>
        <p:pic>
          <p:nvPicPr>
            <p:cNvPr id="130" name="Image" descr="Image"/>
            <p:cNvPicPr>
              <a:picLocks noChangeAspect="1"/>
            </p:cNvPicPr>
            <p:nvPr/>
          </p:nvPicPr>
          <p:blipFill>
            <a:blip r:embed="rId2"/>
            <a:srcRect l="30601"/>
            <a:stretch>
              <a:fillRect/>
            </a:stretch>
          </p:blipFill>
          <p:spPr>
            <a:xfrm>
              <a:off x="10242287" y="12116"/>
              <a:ext cx="8762694" cy="12626649"/>
            </a:xfrm>
            <a:prstGeom prst="rect">
              <a:avLst/>
            </a:prstGeom>
            <a:ln w="12700" cap="flat">
              <a:noFill/>
              <a:miter lim="400000"/>
            </a:ln>
            <a:effectLst/>
          </p:spPr>
        </p:pic>
        <p:pic>
          <p:nvPicPr>
            <p:cNvPr id="131" name="Image" descr="Image"/>
            <p:cNvPicPr>
              <a:picLocks noChangeAspect="1"/>
            </p:cNvPicPr>
            <p:nvPr/>
          </p:nvPicPr>
          <p:blipFill>
            <a:blip r:embed="rId2"/>
            <a:srcRect l="30601"/>
            <a:stretch>
              <a:fillRect/>
            </a:stretch>
          </p:blipFill>
          <p:spPr>
            <a:xfrm>
              <a:off x="16727806" y="0"/>
              <a:ext cx="8762694" cy="12626648"/>
            </a:xfrm>
            <a:prstGeom prst="rect">
              <a:avLst/>
            </a:prstGeom>
            <a:ln w="12700" cap="flat">
              <a:noFill/>
              <a:miter lim="400000"/>
            </a:ln>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900" spc="594">
                <a:solidFill>
                  <a:srgbClr val="009193"/>
                </a:solidFill>
                <a:latin typeface="Arial Black"/>
                <a:ea typeface="Arial Black"/>
                <a:cs typeface="Arial Black"/>
                <a:sym typeface="Arial Black"/>
              </a:defRPr>
            </a:lvl1pPr>
          </a:lstStyle>
          <a:p>
            <a:r>
              <a:t>FAITH</a:t>
            </a:r>
          </a:p>
        </p:txBody>
      </p:sp>
      <p:sp>
        <p:nvSpPr>
          <p:cNvPr id="135" name="Its Importance"/>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Importance</a:t>
            </a:r>
          </a:p>
        </p:txBody>
      </p:sp>
      <p:sp>
        <p:nvSpPr>
          <p:cNvPr id="136" name="Now faith is the assurance of things hoped for, the conviction of things not seen.…"/>
          <p:cNvSpPr txBox="1"/>
          <p:nvPr/>
        </p:nvSpPr>
        <p:spPr>
          <a:xfrm>
            <a:off x="1648221" y="2692400"/>
            <a:ext cx="21941831" cy="282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584200">
              <a:spcBef>
                <a:spcPts val="800"/>
              </a:spcBef>
              <a:buClr>
                <a:srgbClr val="FF2600"/>
              </a:buClr>
              <a:defRPr sz="5500">
                <a:effectLst>
                  <a:outerShdw blurRad="12700" dist="38100" dir="2400000" rotWithShape="0">
                    <a:srgbClr val="000000"/>
                  </a:outerShdw>
                </a:effectLst>
                <a:latin typeface="Cambria"/>
                <a:ea typeface="Cambria"/>
                <a:cs typeface="Cambria"/>
                <a:sym typeface="Cambria"/>
              </a:defRPr>
            </a:pPr>
            <a:r>
              <a:t>Now faith is the assurance of things hoped for, the conviction of things not seen.</a:t>
            </a:r>
          </a:p>
          <a:p>
            <a:pPr algn="l" defTabSz="584200">
              <a:spcBef>
                <a:spcPts val="800"/>
              </a:spcBef>
              <a:buClr>
                <a:srgbClr val="FF2600"/>
              </a:buClr>
              <a:defRPr sz="5500">
                <a:solidFill>
                  <a:srgbClr val="945200"/>
                </a:solidFill>
                <a:effectLst>
                  <a:outerShdw blurRad="12700" dist="38100" dir="2400000" rotWithShape="0">
                    <a:srgbClr val="000000"/>
                  </a:outerShdw>
                </a:effectLst>
                <a:latin typeface="Cambria"/>
                <a:ea typeface="Cambria"/>
                <a:cs typeface="Cambria"/>
                <a:sym typeface="Cambria"/>
              </a:defRPr>
            </a:pPr>
            <a:r>
              <a:t>— Hebrews 11:1; ESV</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AITH"/>
          <p:cNvSpPr txBox="1">
            <a:spLocks noGrp="1"/>
          </p:cNvSpPr>
          <p:nvPr>
            <p:ph type="title" idx="4294967295"/>
          </p:nvPr>
        </p:nvSpPr>
        <p:spPr>
          <a:xfrm>
            <a:off x="0" y="643466"/>
            <a:ext cx="24366274" cy="1910227"/>
          </a:xfrm>
          <a:prstGeom prst="rect">
            <a:avLst/>
          </a:prstGeom>
          <a:effectLst>
            <a:outerShdw blurRad="25400" dist="38100" dir="2700000" rotWithShape="0">
              <a:srgbClr val="000000">
                <a:alpha val="75000"/>
              </a:srgbClr>
            </a:outerShdw>
          </a:effectLst>
        </p:spPr>
        <p:txBody>
          <a:bodyPr anchor="t">
            <a:noAutofit/>
          </a:bodyPr>
          <a:lstStyle>
            <a:lvl1pPr defTabSz="584200">
              <a:defRPr sz="9900" spc="594">
                <a:solidFill>
                  <a:srgbClr val="009193"/>
                </a:solidFill>
                <a:latin typeface="Arial Black"/>
                <a:ea typeface="Arial Black"/>
                <a:cs typeface="Arial Black"/>
                <a:sym typeface="Arial Black"/>
              </a:defRPr>
            </a:lvl1pPr>
          </a:lstStyle>
          <a:p>
            <a:r>
              <a:t>FAITH</a:t>
            </a:r>
          </a:p>
        </p:txBody>
      </p:sp>
      <p:sp>
        <p:nvSpPr>
          <p:cNvPr id="135" name="Its Importance"/>
          <p:cNvSpPr txBox="1"/>
          <p:nvPr/>
        </p:nvSpPr>
        <p:spPr>
          <a:xfrm>
            <a:off x="381698" y="287866"/>
            <a:ext cx="4440694"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solidFill>
                  <a:srgbClr val="945200"/>
                </a:solidFill>
                <a:effectLst>
                  <a:outerShdw blurRad="12700" dist="38100" dir="2400000" rotWithShape="0">
                    <a:srgbClr val="000000"/>
                  </a:outerShdw>
                </a:effectLst>
                <a:latin typeface="Helvetica"/>
                <a:ea typeface="Helvetica"/>
                <a:cs typeface="Helvetica"/>
                <a:sym typeface="Helvetica"/>
              </a:defRPr>
            </a:lvl1pPr>
          </a:lstStyle>
          <a:p>
            <a:r>
              <a:t>Its Importance</a:t>
            </a:r>
          </a:p>
        </p:txBody>
      </p:sp>
      <p:sp>
        <p:nvSpPr>
          <p:cNvPr id="136" name="Now faith is the assurance of things hoped for, the conviction of things not seen.…"/>
          <p:cNvSpPr txBox="1"/>
          <p:nvPr/>
        </p:nvSpPr>
        <p:spPr>
          <a:xfrm>
            <a:off x="1648221" y="2692400"/>
            <a:ext cx="21941831" cy="2824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5500">
                <a:effectLst>
                  <a:outerShdw blurRad="12700" dist="38100" dir="2400000" rotWithShape="0">
                    <a:srgbClr val="000000"/>
                  </a:outerShdw>
                </a:effectLst>
                <a:latin typeface="Cambria"/>
                <a:ea typeface="Cambria"/>
                <a:cs typeface="Cambria"/>
                <a:sym typeface="Cambria"/>
              </a:defRPr>
            </a:pPr>
            <a:r>
              <a:t>Now faith is the assurance of things hoped for, the conviction of things not seen.</a:t>
            </a:r>
          </a:p>
          <a:p>
            <a:pPr algn="l" defTabSz="584200">
              <a:spcBef>
                <a:spcPts val="800"/>
              </a:spcBef>
              <a:buClr>
                <a:srgbClr val="FF2600"/>
              </a:buClr>
              <a:defRPr sz="5500">
                <a:solidFill>
                  <a:srgbClr val="945200"/>
                </a:solidFill>
                <a:effectLst>
                  <a:outerShdw blurRad="12700" dist="38100" dir="2400000" rotWithShape="0">
                    <a:srgbClr val="000000"/>
                  </a:outerShdw>
                </a:effectLst>
                <a:latin typeface="Cambria"/>
                <a:ea typeface="Cambria"/>
                <a:cs typeface="Cambria"/>
                <a:sym typeface="Cambria"/>
              </a:defRPr>
            </a:pPr>
            <a:r>
              <a:t>— Hebrews 11:1; ESV</a:t>
            </a:r>
          </a:p>
        </p:txBody>
      </p:sp>
      <p:sp>
        <p:nvSpPr>
          <p:cNvPr id="137" name="And without faith it is impossible to please him, for whoever would draw near to God must believe that he exists and that he rewards those who seek him.…"/>
          <p:cNvSpPr txBox="1"/>
          <p:nvPr/>
        </p:nvSpPr>
        <p:spPr>
          <a:xfrm>
            <a:off x="1648221" y="5947965"/>
            <a:ext cx="21941831" cy="3651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defTabSz="584200">
              <a:spcBef>
                <a:spcPts val="800"/>
              </a:spcBef>
              <a:buClr>
                <a:srgbClr val="FF2600"/>
              </a:buClr>
              <a:defRPr sz="5500">
                <a:effectLst>
                  <a:outerShdw blurRad="12700" dist="38100" dir="2400000" rotWithShape="0">
                    <a:srgbClr val="000000"/>
                  </a:outerShdw>
                </a:effectLst>
                <a:latin typeface="Cambria"/>
                <a:ea typeface="Cambria"/>
                <a:cs typeface="Cambria"/>
                <a:sym typeface="Cambria"/>
              </a:defRPr>
            </a:pPr>
            <a:r>
              <a:t>And without faith it is impossible to please him, for whoever would draw near to God must believe that he exists and that he rewards those who seek him.</a:t>
            </a:r>
          </a:p>
          <a:p>
            <a:pPr algn="l" defTabSz="584200">
              <a:spcBef>
                <a:spcPts val="800"/>
              </a:spcBef>
              <a:buClr>
                <a:srgbClr val="FF2600"/>
              </a:buClr>
              <a:defRPr sz="5500">
                <a:solidFill>
                  <a:srgbClr val="945200"/>
                </a:solidFill>
                <a:effectLst>
                  <a:outerShdw blurRad="12700" dist="38100" dir="2400000" rotWithShape="0">
                    <a:srgbClr val="000000"/>
                  </a:outerShdw>
                </a:effectLst>
                <a:latin typeface="Cambria"/>
                <a:ea typeface="Cambria"/>
                <a:cs typeface="Cambria"/>
                <a:sym typeface="Cambria"/>
              </a:defRPr>
            </a:pPr>
            <a:r>
              <a:t>— Hebrews 11:6; ESV</a:t>
            </a:r>
          </a:p>
        </p:txBody>
      </p:sp>
    </p:spTree>
    <p:extLst>
      <p:ext uri="{BB962C8B-B14F-4D97-AF65-F5344CB8AC3E}">
        <p14:creationId xmlns:p14="http://schemas.microsoft.com/office/powerpoint/2010/main" val="208911924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1552</Words>
  <Application>Microsoft Macintosh PowerPoint</Application>
  <PresentationFormat>Custom</PresentationFormat>
  <Paragraphs>226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Cambria</vt:lpstr>
      <vt:lpstr>Helvetica Neue</vt:lpstr>
      <vt:lpstr>Helvetica Neue Light</vt:lpstr>
      <vt:lpstr>Helvetica Neue Medium</vt:lpstr>
      <vt:lpstr>White</vt:lpstr>
      <vt:lpstr>Chain of Belief  April 19, 2024    Northwood congregation  Speaker: Allen Dvorak</vt:lpstr>
      <vt:lpstr>PowerPoint Presentation</vt:lpstr>
      <vt:lpstr>PowerPoint Presentation</vt:lpstr>
      <vt:lpstr>PowerPoint Presentation</vt:lpstr>
      <vt:lpstr>PowerPoint Presentation</vt:lpstr>
      <vt:lpstr>PowerPoint Presentation</vt:lpstr>
      <vt:lpstr>Chain of Belief</vt:lpstr>
      <vt:lpstr>FAITH</vt:lpstr>
      <vt:lpstr>FAITH</vt:lpstr>
      <vt:lpstr>FAITH</vt:lpstr>
      <vt:lpstr>FAITH</vt:lpstr>
      <vt:lpstr>FAITH</vt:lpstr>
      <vt:lpstr>FAITH</vt:lpstr>
      <vt:lpstr>FAITH</vt:lpstr>
      <vt:lpstr>FAITH</vt:lpstr>
      <vt:lpstr>FAITH</vt:lpstr>
      <vt:lpstr>FAITH</vt:lpstr>
      <vt:lpstr>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 of Belief  April 19, 2024    Northwood congregation  Speaker: Allen Dvorak</dc:title>
  <cp:lastModifiedBy>Allen Dvorak</cp:lastModifiedBy>
  <cp:revision>1</cp:revision>
  <dcterms:modified xsi:type="dcterms:W3CDTF">2024-04-18T04:14:57Z</dcterms:modified>
</cp:coreProperties>
</file>